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68" r:id="rId12"/>
    <p:sldId id="2146847055" r:id="rId13"/>
    <p:sldId id="269" r:id="rId14"/>
    <p:sldId id="2146847056" r:id="rId15"/>
    <p:sldId id="2146847057"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62" d="100"/>
          <a:sy n="62" d="100"/>
        </p:scale>
        <p:origin x="82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28-06-2024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IN" dirty="0" err="1"/>
              <a:t>DataLens</a:t>
            </a:r>
            <a:br>
              <a:rPr lang="en-IN" dirty="0"/>
            </a:br>
            <a:r>
              <a:rPr lang="en-IN" dirty="0"/>
              <a:t> Automated Data Analysis Tool</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1.Rayhen </a:t>
            </a:r>
            <a:r>
              <a:rPr lang="en-US" sz="2000" b="1" dirty="0" err="1">
                <a:solidFill>
                  <a:schemeClr val="accent1">
                    <a:lumMod val="75000"/>
                  </a:schemeClr>
                </a:solidFill>
                <a:latin typeface="Arial"/>
                <a:cs typeface="Arial"/>
              </a:rPr>
              <a:t>Prakkash</a:t>
            </a:r>
            <a:r>
              <a:rPr lang="en-US" sz="2000" b="1" dirty="0">
                <a:solidFill>
                  <a:schemeClr val="accent1">
                    <a:lumMod val="75000"/>
                  </a:schemeClr>
                </a:solidFill>
                <a:latin typeface="Arial"/>
                <a:cs typeface="Arial"/>
              </a:rPr>
              <a:t> C.T (</a:t>
            </a:r>
            <a:r>
              <a:rPr lang="en-US" sz="2000" b="1" dirty="0" err="1">
                <a:solidFill>
                  <a:schemeClr val="accent1">
                    <a:lumMod val="75000"/>
                  </a:schemeClr>
                </a:solidFill>
                <a:latin typeface="Arial"/>
                <a:cs typeface="Arial"/>
              </a:rPr>
              <a:t>karunya</a:t>
            </a:r>
            <a:r>
              <a:rPr lang="en-US" sz="2000" b="1" dirty="0">
                <a:solidFill>
                  <a:schemeClr val="accent1">
                    <a:lumMod val="75000"/>
                  </a:schemeClr>
                </a:solidFill>
                <a:latin typeface="Arial"/>
                <a:cs typeface="Arial"/>
              </a:rPr>
              <a:t> institute of technology &amp;    sciences ) Computer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t>When looking for references specifically related to </a:t>
            </a:r>
            <a:r>
              <a:rPr lang="en-US" sz="2400" dirty="0" err="1"/>
              <a:t>DataLens</a:t>
            </a:r>
            <a:r>
              <a:rPr lang="en-US" sz="2400" dirty="0"/>
              <a:t>, which typically refers to integrated platforms that combine data visualization, analytics, and data preparation capabilities, you may find resources from various vendors, research papers, and industry reports helpful. Here are some key references and resources:</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8A6018D0-42C2-5FD6-CA56-0FD20FF76F5C}"/>
              </a:ext>
            </a:extLst>
          </p:cNvPr>
          <p:cNvPicPr>
            <a:picLocks noChangeAspect="1"/>
          </p:cNvPicPr>
          <p:nvPr/>
        </p:nvPicPr>
        <p:blipFill>
          <a:blip r:embed="rId2"/>
          <a:stretch>
            <a:fillRect/>
          </a:stretch>
        </p:blipFill>
        <p:spPr>
          <a:xfrm>
            <a:off x="2286526" y="1109162"/>
            <a:ext cx="6980401" cy="5466299"/>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4" name="Picture 3">
            <a:extLst>
              <a:ext uri="{FF2B5EF4-FFF2-40B4-BE49-F238E27FC236}">
                <a16:creationId xmlns:a16="http://schemas.microsoft.com/office/drawing/2014/main" id="{D3FC115B-C7FF-264A-B035-7FC48E683157}"/>
              </a:ext>
            </a:extLst>
          </p:cNvPr>
          <p:cNvPicPr>
            <a:picLocks noChangeAspect="1"/>
          </p:cNvPicPr>
          <p:nvPr/>
        </p:nvPicPr>
        <p:blipFill>
          <a:blip r:embed="rId2"/>
          <a:stretch>
            <a:fillRect/>
          </a:stretch>
        </p:blipFill>
        <p:spPr>
          <a:xfrm>
            <a:off x="2363512" y="1150707"/>
            <a:ext cx="7027068" cy="5463181"/>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a:bodyPr>
          <a:lstStyle/>
          <a:p>
            <a:r>
              <a:rPr lang="en-IN" sz="3200" dirty="0">
                <a:solidFill>
                  <a:srgbClr val="0F0F0F"/>
                </a:solidFill>
                <a:ea typeface="+mn-lt"/>
                <a:cs typeface="+mn-lt"/>
              </a:rPr>
              <a:t>     </a:t>
            </a:r>
            <a:r>
              <a:rPr lang="en-IN" sz="2800" dirty="0">
                <a:solidFill>
                  <a:srgbClr val="0F0F0F"/>
                </a:solidFill>
                <a:ea typeface="+mn-lt"/>
                <a:cs typeface="+mn-lt"/>
              </a:rPr>
              <a:t> </a:t>
            </a:r>
            <a:r>
              <a:rPr lang="en-US" sz="2400" b="1" dirty="0"/>
              <a:t>In today's data-driven world, organizations are inundated with vast amounts of data from various sources, making it challenging to derive meaningful insights efficiently. Manual data analysis processes are time-consuming, error-prone, and often fail to uncover hidden patterns or trends that could significantly impact decision-making. There is a growing need for an intelligent system that can automate data analysis tasks using AI techniques to enhance accuracy, speed, and depth of insights.</a:t>
            </a:r>
          </a:p>
          <a:p>
            <a:r>
              <a:rPr lang="en-US" sz="2400" b="1" dirty="0"/>
              <a:t>The "</a:t>
            </a:r>
            <a:r>
              <a:rPr lang="en-US" sz="2400" b="1" dirty="0" err="1"/>
              <a:t>DataLens</a:t>
            </a:r>
            <a:r>
              <a:rPr lang="en-US" sz="2400" b="1" dirty="0"/>
              <a:t>" project aims to address these challenges by developing an AI-powered platform that automates the process of data analysis, enabling organizations to extract actionable insights from complex datasets quickly and effectively. By leveraging machine learning algorithms, natural language processing (NLP), and advanced statistical techniques</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r>
              <a:rPr lang="en-US" sz="900" dirty="0"/>
              <a:t>The proposed solution for the "</a:t>
            </a:r>
            <a:r>
              <a:rPr lang="en-US" sz="900" dirty="0" err="1"/>
              <a:t>DataLens</a:t>
            </a:r>
            <a:r>
              <a:rPr lang="en-US" sz="900" dirty="0"/>
              <a:t>" project involves developing an AI-powered platform that revolutionizes data analysis and visualization through automation and advanced analytics techniques. The key components and functionalities of the solution include:</a:t>
            </a:r>
          </a:p>
          <a:p>
            <a:pPr>
              <a:buFont typeface="+mj-lt"/>
              <a:buAutoNum type="arabicPeriod"/>
            </a:pPr>
            <a:r>
              <a:rPr lang="en-US" sz="900" b="1" dirty="0"/>
              <a:t>Data Integration and Preprocessing:</a:t>
            </a:r>
            <a:endParaRPr lang="en-US" sz="900" dirty="0"/>
          </a:p>
          <a:p>
            <a:pPr marL="742950" lvl="1" indent="-285750">
              <a:buFont typeface="+mj-lt"/>
              <a:buAutoNum type="arabicPeriod"/>
            </a:pPr>
            <a:r>
              <a:rPr lang="en-US" sz="900" dirty="0"/>
              <a:t>Implement modules to ingest data from diverse sources such as CSV files, databases, APIs, and streaming sources.</a:t>
            </a:r>
          </a:p>
          <a:p>
            <a:pPr marL="742950" lvl="1" indent="-285750">
              <a:buFont typeface="+mj-lt"/>
              <a:buAutoNum type="arabicPeriod"/>
            </a:pPr>
            <a:r>
              <a:rPr lang="en-US" sz="900" dirty="0"/>
              <a:t>Develop algorithms for automatic data cleaning, handling missing values, outliers, and data normalization.</a:t>
            </a:r>
          </a:p>
          <a:p>
            <a:pPr>
              <a:buFont typeface="+mj-lt"/>
              <a:buAutoNum type="arabicPeriod"/>
            </a:pPr>
            <a:r>
              <a:rPr lang="en-US" sz="900" b="1" dirty="0"/>
              <a:t>Automated Data Analysis:</a:t>
            </a:r>
            <a:endParaRPr lang="en-US" sz="900" dirty="0"/>
          </a:p>
          <a:p>
            <a:pPr marL="742950" lvl="1" indent="-285750">
              <a:buFont typeface="+mj-lt"/>
              <a:buAutoNum type="arabicPeriod"/>
            </a:pPr>
            <a:r>
              <a:rPr lang="en-US" sz="900" dirty="0"/>
              <a:t>Utilize machine learning algorithms for tasks such as clustering, classification, regression, and anomaly detection.</a:t>
            </a:r>
          </a:p>
          <a:p>
            <a:pPr marL="742950" lvl="1" indent="-285750">
              <a:buFont typeface="+mj-lt"/>
              <a:buAutoNum type="arabicPeriod"/>
            </a:pPr>
            <a:r>
              <a:rPr lang="en-US" sz="900" dirty="0"/>
              <a:t>Implement natural language processing (NLP) techniques to analyze unstructured data such as text and social media content.</a:t>
            </a:r>
          </a:p>
          <a:p>
            <a:pPr marL="742950" lvl="1" indent="-285750">
              <a:buFont typeface="+mj-lt"/>
              <a:buAutoNum type="arabicPeriod"/>
            </a:pPr>
            <a:r>
              <a:rPr lang="en-US" sz="900" dirty="0"/>
              <a:t>Conduct exploratory data analysis (EDA) to uncover patterns, trends, and relationships within the data.</a:t>
            </a:r>
          </a:p>
          <a:p>
            <a:pPr>
              <a:buFont typeface="+mj-lt"/>
              <a:buAutoNum type="arabicPeriod"/>
            </a:pPr>
            <a:r>
              <a:rPr lang="en-US" sz="900" b="1" dirty="0"/>
              <a:t>Interactive Visualization:</a:t>
            </a:r>
            <a:endParaRPr lang="en-US" sz="900" dirty="0"/>
          </a:p>
          <a:p>
            <a:pPr marL="742950" lvl="1" indent="-285750">
              <a:buFont typeface="+mj-lt"/>
              <a:buAutoNum type="arabicPeriod"/>
            </a:pPr>
            <a:r>
              <a:rPr lang="en-US" sz="900" dirty="0"/>
              <a:t>Develop a visualization engine using libraries like Matplotlib, </a:t>
            </a:r>
            <a:r>
              <a:rPr lang="en-US" sz="900" dirty="0" err="1"/>
              <a:t>Plotly</a:t>
            </a:r>
            <a:r>
              <a:rPr lang="en-US" sz="900" dirty="0"/>
              <a:t>, or D3.js to generate interactive charts, graphs, and dashboards.</a:t>
            </a:r>
          </a:p>
          <a:p>
            <a:pPr marL="742950" lvl="1" indent="-285750">
              <a:buFont typeface="+mj-lt"/>
              <a:buAutoNum type="arabicPeriod"/>
            </a:pPr>
            <a:r>
              <a:rPr lang="en-US" sz="900" dirty="0"/>
              <a:t>Enable users to customize visualizations, explore data subsets, and drill down into specific insights.</a:t>
            </a:r>
          </a:p>
          <a:p>
            <a:pPr>
              <a:buFont typeface="+mj-lt"/>
              <a:buAutoNum type="arabicPeriod"/>
            </a:pPr>
            <a:r>
              <a:rPr lang="en-US" sz="900" b="1" dirty="0"/>
              <a:t>AI-driven Insights and Recommendations:</a:t>
            </a:r>
            <a:endParaRPr lang="en-US" sz="900" dirty="0"/>
          </a:p>
          <a:p>
            <a:pPr marL="742950" lvl="1" indent="-285750">
              <a:buFont typeface="+mj-lt"/>
              <a:buAutoNum type="arabicPeriod"/>
            </a:pPr>
            <a:r>
              <a:rPr lang="en-US" sz="900" dirty="0"/>
              <a:t>Incorporate AI algorithms to derive actionable insights and recommendations based on analyzed data.</a:t>
            </a:r>
          </a:p>
          <a:p>
            <a:pPr marL="742950" lvl="1" indent="-285750">
              <a:buFont typeface="+mj-lt"/>
              <a:buAutoNum type="arabicPeriod"/>
            </a:pPr>
            <a:r>
              <a:rPr lang="en-US" sz="900" dirty="0"/>
              <a:t>Provide automated reports and summaries that highlight key findings, trends, and predictive analytics results.</a:t>
            </a:r>
          </a:p>
          <a:p>
            <a:pPr>
              <a:buFont typeface="+mj-lt"/>
              <a:buAutoNum type="arabicPeriod"/>
            </a:pPr>
            <a:r>
              <a:rPr lang="en-US" sz="900" b="1" dirty="0"/>
              <a:t>User Interface (UI) and User Experience (UX):</a:t>
            </a:r>
            <a:endParaRPr lang="en-US" sz="900" dirty="0"/>
          </a:p>
          <a:p>
            <a:pPr marL="742950" lvl="1" indent="-285750">
              <a:buFont typeface="+mj-lt"/>
              <a:buAutoNum type="arabicPeriod"/>
            </a:pPr>
            <a:r>
              <a:rPr lang="en-US" sz="900" dirty="0"/>
              <a:t>Design an intuitive and user-friendly interface that facilitates easy navigation, data exploration, and interaction with analytical tools.</a:t>
            </a:r>
          </a:p>
          <a:p>
            <a:pPr marL="742950" lvl="1" indent="-285750">
              <a:buFont typeface="+mj-lt"/>
              <a:buAutoNum type="arabicPeriod"/>
            </a:pPr>
            <a:r>
              <a:rPr lang="en-US" sz="900" dirty="0"/>
              <a:t>Ensure responsiveness across different devices and platforms to enhance accessibility and usability.</a:t>
            </a:r>
          </a:p>
          <a:p>
            <a:pPr>
              <a:buFont typeface="+mj-lt"/>
              <a:buAutoNum type="arabicPeriod"/>
            </a:pPr>
            <a:r>
              <a:rPr lang="en-US" sz="900" b="1" dirty="0"/>
              <a:t>Scalability and Deployment:</a:t>
            </a:r>
            <a:endParaRPr lang="en-US" sz="900" dirty="0"/>
          </a:p>
          <a:p>
            <a:pPr marL="742950" lvl="1" indent="-285750">
              <a:buFont typeface="+mj-lt"/>
              <a:buAutoNum type="arabicPeriod"/>
            </a:pPr>
            <a:r>
              <a:rPr lang="en-US" sz="900" dirty="0"/>
              <a:t>Architect the solution to be scalable, capable of handling large volumes of data and supporting concurrent user interactions.</a:t>
            </a:r>
          </a:p>
          <a:p>
            <a:pPr marL="742950" lvl="1" indent="-285750">
              <a:buFont typeface="+mj-lt"/>
              <a:buAutoNum type="arabicPeriod"/>
            </a:pPr>
            <a:r>
              <a:rPr lang="en-US" sz="900" dirty="0"/>
              <a:t>Deploy the system on cloud infrastructure (e.g., AWS, Google Cloud) for flexibility, scalability, and efficient resource utilization.</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2000" b="1" dirty="0"/>
              <a:t>The system approach for the "</a:t>
            </a:r>
            <a:r>
              <a:rPr lang="en-US" sz="2000" b="1" dirty="0" err="1"/>
              <a:t>DataLens</a:t>
            </a:r>
            <a:r>
              <a:rPr lang="en-US" sz="2000" b="1" dirty="0"/>
              <a:t>" project using AI encompasses a structured methodology from requirements gathering to deployment and maintenance. By leveraging AI techniques, advanced analytics, and user-centric design principles, </a:t>
            </a:r>
            <a:r>
              <a:rPr lang="en-US" sz="2000" b="1" dirty="0" err="1"/>
              <a:t>DataLens</a:t>
            </a:r>
            <a:r>
              <a:rPr lang="en-US" sz="2000" b="1" dirty="0"/>
              <a:t> aims to revolutionize data analysis and visualization, empowering organizations to extract actionable insights efficiently and effectively</a:t>
            </a:r>
            <a:r>
              <a:rPr lang="en-US" sz="2000" dirty="0"/>
              <a:t>.</a:t>
            </a:r>
          </a:p>
          <a:p>
            <a:pPr marL="457200" indent="-457200">
              <a:buAutoNum type="arabicPeriod"/>
            </a:pPr>
            <a:r>
              <a:rPr lang="en-US" sz="2000" b="1" dirty="0"/>
              <a:t>Understanding Requirements and Scope</a:t>
            </a:r>
            <a:endParaRPr lang="en-IN" sz="2000" b="1" dirty="0"/>
          </a:p>
          <a:p>
            <a:pPr marL="457200" indent="-457200">
              <a:buAutoNum type="arabicPeriod"/>
            </a:pPr>
            <a:r>
              <a:rPr lang="en-IN" sz="2000" b="1" dirty="0"/>
              <a:t>Architecture Design</a:t>
            </a:r>
          </a:p>
          <a:p>
            <a:pPr marL="457200" indent="-457200">
              <a:buAutoNum type="arabicPeriod"/>
            </a:pPr>
            <a:r>
              <a:rPr lang="en-IN" sz="2000" b="1" dirty="0"/>
              <a:t>Data Integration and Preprocessing</a:t>
            </a:r>
            <a:endParaRPr lang="en-US" sz="2000" b="1"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US" sz="1400" dirty="0"/>
              <a:t>Provide insights into the algorithms or methodologies considered for automating data analysis and visualization. Describe the deployment strategy, including considerations for scalability, performance, and user accessibility.</a:t>
            </a:r>
          </a:p>
          <a:p>
            <a:pPr marL="305435" indent="-305435"/>
            <a:r>
              <a:rPr lang="en-IN" sz="1400" b="1" dirty="0">
                <a:ea typeface="+mn-lt"/>
                <a:cs typeface="+mn-lt"/>
              </a:rPr>
              <a:t>Algorithm Selection:</a:t>
            </a:r>
            <a:endParaRPr lang="en-IN" sz="1400" dirty="0"/>
          </a:p>
          <a:p>
            <a:pPr marL="629920" lvl="1" indent="-305435"/>
            <a:r>
              <a:rPr lang="en-US" dirty="0"/>
              <a:t>Choose appropriate algorithms based on the nature of data and the insights required</a:t>
            </a:r>
            <a:r>
              <a:rPr lang="en-IN" dirty="0">
                <a:ea typeface="+mn-lt"/>
                <a:cs typeface="+mn-lt"/>
              </a:rPr>
              <a:t>.</a:t>
            </a:r>
            <a:endParaRPr lang="en-IN" dirty="0"/>
          </a:p>
          <a:p>
            <a:pPr marL="305435" indent="-305435"/>
            <a:r>
              <a:rPr lang="en-IN" sz="1400" b="1" dirty="0">
                <a:ea typeface="+mn-lt"/>
                <a:cs typeface="+mn-lt"/>
              </a:rPr>
              <a:t>Data security:</a:t>
            </a:r>
            <a:endParaRPr lang="en-IN" sz="1400" dirty="0"/>
          </a:p>
          <a:p>
            <a:pPr marL="629920" lvl="1" indent="-305435"/>
            <a:r>
              <a:rPr lang="en-US" dirty="0"/>
              <a:t>Implement security measures to protect sensitive data used by the algorithm.</a:t>
            </a:r>
            <a:r>
              <a:rPr lang="en-IN" dirty="0">
                <a:ea typeface="+mn-lt"/>
                <a:cs typeface="+mn-lt"/>
              </a:rPr>
              <a:t>.</a:t>
            </a:r>
            <a:endParaRPr lang="en-IN" dirty="0"/>
          </a:p>
          <a:p>
            <a:pPr marL="305435" indent="-305435"/>
            <a:r>
              <a:rPr lang="en-IN" sz="1400" b="1" dirty="0">
                <a:ea typeface="+mn-lt"/>
                <a:cs typeface="+mn-lt"/>
              </a:rPr>
              <a:t>Containerization:</a:t>
            </a:r>
            <a:endParaRPr lang="en-IN" sz="1400" dirty="0"/>
          </a:p>
          <a:p>
            <a:pPr marL="629920" lvl="1" indent="-305435"/>
            <a:r>
              <a:rPr lang="en-US" dirty="0"/>
              <a:t>Package the algorithm and its dependencies into a container (e.g., Docker) for portability and reproducibility</a:t>
            </a:r>
            <a:r>
              <a:rPr lang="en-IN" dirty="0">
                <a:ea typeface="+mn-lt"/>
                <a:cs typeface="+mn-lt"/>
              </a:rPr>
              <a:t>.</a:t>
            </a:r>
            <a:endParaRPr lang="en-IN" dirty="0"/>
          </a:p>
          <a:p>
            <a:pPr marL="305435" indent="-305435"/>
            <a:r>
              <a:rPr lang="en-IN" sz="1400" b="1" dirty="0">
                <a:ea typeface="+mn-lt"/>
                <a:cs typeface="+mn-lt"/>
              </a:rPr>
              <a:t>Performance Monitoring:</a:t>
            </a:r>
            <a:endParaRPr lang="en-IN" sz="1400" dirty="0"/>
          </a:p>
          <a:p>
            <a:pPr marL="629920" lvl="1" indent="-305435"/>
            <a:r>
              <a:rPr lang="en-US" dirty="0"/>
              <a:t>Implement monitoring tools to track the algorithm's performance metrics such as accuracy, latency, and resource usage.</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t>Development of a </a:t>
            </a:r>
            <a:r>
              <a:rPr lang="en-US" sz="2400" dirty="0" err="1"/>
              <a:t>DataLens</a:t>
            </a:r>
            <a:r>
              <a:rPr lang="en-US" sz="2400" dirty="0"/>
              <a:t> platform that integrates patient data from multiple sources, applies machine learning algorithms for predictive analytics on patient outcomes, and visualizes insights through intuitive dashboards accessible to healthcare providers.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In conclusion, a </a:t>
            </a:r>
            <a:r>
              <a:rPr lang="en-US" sz="2000" dirty="0" err="1"/>
              <a:t>DataLens</a:t>
            </a:r>
            <a:r>
              <a:rPr lang="en-US" sz="2000" dirty="0"/>
              <a:t> project represents a pivotal advancement in leveraging data to drive organizational success and innovation. By integrating diverse data sources, implementing advanced analytics algorithms, and providing intuitive visualizations, </a:t>
            </a:r>
            <a:r>
              <a:rPr lang="en-US" sz="2000" dirty="0" err="1"/>
              <a:t>DataLens</a:t>
            </a:r>
            <a:r>
              <a:rPr lang="en-US" sz="2000" dirty="0"/>
              <a:t> platforms empower decision-makers with actionable insights and facilitate informed, data-driven decision-making.</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t>The future scope of </a:t>
            </a:r>
            <a:r>
              <a:rPr lang="en-US" sz="2000" dirty="0" err="1"/>
              <a:t>DataLens</a:t>
            </a:r>
            <a:r>
              <a:rPr lang="en-US" sz="2000" dirty="0"/>
              <a:t> projects is promising, with advancements in technology and evolving business needs driving continual innovation. Here are some key areas where </a:t>
            </a:r>
            <a:r>
              <a:rPr lang="en-US" sz="2000" dirty="0" err="1"/>
              <a:t>DataLens</a:t>
            </a:r>
            <a:r>
              <a:rPr lang="en-US" sz="2000" dirty="0"/>
              <a:t> platforms are likely to expand and evolve:</a:t>
            </a:r>
            <a:r>
              <a:rPr lang="en-US" sz="2000" dirty="0">
                <a:ea typeface="+mn-lt"/>
                <a:cs typeface="+mn-lt"/>
              </a:rPr>
              <a:t>.</a:t>
            </a: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80</TotalTime>
  <Words>874</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DataLens  Automated Data Analysis Tool</vt:lpstr>
      <vt:lpstr>OUTLINE</vt:lpstr>
      <vt:lpstr>Problem Statement</vt:lpstr>
      <vt:lpstr>Proposed Solution</vt:lpstr>
      <vt:lpstr>System  Approach</vt:lpstr>
      <vt:lpstr>Algorithm &amp; Deployment</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DEVIL HUNTER</cp:lastModifiedBy>
  <cp:revision>28</cp:revision>
  <dcterms:created xsi:type="dcterms:W3CDTF">2021-05-26T16:50:10Z</dcterms:created>
  <dcterms:modified xsi:type="dcterms:W3CDTF">2024-06-28T13:20:16Z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