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7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20" r:id="rId12"/>
    <p:sldId id="4421" r:id="rId13"/>
    <p:sldId id="4422" r:id="rId14"/>
    <p:sldId id="4423" r:id="rId15"/>
    <p:sldId id="4416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1" d="100"/>
          <a:sy n="41" d="100"/>
        </p:scale>
        <p:origin x="514" y="7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3/28/2025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452961" cy="6346782"/>
            <a:chOff x="2899116" y="3684605"/>
            <a:chExt cx="20318508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314023" y="5074408"/>
              <a:ext cx="13903601" cy="38472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LOAN RISK ANALYSIS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reenshot of a banking dashboard&#10;&#10;AI-generated content may be incorrect.">
            <a:extLst>
              <a:ext uri="{FF2B5EF4-FFF2-40B4-BE49-F238E27FC236}">
                <a16:creationId xmlns:a16="http://schemas.microsoft.com/office/drawing/2014/main" id="{2E635A1C-62D6-D980-DA2A-3CFFECF0582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" r="7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26955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D8B25B-6132-357E-E213-A5E2246FE00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" r="8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68559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7C5329-03A0-69B9-05E2-2AD46F27FE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" r="6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77255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A screenshot of a banking account&#10;&#10;AI-generated content may be incorrect.">
            <a:extLst>
              <a:ext uri="{FF2B5EF4-FFF2-40B4-BE49-F238E27FC236}">
                <a16:creationId xmlns:a16="http://schemas.microsoft.com/office/drawing/2014/main" id="{EF5D2518-C904-D5DE-7897-5558804383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" r="99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51698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11419366" y="0"/>
            <a:ext cx="12958271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3340359" y="5874441"/>
            <a:ext cx="11140752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!  </a:t>
            </a:r>
            <a:r>
              <a:rPr lang="en-US" sz="10000" b="1" dirty="0">
                <a:solidFill>
                  <a:schemeClr val="accent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</a:t>
            </a:r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2594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89652</TotalTime>
  <Words>195</Words>
  <Application>Microsoft Office PowerPoint</Application>
  <PresentationFormat>Custom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Lato Light</vt:lpstr>
      <vt:lpstr>Lato Medium</vt:lpstr>
      <vt:lpstr>Montserrat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Zeyad Hussein Adel Fathy</cp:lastModifiedBy>
  <cp:revision>16433</cp:revision>
  <dcterms:created xsi:type="dcterms:W3CDTF">2014-11-12T21:47:38Z</dcterms:created>
  <dcterms:modified xsi:type="dcterms:W3CDTF">2025-03-28T06:08:58Z</dcterms:modified>
  <cp:category/>
</cp:coreProperties>
</file>