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9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700" b="1" cap="none" spc="7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700" b="1" cap="none" spc="7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0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C08C10-4F76-1D18-A421-CA1C0D977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Server Develop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C6687-95C3-FA79-C47C-7592FE9C5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9216"/>
            <a:ext cx="3048000" cy="977730"/>
          </a:xfrm>
        </p:spPr>
        <p:txBody>
          <a:bodyPr>
            <a:normAutofit fontScale="92500"/>
          </a:bodyPr>
          <a:lstStyle/>
          <a:p>
            <a:pPr algn="ctr"/>
            <a: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Student Grade Management Program(</a:t>
            </a:r>
            <a:r>
              <a:rPr lang="en-US" altLang="ko-KR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Inma</a:t>
            </a:r>
            <a: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)</a:t>
            </a:r>
            <a:endParaRPr lang="ko-KR" altLang="en-US" dirty="0"/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2DC92678-1DE5-B90F-A29C-2C833882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393" r="14162" b="-1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27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5A322-172C-CB3C-2FF9-8BDCB32F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쓰는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5787F-06AD-7FEC-FBF9-CCFD3038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장고</a:t>
            </a:r>
            <a:r>
              <a:rPr lang="en-US" altLang="ko-KR" dirty="0"/>
              <a:t>, </a:t>
            </a:r>
            <a:r>
              <a:rPr lang="ko-KR" altLang="en-US" dirty="0"/>
              <a:t>플라스크와 </a:t>
            </a:r>
            <a:r>
              <a:rPr lang="ko-KR" altLang="en-US" dirty="0" err="1"/>
              <a:t>비요했을</a:t>
            </a:r>
            <a:r>
              <a:rPr lang="ko-KR" altLang="en-US" dirty="0"/>
              <a:t> 때 더 빠르고</a:t>
            </a:r>
            <a:r>
              <a:rPr lang="en-US" altLang="ko-KR" dirty="0"/>
              <a:t>, </a:t>
            </a:r>
            <a:r>
              <a:rPr lang="ko-KR" altLang="en-US" dirty="0"/>
              <a:t>최근에 나온 </a:t>
            </a:r>
            <a:r>
              <a:rPr lang="en-US" altLang="ko-KR" dirty="0"/>
              <a:t>Python </a:t>
            </a:r>
            <a:r>
              <a:rPr lang="ko-KR" altLang="en-US" dirty="0"/>
              <a:t>웹 프레임워크로</a:t>
            </a:r>
            <a:r>
              <a:rPr lang="en-US" altLang="ko-KR" dirty="0"/>
              <a:t>, REST API</a:t>
            </a:r>
            <a:r>
              <a:rPr lang="ko-KR" altLang="en-US" dirty="0"/>
              <a:t>를 작성할 때</a:t>
            </a:r>
            <a:r>
              <a:rPr lang="en-US" altLang="ko-KR" dirty="0"/>
              <a:t>, </a:t>
            </a:r>
            <a:r>
              <a:rPr lang="ko-KR" altLang="en-US" dirty="0"/>
              <a:t>훨씬 빠르고 효율적인 성능을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자동으로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문서를 생성하고</a:t>
            </a:r>
            <a:r>
              <a:rPr lang="en-US" altLang="ko-KR" dirty="0"/>
              <a:t>, </a:t>
            </a:r>
            <a:r>
              <a:rPr lang="ko-KR" altLang="en-US" dirty="0"/>
              <a:t>데이터 검증 및 타입 힌트를 통해 더 안전한 코드작성이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70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F86C04A4-636E-CF38-019B-A38A74D08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6" t="39557" r="42167" b="37935"/>
          <a:stretch/>
        </p:blipFill>
        <p:spPr>
          <a:xfrm>
            <a:off x="1114934" y="1821729"/>
            <a:ext cx="6247084" cy="1607270"/>
          </a:xfrm>
        </p:spPr>
      </p:pic>
      <p:pic>
        <p:nvPicPr>
          <p:cNvPr id="7" name="그림 6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CB990275-95F2-3354-C1A9-3A2BED39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7" t="42634" r="15323" b="42008"/>
          <a:stretch/>
        </p:blipFill>
        <p:spPr>
          <a:xfrm>
            <a:off x="7561007" y="3013668"/>
            <a:ext cx="3953022" cy="1400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CA6B19-C799-DD4B-CE96-326F2E1B7DD7}"/>
              </a:ext>
            </a:extLst>
          </p:cNvPr>
          <p:cNvSpPr txBox="1"/>
          <p:nvPr/>
        </p:nvSpPr>
        <p:spPr>
          <a:xfrm>
            <a:off x="7816646" y="5920220"/>
            <a:ext cx="437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코딩 애플 유튜브</a:t>
            </a:r>
            <a:endParaRPr lang="en-US" altLang="ko-KR" dirty="0"/>
          </a:p>
          <a:p>
            <a:r>
              <a:rPr lang="en-US" altLang="ko-KR" dirty="0"/>
              <a:t>https://www.youtube.com/watch?v=5A67mQ2Pt9s&amp;t=289s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6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02923927-143C-01F4-19A0-C142E655C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r="8775" b="-1"/>
          <a:stretch/>
        </p:blipFill>
        <p:spPr>
          <a:xfrm>
            <a:off x="20" y="10"/>
            <a:ext cx="11326742" cy="6371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F5835-76AD-421D-B001-9B4969633936}"/>
              </a:ext>
            </a:extLst>
          </p:cNvPr>
          <p:cNvSpPr txBox="1"/>
          <p:nvPr/>
        </p:nvSpPr>
        <p:spPr>
          <a:xfrm>
            <a:off x="7816646" y="5920220"/>
            <a:ext cx="437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코딩 애플 유튜브 </a:t>
            </a:r>
            <a:endParaRPr lang="en-US" altLang="ko-KR" dirty="0"/>
          </a:p>
          <a:p>
            <a:r>
              <a:rPr lang="en-US" altLang="ko-KR" dirty="0"/>
              <a:t>https://www.youtube.com/watch?v=5A67mQ2Pt9s&amp;t=289s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13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CFC5D-A558-8F60-003A-F0ECD79B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6E6A81CD-4D72-5761-7FEB-F1C891F00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5" r="8544"/>
          <a:stretch/>
        </p:blipFill>
        <p:spPr>
          <a:xfrm>
            <a:off x="0" y="61451"/>
            <a:ext cx="12173595" cy="673509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46F2D-495A-C973-62AB-3B88C124033B}"/>
              </a:ext>
            </a:extLst>
          </p:cNvPr>
          <p:cNvSpPr txBox="1"/>
          <p:nvPr/>
        </p:nvSpPr>
        <p:spPr>
          <a:xfrm>
            <a:off x="7816646" y="5920220"/>
            <a:ext cx="437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코딩 애플 유튜브</a:t>
            </a:r>
            <a:endParaRPr lang="en-US" altLang="ko-KR" dirty="0"/>
          </a:p>
          <a:p>
            <a:r>
              <a:rPr lang="en-US" altLang="ko-KR" dirty="0"/>
              <a:t>https://www.youtube.com/watch?v=5A67mQ2Pt9s&amp;t=289s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3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C787AA3-A81A-A0C9-CF27-CF4462853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" t="13697" r="8160" b="18384"/>
          <a:stretch/>
        </p:blipFill>
        <p:spPr>
          <a:xfrm>
            <a:off x="609599" y="3244645"/>
            <a:ext cx="6361471" cy="2379406"/>
          </a:xfrm>
        </p:spPr>
      </p:pic>
      <p:pic>
        <p:nvPicPr>
          <p:cNvPr id="7" name="그림 6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534BB57D-913E-E088-A5B3-EDB039B38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t="15740" r="9738"/>
          <a:stretch/>
        </p:blipFill>
        <p:spPr>
          <a:xfrm>
            <a:off x="668594" y="462116"/>
            <a:ext cx="5073445" cy="2473948"/>
          </a:xfrm>
          <a:prstGeom prst="rect">
            <a:avLst/>
          </a:prstGeom>
        </p:spPr>
      </p:pic>
      <p:pic>
        <p:nvPicPr>
          <p:cNvPr id="9" name="그림 8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C8D739DD-44A6-2852-A8C0-CF5D4FD55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t="10716" r="10510"/>
          <a:stretch/>
        </p:blipFill>
        <p:spPr>
          <a:xfrm>
            <a:off x="5997679" y="314632"/>
            <a:ext cx="5073443" cy="2621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7025FF-093F-2EDF-910C-0E66DFA376C2}"/>
              </a:ext>
            </a:extLst>
          </p:cNvPr>
          <p:cNvSpPr txBox="1"/>
          <p:nvPr/>
        </p:nvSpPr>
        <p:spPr>
          <a:xfrm>
            <a:off x="7816646" y="5920220"/>
            <a:ext cx="437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코딩 애플 유튜브</a:t>
            </a:r>
            <a:endParaRPr lang="en-US" altLang="ko-KR" dirty="0"/>
          </a:p>
          <a:p>
            <a:r>
              <a:rPr lang="en-US" altLang="ko-KR" dirty="0"/>
              <a:t>https://www.youtube.com/watch?v=5A67mQ2Pt9s&amp;t=289s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BDD47CC-D6D2-AE34-A2D5-01B3A9B76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7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그림 6" descr="텍스트, 스크린샷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8A364058-E0A1-E5F5-B79E-9FED30886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461"/>
            <a:ext cx="12192000" cy="5627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74B9FA-C249-175C-C0EB-17AB39394409}"/>
              </a:ext>
            </a:extLst>
          </p:cNvPr>
          <p:cNvSpPr txBox="1"/>
          <p:nvPr/>
        </p:nvSpPr>
        <p:spPr>
          <a:xfrm>
            <a:off x="7816646" y="5920220"/>
            <a:ext cx="437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코딩 애플 유튜브</a:t>
            </a:r>
            <a:endParaRPr lang="en-US" altLang="ko-KR" dirty="0"/>
          </a:p>
          <a:p>
            <a:r>
              <a:rPr lang="en-US" altLang="ko-KR" dirty="0"/>
              <a:t>https://www.youtube.com/watch?v=5A67mQ2Pt9s&amp;t=289s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37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도표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D9A972B-A356-2DDB-4AE0-B2042AD8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r="12200" b="-1"/>
          <a:stretch/>
        </p:blipFill>
        <p:spPr>
          <a:xfrm>
            <a:off x="20" y="10"/>
            <a:ext cx="11134466" cy="6263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B6C4-F2DC-B82D-7EA7-34692AF34C86}"/>
              </a:ext>
            </a:extLst>
          </p:cNvPr>
          <p:cNvSpPr txBox="1"/>
          <p:nvPr/>
        </p:nvSpPr>
        <p:spPr>
          <a:xfrm>
            <a:off x="7816646" y="5920220"/>
            <a:ext cx="437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코딩 애플 유튜브</a:t>
            </a:r>
            <a:endParaRPr lang="en-US" altLang="ko-KR" dirty="0"/>
          </a:p>
          <a:p>
            <a:r>
              <a:rPr lang="en-US" altLang="ko-KR" dirty="0"/>
              <a:t>https://www.youtube.com/watch?v=5A67mQ2Pt9s&amp;t=289s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12471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186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Microsoft GothicNeo</vt:lpstr>
      <vt:lpstr>Microsoft GothicNeo Light</vt:lpstr>
      <vt:lpstr>Arial</vt:lpstr>
      <vt:lpstr>PortalVTI</vt:lpstr>
      <vt:lpstr>Server Develop</vt:lpstr>
      <vt:lpstr>FastAPI 쓰는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허강택</dc:creator>
  <cp:lastModifiedBy>허강택</cp:lastModifiedBy>
  <cp:revision>24</cp:revision>
  <dcterms:created xsi:type="dcterms:W3CDTF">2024-12-29T01:45:57Z</dcterms:created>
  <dcterms:modified xsi:type="dcterms:W3CDTF">2025-01-02T07:18:09Z</dcterms:modified>
</cp:coreProperties>
</file>