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5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2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1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5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4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1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6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1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8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3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8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3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백색 구조">
            <a:extLst>
              <a:ext uri="{FF2B5EF4-FFF2-40B4-BE49-F238E27FC236}">
                <a16:creationId xmlns:a16="http://schemas.microsoft.com/office/drawing/2014/main" id="{B0D989C3-E25C-1495-56D7-8A004C87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243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265714"/>
            <a:ext cx="12192002" cy="359228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4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070E4B-585A-4888-0D2E-A166ED359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2070461"/>
            <a:ext cx="6096002" cy="3099547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doc scraper</a:t>
            </a:r>
            <a:br>
              <a:rPr lang="en-US" altLang="ko-KR" dirty="0"/>
            </a:br>
            <a:r>
              <a:rPr lang="en-US" altLang="ko-KR" dirty="0"/>
              <a:t>(pds)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2E92F3-5410-2CFE-CA01-76BCE32BF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1" y="3675370"/>
            <a:ext cx="5448300" cy="90647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파이썬 명령어를 자동으로 찾아주고 번역 및 요약해서 사용자에게 알려주는 프로그램입니다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7" name="그림 6" descr="폰트, 그래픽, 클립아트, 디자인이(가) 표시된 사진&#10;&#10;자동 생성된 설명">
            <a:extLst>
              <a:ext uri="{FF2B5EF4-FFF2-40B4-BE49-F238E27FC236}">
                <a16:creationId xmlns:a16="http://schemas.microsoft.com/office/drawing/2014/main" id="{509D5764-FE92-FF59-290A-749513E3E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01" b="9506"/>
          <a:stretch/>
        </p:blipFill>
        <p:spPr>
          <a:xfrm>
            <a:off x="6095998" y="3285876"/>
            <a:ext cx="5772956" cy="18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1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362DF-BF8A-71C0-2979-CDD7139C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95" y="647700"/>
            <a:ext cx="10625229" cy="114705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3C164-A820-65E9-C30A-0EFD0F8FD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95" y="2095500"/>
            <a:ext cx="10620855" cy="3848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dirty="0"/>
              <a:t>1. </a:t>
            </a:r>
            <a:r>
              <a:rPr lang="ko-KR" altLang="en-US" sz="3500" dirty="0"/>
              <a:t>목적</a:t>
            </a:r>
            <a:endParaRPr lang="en-US" altLang="ko-KR" sz="3500" dirty="0"/>
          </a:p>
          <a:p>
            <a:pPr>
              <a:lnSpc>
                <a:spcPct val="150000"/>
              </a:lnSpc>
            </a:pPr>
            <a:r>
              <a:rPr lang="en-US" altLang="ko-KR" sz="3500" dirty="0"/>
              <a:t>2. </a:t>
            </a:r>
            <a:r>
              <a:rPr lang="ko-KR" altLang="en-US" sz="3500" dirty="0"/>
              <a:t>필요성</a:t>
            </a:r>
            <a:endParaRPr lang="en-US" altLang="ko-KR" sz="3500" dirty="0"/>
          </a:p>
          <a:p>
            <a:pPr>
              <a:lnSpc>
                <a:spcPct val="150000"/>
              </a:lnSpc>
            </a:pPr>
            <a:r>
              <a:rPr lang="en-US" altLang="ko-KR" sz="3500" dirty="0"/>
              <a:t>3. </a:t>
            </a:r>
            <a:r>
              <a:rPr lang="ko-KR" altLang="en-US" sz="3500" dirty="0"/>
              <a:t>기능</a:t>
            </a:r>
            <a:endParaRPr lang="en-US" altLang="ko-KR" sz="3500" dirty="0"/>
          </a:p>
          <a:p>
            <a:pPr>
              <a:lnSpc>
                <a:spcPct val="150000"/>
              </a:lnSpc>
            </a:pPr>
            <a:r>
              <a:rPr lang="en-US" altLang="ko-KR" sz="3500" dirty="0"/>
              <a:t>4. </a:t>
            </a:r>
            <a:r>
              <a:rPr lang="ko-KR" altLang="en-US" sz="3500" dirty="0"/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427527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609B758-B930-5B95-3138-CDC38F40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74819C-E65C-2062-20A7-B8B00320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공식 문서에서 특정 함수나 모듈에 대한 도움말을 스크래핑하여 한글로 번역하고</a:t>
            </a:r>
            <a:r>
              <a:rPr lang="en-US" altLang="ko-KR" dirty="0"/>
              <a:t>, </a:t>
            </a:r>
            <a:r>
              <a:rPr lang="ko-KR" altLang="en-US" dirty="0"/>
              <a:t>이를 파일로 저장하여 사용자에게 제공한다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1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40A8D-F072-0CCA-524D-10FD05A5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11CB8-DDDF-2076-DBA4-FE654EA1D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Python</a:t>
            </a:r>
            <a:r>
              <a:rPr lang="ko-KR" altLang="en-US" dirty="0"/>
              <a:t>은 전 세계적으로 많이 사용되는 언어지만</a:t>
            </a:r>
            <a:r>
              <a:rPr lang="en-US" altLang="ko-KR" dirty="0"/>
              <a:t>, </a:t>
            </a:r>
            <a:r>
              <a:rPr lang="ko-KR" altLang="en-US" dirty="0"/>
              <a:t>공식 문서가 영어로 제공되어 초보자가 이해하기 어렵다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한국어 번역본이 존재하지 않거나</a:t>
            </a:r>
            <a:r>
              <a:rPr lang="en-US" altLang="ko-KR" dirty="0"/>
              <a:t>, </a:t>
            </a:r>
            <a:r>
              <a:rPr lang="ko-KR" altLang="en-US" dirty="0"/>
              <a:t>오래되어 최신 문서를 확인하기 어렵다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필요한 도움말을 빠르게 번역하고 저장해두면 반복 작업 시간을 줄이고 학습 및 개발 생산성을 높일 수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번역된 도움말을 파일로 저장해 두면 오프라인에서도 쉽게 참조할 수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모바일 환경에서 </a:t>
            </a:r>
            <a:r>
              <a:rPr lang="en-US" altLang="ko-KR" dirty="0"/>
              <a:t>Python </a:t>
            </a:r>
            <a:r>
              <a:rPr lang="ko-KR" altLang="en-US" dirty="0"/>
              <a:t>문서를 빠르게 확인할 수 있도록 앱 버전이 필요하다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28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792A2-13B7-22F3-52FA-0C4A8E7C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BD881-9320-F07D-7072-99FFA635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2095500"/>
            <a:ext cx="11539629" cy="384810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모듈</a:t>
            </a:r>
            <a:r>
              <a:rPr lang="en-US" altLang="ko-KR" dirty="0"/>
              <a:t>/</a:t>
            </a:r>
            <a:r>
              <a:rPr lang="ko-KR" altLang="en-US" dirty="0"/>
              <a:t>함수 검색 및 스크래핑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 공식 문서 사이트에서 관련 페이지 스크래핑</a:t>
            </a:r>
            <a:endParaRPr lang="en-US" altLang="ko-KR" dirty="0"/>
          </a:p>
          <a:p>
            <a:r>
              <a:rPr lang="ko-KR" altLang="en-US" dirty="0"/>
              <a:t>번역기능</a:t>
            </a:r>
            <a:r>
              <a:rPr lang="en-US" altLang="ko-KR" dirty="0"/>
              <a:t>, </a:t>
            </a:r>
            <a:r>
              <a:rPr lang="ko-KR" altLang="en-US" dirty="0"/>
              <a:t>파일 저장 기능 </a:t>
            </a:r>
            <a:r>
              <a:rPr lang="en-US" altLang="ko-KR" dirty="0"/>
              <a:t>: </a:t>
            </a:r>
            <a:r>
              <a:rPr lang="ko-KR" altLang="en-US" dirty="0"/>
              <a:t>문서를 번역해 파일로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다양한 모듈</a:t>
            </a:r>
            <a:r>
              <a:rPr lang="en-US" altLang="ko-KR" dirty="0"/>
              <a:t>/</a:t>
            </a:r>
            <a:r>
              <a:rPr lang="ko-KR" altLang="en-US" dirty="0"/>
              <a:t>함수 지원 </a:t>
            </a:r>
            <a:r>
              <a:rPr lang="en-US" altLang="ko-KR" dirty="0"/>
              <a:t>: </a:t>
            </a:r>
            <a:r>
              <a:rPr lang="ko-KR" altLang="en-US" dirty="0"/>
              <a:t>여러 모듈 및 함수에 대한 스크래핑</a:t>
            </a:r>
            <a:r>
              <a:rPr lang="en-US" altLang="ko-KR" dirty="0"/>
              <a:t>, </a:t>
            </a:r>
            <a:r>
              <a:rPr lang="ko-KR" altLang="en-US" dirty="0"/>
              <a:t>번역을 지원</a:t>
            </a:r>
            <a:endParaRPr lang="en-US" altLang="ko-KR" dirty="0"/>
          </a:p>
          <a:p>
            <a:r>
              <a:rPr lang="ko-KR" altLang="en-US" dirty="0"/>
              <a:t>에러 처리 및 안내 메시지 </a:t>
            </a:r>
            <a:r>
              <a:rPr lang="en-US" altLang="ko-KR" dirty="0"/>
              <a:t>: </a:t>
            </a:r>
            <a:r>
              <a:rPr lang="ko-KR" altLang="en-US" dirty="0"/>
              <a:t>오류가 날 경우 에러 메시지를 출력한다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모바일 앱 기능 추가 </a:t>
            </a:r>
            <a:r>
              <a:rPr lang="en-US" altLang="ko-KR" dirty="0"/>
              <a:t>: </a:t>
            </a:r>
            <a:r>
              <a:rPr lang="ko-KR" altLang="en-US" dirty="0"/>
              <a:t>번역된 파일을 앱 내에서 열람</a:t>
            </a:r>
            <a:r>
              <a:rPr lang="en-US" altLang="ko-KR" dirty="0"/>
              <a:t>, </a:t>
            </a:r>
            <a:r>
              <a:rPr lang="ko-KR" altLang="en-US" dirty="0"/>
              <a:t>검색할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성능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보안 </a:t>
            </a:r>
            <a:r>
              <a:rPr lang="en-US" altLang="ko-KR" dirty="0"/>
              <a:t>: </a:t>
            </a:r>
            <a:r>
              <a:rPr lang="ko-KR" altLang="en-US" dirty="0"/>
              <a:t>번역 스크래핑은 </a:t>
            </a:r>
            <a:r>
              <a:rPr lang="en-US" altLang="ko-KR" dirty="0"/>
              <a:t>3</a:t>
            </a:r>
            <a:r>
              <a:rPr lang="ko-KR" altLang="en-US" dirty="0"/>
              <a:t>초 이내로</a:t>
            </a:r>
            <a:r>
              <a:rPr lang="en-US" altLang="ko-KR" dirty="0"/>
              <a:t>, </a:t>
            </a:r>
            <a:r>
              <a:rPr lang="ko-KR" altLang="en-US" dirty="0"/>
              <a:t>모바일 앱에서 다른 언어 문서도 번역 조회 가능</a:t>
            </a:r>
            <a:endParaRPr lang="en-US" altLang="ko-KR" dirty="0"/>
          </a:p>
          <a:p>
            <a:r>
              <a:rPr lang="ko-KR" altLang="en-US" dirty="0"/>
              <a:t>웹 및 서버 배포 기능 </a:t>
            </a:r>
            <a:r>
              <a:rPr lang="en-US" altLang="ko-KR" dirty="0"/>
              <a:t>: AWS, GitHub</a:t>
            </a:r>
            <a:r>
              <a:rPr lang="ko-KR" altLang="en-US" dirty="0"/>
              <a:t>에 배포</a:t>
            </a:r>
            <a:endParaRPr lang="en-US" altLang="ko-KR" dirty="0"/>
          </a:p>
          <a:p>
            <a:r>
              <a:rPr lang="ko-KR" altLang="en-US" dirty="0"/>
              <a:t>배포 안정성 </a:t>
            </a:r>
            <a:r>
              <a:rPr lang="en-US" altLang="ko-KR" dirty="0"/>
              <a:t>: </a:t>
            </a:r>
            <a:r>
              <a:rPr lang="ko-KR" altLang="en-US" dirty="0"/>
              <a:t>안정적으로 서버 배포</a:t>
            </a:r>
            <a:r>
              <a:rPr lang="en-US" altLang="ko-KR" dirty="0"/>
              <a:t>, HTTPS </a:t>
            </a:r>
            <a:r>
              <a:rPr lang="ko-KR" altLang="en-US" dirty="0"/>
              <a:t>보안 적용 인증 시스템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269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8DFE2-C845-801B-95CA-86C8AEA2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69808-E05A-25AD-C9B8-C8FB82B42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CLI </a:t>
            </a:r>
            <a:r>
              <a:rPr lang="ko-KR" altLang="en-US" dirty="0"/>
              <a:t>인터페이스 </a:t>
            </a:r>
            <a:r>
              <a:rPr lang="en-US" altLang="ko-KR" dirty="0"/>
              <a:t>: </a:t>
            </a:r>
            <a:r>
              <a:rPr lang="ko-KR" altLang="en-US" dirty="0"/>
              <a:t>사용자는 터미널에서 프로그램을 실행 하고 명령어를 직접 입력</a:t>
            </a:r>
            <a:endParaRPr lang="en-US" altLang="ko-KR" dirty="0"/>
          </a:p>
          <a:p>
            <a:r>
              <a:rPr lang="ko-KR" altLang="en-US" dirty="0"/>
              <a:t>출력 파일 인터페이스 </a:t>
            </a:r>
            <a:r>
              <a:rPr lang="en-US" altLang="ko-KR" dirty="0"/>
              <a:t>: </a:t>
            </a:r>
            <a:r>
              <a:rPr lang="ko-KR" altLang="en-US" dirty="0"/>
              <a:t>파일은 프로그램이 실행된 디렉토리의 번역 폴더에 저장</a:t>
            </a:r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인터페이스 </a:t>
            </a:r>
            <a:r>
              <a:rPr lang="en-US" altLang="ko-KR" dirty="0"/>
              <a:t>: </a:t>
            </a:r>
            <a:r>
              <a:rPr lang="ko-KR" altLang="en-US" dirty="0"/>
              <a:t>구글 번역 </a:t>
            </a:r>
            <a:r>
              <a:rPr lang="en-US" altLang="ko-KR" dirty="0"/>
              <a:t>API</a:t>
            </a:r>
            <a:r>
              <a:rPr lang="ko-KR" altLang="en-US" dirty="0"/>
              <a:t>로 번역 요청하고 응답 받아 처리</a:t>
            </a:r>
            <a:endParaRPr lang="en-US" altLang="ko-KR" dirty="0"/>
          </a:p>
          <a:p>
            <a:r>
              <a:rPr lang="ko-KR" altLang="en-US" dirty="0"/>
              <a:t>로그 인터페이스 </a:t>
            </a:r>
            <a:r>
              <a:rPr lang="en-US" altLang="ko-KR" dirty="0"/>
              <a:t>: </a:t>
            </a:r>
            <a:r>
              <a:rPr lang="ko-KR" altLang="en-US" dirty="0"/>
              <a:t>프로그램 실행 과정에서 발생하는 주요 이벤트는 로그 파일에 기록</a:t>
            </a:r>
            <a:endParaRPr lang="en-US" altLang="ko-KR" dirty="0"/>
          </a:p>
          <a:p>
            <a:r>
              <a:rPr lang="ko-KR" altLang="en-US" dirty="0"/>
              <a:t>앱 인터페이스 </a:t>
            </a:r>
            <a:r>
              <a:rPr lang="en-US" altLang="ko-KR" dirty="0"/>
              <a:t>: </a:t>
            </a:r>
            <a:r>
              <a:rPr lang="ko-KR" altLang="en-US" dirty="0"/>
              <a:t>파일 저장 및 검색 기능이 앱 내에서 제공</a:t>
            </a:r>
            <a:endParaRPr lang="en-US" altLang="ko-KR" dirty="0"/>
          </a:p>
          <a:p>
            <a:r>
              <a:rPr lang="ko-KR" altLang="en-US" dirty="0"/>
              <a:t>웹 인터페이스 </a:t>
            </a:r>
            <a:r>
              <a:rPr lang="en-US" altLang="ko-KR" dirty="0"/>
              <a:t>: </a:t>
            </a:r>
            <a:r>
              <a:rPr lang="ko-KR" altLang="en-US" dirty="0"/>
              <a:t>파일 다운로드 기능을 제공</a:t>
            </a:r>
            <a:r>
              <a:rPr lang="en-US" altLang="ko-KR" dirty="0"/>
              <a:t>, </a:t>
            </a:r>
            <a:r>
              <a:rPr lang="ko-KR" altLang="en-US" dirty="0"/>
              <a:t>번역된 파일을 직접 내려 받을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0590196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305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Grandview</vt:lpstr>
      <vt:lpstr>Grandview Display</vt:lpstr>
      <vt:lpstr>CitationVTI</vt:lpstr>
      <vt:lpstr>Python doc scraper (pds)</vt:lpstr>
      <vt:lpstr>목차</vt:lpstr>
      <vt:lpstr>목적</vt:lpstr>
      <vt:lpstr>필요성</vt:lpstr>
      <vt:lpstr>기능</vt:lpstr>
      <vt:lpstr>인터페이스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허강택</dc:creator>
  <cp:lastModifiedBy>허강택</cp:lastModifiedBy>
  <cp:revision>30</cp:revision>
  <dcterms:created xsi:type="dcterms:W3CDTF">2024-12-29T06:14:06Z</dcterms:created>
  <dcterms:modified xsi:type="dcterms:W3CDTF">2025-01-02T07:33:10Z</dcterms:modified>
</cp:coreProperties>
</file>