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1" r:id="rId7"/>
    <p:sldId id="262" r:id="rId8"/>
    <p:sldId id="258" r:id="rId9"/>
    <p:sldId id="260" r:id="rId10"/>
    <p:sldId id="259" r:id="rId11"/>
    <p:sldId id="263" r:id="rId12"/>
    <p:sldId id="264" r:id="rId13"/>
    <p:sldId id="265" r:id="rId14"/>
    <p:sldId id="267" r:id="rId15"/>
    <p:sldId id="266" r:id="rId16"/>
    <p:sldId id="268" r:id="rId17"/>
    <p:sldId id="269" r:id="rId18"/>
    <p:sldId id="274" r:id="rId19"/>
    <p:sldId id="270" r:id="rId20"/>
    <p:sldId id="275" r:id="rId21"/>
    <p:sldId id="276" r:id="rId22"/>
    <p:sldId id="272" r:id="rId23"/>
    <p:sldId id="273" r:id="rId24"/>
    <p:sldId id="277" r:id="rId25"/>
    <p:sldId id="278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79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948E8F-C063-4B73-8910-9173902FBA5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B5A619C-5825-4985-B310-4277BEDF5FD6}">
      <dgm:prSet/>
      <dgm:spPr/>
      <dgm:t>
        <a:bodyPr/>
        <a:lstStyle/>
        <a:p>
          <a:r>
            <a:rPr lang="ko-KR"/>
            <a:t>서비스 이용을 위해 클라우드 구조 및 아키텍쳐를 설계하고 직접 구성하는 엔지니어</a:t>
          </a:r>
          <a:endParaRPr lang="en-US"/>
        </a:p>
      </dgm:t>
    </dgm:pt>
    <dgm:pt modelId="{142B2BD6-E896-4716-A145-3428E9EB1D50}" type="parTrans" cxnId="{2CEEB5FA-4AA3-49B8-90AB-98E6C253344E}">
      <dgm:prSet/>
      <dgm:spPr/>
      <dgm:t>
        <a:bodyPr/>
        <a:lstStyle/>
        <a:p>
          <a:endParaRPr lang="en-US"/>
        </a:p>
      </dgm:t>
    </dgm:pt>
    <dgm:pt modelId="{D588E25F-DABA-4126-BA75-2F10A830DD54}" type="sibTrans" cxnId="{2CEEB5FA-4AA3-49B8-90AB-98E6C253344E}">
      <dgm:prSet/>
      <dgm:spPr/>
      <dgm:t>
        <a:bodyPr/>
        <a:lstStyle/>
        <a:p>
          <a:endParaRPr lang="en-US"/>
        </a:p>
      </dgm:t>
    </dgm:pt>
    <dgm:pt modelId="{CCFA9FA0-F6BB-471E-8B08-52BC42B9B951}">
      <dgm:prSet/>
      <dgm:spPr/>
      <dgm:t>
        <a:bodyPr/>
        <a:lstStyle/>
        <a:p>
          <a:r>
            <a:rPr lang="ko-KR" dirty="0"/>
            <a:t>인프라 구성 </a:t>
          </a:r>
          <a:r>
            <a:rPr lang="en-US" dirty="0"/>
            <a:t>(OS, Network, </a:t>
          </a:r>
          <a:r>
            <a:rPr lang="ko-KR" dirty="0"/>
            <a:t>컨테이너 및 오케스트레이션</a:t>
          </a:r>
          <a:r>
            <a:rPr lang="en-US" dirty="0"/>
            <a:t>, </a:t>
          </a:r>
          <a:r>
            <a:rPr lang="ko-KR" dirty="0"/>
            <a:t>데이터베이스</a:t>
          </a:r>
          <a:r>
            <a:rPr lang="en-US" dirty="0"/>
            <a:t>, </a:t>
          </a:r>
          <a:r>
            <a:rPr lang="ko-KR" dirty="0"/>
            <a:t>보안 등</a:t>
          </a:r>
          <a:r>
            <a:rPr lang="en-US" dirty="0"/>
            <a:t>) </a:t>
          </a:r>
          <a:r>
            <a:rPr lang="ko-KR" dirty="0"/>
            <a:t>뿐만 아니라 서비스 개발 </a:t>
          </a:r>
          <a:r>
            <a:rPr lang="en-US" dirty="0"/>
            <a:t>(</a:t>
          </a:r>
          <a:r>
            <a:rPr lang="ko-KR" dirty="0"/>
            <a:t>어플리케이션</a:t>
          </a:r>
          <a:r>
            <a:rPr lang="en-US" dirty="0"/>
            <a:t>, API, </a:t>
          </a:r>
          <a:r>
            <a:rPr lang="ko-KR" dirty="0"/>
            <a:t>웹 등</a:t>
          </a:r>
          <a:r>
            <a:rPr lang="en-US" dirty="0"/>
            <a:t>)</a:t>
          </a:r>
          <a:r>
            <a:rPr lang="ko-KR" dirty="0"/>
            <a:t>에 대한 개념을 알고 클라우드 구성을 한다</a:t>
          </a:r>
          <a:r>
            <a:rPr lang="en-US" dirty="0"/>
            <a:t>.</a:t>
          </a:r>
        </a:p>
      </dgm:t>
    </dgm:pt>
    <dgm:pt modelId="{5E1F8B7C-EB02-44F8-A349-22A68EB8D569}" type="parTrans" cxnId="{BF58AF5E-1632-473F-AB02-A5789E72CD8F}">
      <dgm:prSet/>
      <dgm:spPr/>
      <dgm:t>
        <a:bodyPr/>
        <a:lstStyle/>
        <a:p>
          <a:endParaRPr lang="en-US"/>
        </a:p>
      </dgm:t>
    </dgm:pt>
    <dgm:pt modelId="{5B7041B8-592D-4335-9507-F516E6A21FE4}" type="sibTrans" cxnId="{BF58AF5E-1632-473F-AB02-A5789E72CD8F}">
      <dgm:prSet/>
      <dgm:spPr/>
      <dgm:t>
        <a:bodyPr/>
        <a:lstStyle/>
        <a:p>
          <a:endParaRPr lang="en-US"/>
        </a:p>
      </dgm:t>
    </dgm:pt>
    <dgm:pt modelId="{0359188E-197F-4B93-A23E-0EB3C596A205}">
      <dgm:prSet/>
      <dgm:spPr/>
      <dgm:t>
        <a:bodyPr/>
        <a:lstStyle/>
        <a:p>
          <a:r>
            <a:rPr lang="ko-KR" altLang="en-US" dirty="0"/>
            <a:t>유사 분야</a:t>
          </a:r>
          <a:endParaRPr lang="en-US" dirty="0"/>
        </a:p>
        <a:p>
          <a:r>
            <a:rPr lang="ko-KR" altLang="en-US" dirty="0"/>
            <a:t>시스템 엔지니어</a:t>
          </a:r>
          <a:r>
            <a:rPr lang="en-US" altLang="ko-KR" dirty="0"/>
            <a:t>, </a:t>
          </a:r>
          <a:r>
            <a:rPr lang="ko-KR" altLang="en-US" dirty="0" err="1"/>
            <a:t>데브옵스</a:t>
          </a:r>
          <a:r>
            <a:rPr lang="en-US" dirty="0"/>
            <a:t> </a:t>
          </a:r>
          <a:r>
            <a:rPr lang="ko-KR" dirty="0"/>
            <a:t>엔지니어</a:t>
          </a:r>
          <a:endParaRPr lang="en-US" dirty="0"/>
        </a:p>
      </dgm:t>
    </dgm:pt>
    <dgm:pt modelId="{7B35CA05-CDE5-4ECB-89CA-A56224E32BB9}" type="parTrans" cxnId="{38790449-3034-46F9-9675-E40AB129D6FF}">
      <dgm:prSet/>
      <dgm:spPr/>
      <dgm:t>
        <a:bodyPr/>
        <a:lstStyle/>
        <a:p>
          <a:endParaRPr lang="en-US"/>
        </a:p>
      </dgm:t>
    </dgm:pt>
    <dgm:pt modelId="{5EB5D75B-A886-4F43-9937-97D28CD6302B}" type="sibTrans" cxnId="{38790449-3034-46F9-9675-E40AB129D6FF}">
      <dgm:prSet/>
      <dgm:spPr/>
      <dgm:t>
        <a:bodyPr/>
        <a:lstStyle/>
        <a:p>
          <a:endParaRPr lang="en-US"/>
        </a:p>
      </dgm:t>
    </dgm:pt>
    <dgm:pt modelId="{0F1AFBA1-7B6C-4F73-BBDF-67BC4E10023C}" type="pres">
      <dgm:prSet presAssocID="{A0948E8F-C063-4B73-8910-9173902FBA57}" presName="vert0" presStyleCnt="0">
        <dgm:presLayoutVars>
          <dgm:dir/>
          <dgm:animOne val="branch"/>
          <dgm:animLvl val="lvl"/>
        </dgm:presLayoutVars>
      </dgm:prSet>
      <dgm:spPr/>
    </dgm:pt>
    <dgm:pt modelId="{6532697D-3F16-4150-9C3C-697BDB4B2D1A}" type="pres">
      <dgm:prSet presAssocID="{FB5A619C-5825-4985-B310-4277BEDF5FD6}" presName="thickLine" presStyleLbl="alignNode1" presStyleIdx="0" presStyleCnt="3"/>
      <dgm:spPr/>
    </dgm:pt>
    <dgm:pt modelId="{B5513740-5E55-4012-A585-2E7B11518C7E}" type="pres">
      <dgm:prSet presAssocID="{FB5A619C-5825-4985-B310-4277BEDF5FD6}" presName="horz1" presStyleCnt="0"/>
      <dgm:spPr/>
    </dgm:pt>
    <dgm:pt modelId="{E496C9CD-116C-48D3-82DF-2FA98D1E0EF4}" type="pres">
      <dgm:prSet presAssocID="{FB5A619C-5825-4985-B310-4277BEDF5FD6}" presName="tx1" presStyleLbl="revTx" presStyleIdx="0" presStyleCnt="3"/>
      <dgm:spPr/>
    </dgm:pt>
    <dgm:pt modelId="{207F257F-F805-4E6C-A224-AEA37C5A4963}" type="pres">
      <dgm:prSet presAssocID="{FB5A619C-5825-4985-B310-4277BEDF5FD6}" presName="vert1" presStyleCnt="0"/>
      <dgm:spPr/>
    </dgm:pt>
    <dgm:pt modelId="{0C8FEA03-61C5-45B5-B459-3A9106706A52}" type="pres">
      <dgm:prSet presAssocID="{CCFA9FA0-F6BB-471E-8B08-52BC42B9B951}" presName="thickLine" presStyleLbl="alignNode1" presStyleIdx="1" presStyleCnt="3"/>
      <dgm:spPr/>
    </dgm:pt>
    <dgm:pt modelId="{FC3C2AD2-15AC-4906-8443-89F2682B249B}" type="pres">
      <dgm:prSet presAssocID="{CCFA9FA0-F6BB-471E-8B08-52BC42B9B951}" presName="horz1" presStyleCnt="0"/>
      <dgm:spPr/>
    </dgm:pt>
    <dgm:pt modelId="{6573D141-63EC-4C4F-98CE-7013540BB355}" type="pres">
      <dgm:prSet presAssocID="{CCFA9FA0-F6BB-471E-8B08-52BC42B9B951}" presName="tx1" presStyleLbl="revTx" presStyleIdx="1" presStyleCnt="3"/>
      <dgm:spPr/>
    </dgm:pt>
    <dgm:pt modelId="{BFB5ABA2-DD88-4084-80C1-6C330C670CF3}" type="pres">
      <dgm:prSet presAssocID="{CCFA9FA0-F6BB-471E-8B08-52BC42B9B951}" presName="vert1" presStyleCnt="0"/>
      <dgm:spPr/>
    </dgm:pt>
    <dgm:pt modelId="{81B81402-8E3C-42A5-AEC9-AC5C33968631}" type="pres">
      <dgm:prSet presAssocID="{0359188E-197F-4B93-A23E-0EB3C596A205}" presName="thickLine" presStyleLbl="alignNode1" presStyleIdx="2" presStyleCnt="3"/>
      <dgm:spPr/>
    </dgm:pt>
    <dgm:pt modelId="{AFE7FEB5-68B9-4066-8E8C-03B6A57A60C8}" type="pres">
      <dgm:prSet presAssocID="{0359188E-197F-4B93-A23E-0EB3C596A205}" presName="horz1" presStyleCnt="0"/>
      <dgm:spPr/>
    </dgm:pt>
    <dgm:pt modelId="{7764912E-9B9B-46E7-8B5C-E1BA3640025D}" type="pres">
      <dgm:prSet presAssocID="{0359188E-197F-4B93-A23E-0EB3C596A205}" presName="tx1" presStyleLbl="revTx" presStyleIdx="2" presStyleCnt="3"/>
      <dgm:spPr/>
    </dgm:pt>
    <dgm:pt modelId="{42D6A11B-686B-43C7-AB45-581816077EBD}" type="pres">
      <dgm:prSet presAssocID="{0359188E-197F-4B93-A23E-0EB3C596A205}" presName="vert1" presStyleCnt="0"/>
      <dgm:spPr/>
    </dgm:pt>
  </dgm:ptLst>
  <dgm:cxnLst>
    <dgm:cxn modelId="{2246281D-52CD-4E85-976B-9E014E1B9F18}" type="presOf" srcId="{A0948E8F-C063-4B73-8910-9173902FBA57}" destId="{0F1AFBA1-7B6C-4F73-BBDF-67BC4E10023C}" srcOrd="0" destOrd="0" presId="urn:microsoft.com/office/officeart/2008/layout/LinedList"/>
    <dgm:cxn modelId="{BF58AF5E-1632-473F-AB02-A5789E72CD8F}" srcId="{A0948E8F-C063-4B73-8910-9173902FBA57}" destId="{CCFA9FA0-F6BB-471E-8B08-52BC42B9B951}" srcOrd="1" destOrd="0" parTransId="{5E1F8B7C-EB02-44F8-A349-22A68EB8D569}" sibTransId="{5B7041B8-592D-4335-9507-F516E6A21FE4}"/>
    <dgm:cxn modelId="{38790449-3034-46F9-9675-E40AB129D6FF}" srcId="{A0948E8F-C063-4B73-8910-9173902FBA57}" destId="{0359188E-197F-4B93-A23E-0EB3C596A205}" srcOrd="2" destOrd="0" parTransId="{7B35CA05-CDE5-4ECB-89CA-A56224E32BB9}" sibTransId="{5EB5D75B-A886-4F43-9937-97D28CD6302B}"/>
    <dgm:cxn modelId="{D24DA45A-408E-4EF5-909C-CF719A5A946D}" type="presOf" srcId="{FB5A619C-5825-4985-B310-4277BEDF5FD6}" destId="{E496C9CD-116C-48D3-82DF-2FA98D1E0EF4}" srcOrd="0" destOrd="0" presId="urn:microsoft.com/office/officeart/2008/layout/LinedList"/>
    <dgm:cxn modelId="{320300AD-FA47-4F60-9FE4-A04B8910130C}" type="presOf" srcId="{CCFA9FA0-F6BB-471E-8B08-52BC42B9B951}" destId="{6573D141-63EC-4C4F-98CE-7013540BB355}" srcOrd="0" destOrd="0" presId="urn:microsoft.com/office/officeart/2008/layout/LinedList"/>
    <dgm:cxn modelId="{0ACF0CDB-4B80-4A25-B310-F57541909959}" type="presOf" srcId="{0359188E-197F-4B93-A23E-0EB3C596A205}" destId="{7764912E-9B9B-46E7-8B5C-E1BA3640025D}" srcOrd="0" destOrd="0" presId="urn:microsoft.com/office/officeart/2008/layout/LinedList"/>
    <dgm:cxn modelId="{2CEEB5FA-4AA3-49B8-90AB-98E6C253344E}" srcId="{A0948E8F-C063-4B73-8910-9173902FBA57}" destId="{FB5A619C-5825-4985-B310-4277BEDF5FD6}" srcOrd="0" destOrd="0" parTransId="{142B2BD6-E896-4716-A145-3428E9EB1D50}" sibTransId="{D588E25F-DABA-4126-BA75-2F10A830DD54}"/>
    <dgm:cxn modelId="{D236E3A1-C84F-4CEA-BFB9-899D4215011F}" type="presParOf" srcId="{0F1AFBA1-7B6C-4F73-BBDF-67BC4E10023C}" destId="{6532697D-3F16-4150-9C3C-697BDB4B2D1A}" srcOrd="0" destOrd="0" presId="urn:microsoft.com/office/officeart/2008/layout/LinedList"/>
    <dgm:cxn modelId="{45568780-E941-496F-8F94-971269401923}" type="presParOf" srcId="{0F1AFBA1-7B6C-4F73-BBDF-67BC4E10023C}" destId="{B5513740-5E55-4012-A585-2E7B11518C7E}" srcOrd="1" destOrd="0" presId="urn:microsoft.com/office/officeart/2008/layout/LinedList"/>
    <dgm:cxn modelId="{BAC4DC4B-3B22-4CEF-9FCF-065CB4E77372}" type="presParOf" srcId="{B5513740-5E55-4012-A585-2E7B11518C7E}" destId="{E496C9CD-116C-48D3-82DF-2FA98D1E0EF4}" srcOrd="0" destOrd="0" presId="urn:microsoft.com/office/officeart/2008/layout/LinedList"/>
    <dgm:cxn modelId="{709DBA0C-EAC2-4E60-9F12-F824D03F270C}" type="presParOf" srcId="{B5513740-5E55-4012-A585-2E7B11518C7E}" destId="{207F257F-F805-4E6C-A224-AEA37C5A4963}" srcOrd="1" destOrd="0" presId="urn:microsoft.com/office/officeart/2008/layout/LinedList"/>
    <dgm:cxn modelId="{A333BB37-458A-440F-87A5-DFBAE4DA69CD}" type="presParOf" srcId="{0F1AFBA1-7B6C-4F73-BBDF-67BC4E10023C}" destId="{0C8FEA03-61C5-45B5-B459-3A9106706A52}" srcOrd="2" destOrd="0" presId="urn:microsoft.com/office/officeart/2008/layout/LinedList"/>
    <dgm:cxn modelId="{0AF897E8-7E1E-4FD1-BD46-AB61B9B1ADE6}" type="presParOf" srcId="{0F1AFBA1-7B6C-4F73-BBDF-67BC4E10023C}" destId="{FC3C2AD2-15AC-4906-8443-89F2682B249B}" srcOrd="3" destOrd="0" presId="urn:microsoft.com/office/officeart/2008/layout/LinedList"/>
    <dgm:cxn modelId="{2BF426FC-4B9F-409F-A827-083B5F43C693}" type="presParOf" srcId="{FC3C2AD2-15AC-4906-8443-89F2682B249B}" destId="{6573D141-63EC-4C4F-98CE-7013540BB355}" srcOrd="0" destOrd="0" presId="urn:microsoft.com/office/officeart/2008/layout/LinedList"/>
    <dgm:cxn modelId="{4DC25608-8F11-4B43-ADFE-3E022C22E6F5}" type="presParOf" srcId="{FC3C2AD2-15AC-4906-8443-89F2682B249B}" destId="{BFB5ABA2-DD88-4084-80C1-6C330C670CF3}" srcOrd="1" destOrd="0" presId="urn:microsoft.com/office/officeart/2008/layout/LinedList"/>
    <dgm:cxn modelId="{ED00DEF6-7482-49BA-A3BB-2834B59FAA8B}" type="presParOf" srcId="{0F1AFBA1-7B6C-4F73-BBDF-67BC4E10023C}" destId="{81B81402-8E3C-42A5-AEC9-AC5C33968631}" srcOrd="4" destOrd="0" presId="urn:microsoft.com/office/officeart/2008/layout/LinedList"/>
    <dgm:cxn modelId="{B30EE2BB-C283-4F80-B302-4D94526073A6}" type="presParOf" srcId="{0F1AFBA1-7B6C-4F73-BBDF-67BC4E10023C}" destId="{AFE7FEB5-68B9-4066-8E8C-03B6A57A60C8}" srcOrd="5" destOrd="0" presId="urn:microsoft.com/office/officeart/2008/layout/LinedList"/>
    <dgm:cxn modelId="{0AD96DB0-BE34-4D64-AA63-417264A9BD42}" type="presParOf" srcId="{AFE7FEB5-68B9-4066-8E8C-03B6A57A60C8}" destId="{7764912E-9B9B-46E7-8B5C-E1BA3640025D}" srcOrd="0" destOrd="0" presId="urn:microsoft.com/office/officeart/2008/layout/LinedList"/>
    <dgm:cxn modelId="{FA0946C9-D3FC-435E-B9AE-D3760F99D538}" type="presParOf" srcId="{AFE7FEB5-68B9-4066-8E8C-03B6A57A60C8}" destId="{42D6A11B-686B-43C7-AB45-581816077EB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9A4AF7B-9AB8-4F91-9606-2A719CFB39B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98562A7-4059-4B0A-8C67-46E09BD42C48}">
      <dgm:prSet/>
      <dgm:spPr/>
      <dgm:t>
        <a:bodyPr/>
        <a:lstStyle/>
        <a:p>
          <a:r>
            <a:rPr lang="ko-KR"/>
            <a:t>운영중인 서비스를 모니터링 해서 장애가 발생하였을 때 즉각 적인 원인 파악과 조치를 실행 후 보다 적은 장애시간을 가질 수 있게 끔 한다</a:t>
          </a:r>
          <a:r>
            <a:rPr lang="en-US"/>
            <a:t>.</a:t>
          </a:r>
        </a:p>
      </dgm:t>
    </dgm:pt>
    <dgm:pt modelId="{2FD8C3DF-7EF4-4528-B947-39E5C66322C6}" type="parTrans" cxnId="{BCA744F5-8310-4D6A-B0A0-217FED4A740E}">
      <dgm:prSet/>
      <dgm:spPr/>
      <dgm:t>
        <a:bodyPr/>
        <a:lstStyle/>
        <a:p>
          <a:endParaRPr lang="en-US"/>
        </a:p>
      </dgm:t>
    </dgm:pt>
    <dgm:pt modelId="{BBC08C88-FF88-4137-B4E6-2908E082D24D}" type="sibTrans" cxnId="{BCA744F5-8310-4D6A-B0A0-217FED4A740E}">
      <dgm:prSet/>
      <dgm:spPr/>
      <dgm:t>
        <a:bodyPr/>
        <a:lstStyle/>
        <a:p>
          <a:endParaRPr lang="en-US"/>
        </a:p>
      </dgm:t>
    </dgm:pt>
    <dgm:pt modelId="{89F90849-01DA-4D86-BC15-22F85C58F959}">
      <dgm:prSet/>
      <dgm:spPr/>
      <dgm:t>
        <a:bodyPr/>
        <a:lstStyle/>
        <a:p>
          <a:r>
            <a:rPr lang="ko-KR" dirty="0"/>
            <a:t>모니터링 </a:t>
          </a:r>
          <a:r>
            <a:rPr lang="en-US" dirty="0"/>
            <a:t>: </a:t>
          </a:r>
          <a:r>
            <a:rPr lang="ko-KR" dirty="0"/>
            <a:t>시스템 상의 상태 변화를 지속적으로 감시하는 과정</a:t>
          </a:r>
          <a:endParaRPr lang="en-US" dirty="0"/>
        </a:p>
      </dgm:t>
    </dgm:pt>
    <dgm:pt modelId="{C4361E3B-81B4-4A80-9289-E9A8C199576A}" type="parTrans" cxnId="{D5939A18-B574-49F8-8925-E4405A5D9F64}">
      <dgm:prSet/>
      <dgm:spPr/>
      <dgm:t>
        <a:bodyPr/>
        <a:lstStyle/>
        <a:p>
          <a:endParaRPr lang="en-US"/>
        </a:p>
      </dgm:t>
    </dgm:pt>
    <dgm:pt modelId="{F83EC122-75B0-40CB-B355-A113CF8BBAEF}" type="sibTrans" cxnId="{D5939A18-B574-49F8-8925-E4405A5D9F64}">
      <dgm:prSet/>
      <dgm:spPr/>
      <dgm:t>
        <a:bodyPr/>
        <a:lstStyle/>
        <a:p>
          <a:endParaRPr lang="en-US"/>
        </a:p>
      </dgm:t>
    </dgm:pt>
    <dgm:pt modelId="{F2821EEB-00ED-4929-B9F6-41297895F0AE}">
      <dgm:prSet/>
      <dgm:spPr/>
      <dgm:t>
        <a:bodyPr/>
        <a:lstStyle/>
        <a:p>
          <a:r>
            <a:rPr lang="ko-KR" dirty="0"/>
            <a:t>모니터링 시스템의 목적</a:t>
          </a:r>
          <a:r>
            <a:rPr lang="en-US" altLang="ko-KR" dirty="0"/>
            <a:t> :</a:t>
          </a:r>
          <a:r>
            <a:rPr lang="ko-KR" dirty="0"/>
            <a:t> 빠른 장애 탐지</a:t>
          </a:r>
          <a:r>
            <a:rPr lang="en-US" dirty="0"/>
            <a:t>, </a:t>
          </a:r>
          <a:r>
            <a:rPr lang="ko-KR" dirty="0"/>
            <a:t>다운타임의 최소화</a:t>
          </a:r>
          <a:r>
            <a:rPr lang="en-US" dirty="0"/>
            <a:t>, </a:t>
          </a:r>
          <a:r>
            <a:rPr lang="ko-KR" dirty="0"/>
            <a:t>의사결정에 도움주기</a:t>
          </a:r>
          <a:r>
            <a:rPr lang="en-US" dirty="0"/>
            <a:t>, </a:t>
          </a:r>
          <a:r>
            <a:rPr lang="ko-KR" dirty="0"/>
            <a:t>자동화</a:t>
          </a:r>
          <a:endParaRPr lang="en-US" dirty="0"/>
        </a:p>
      </dgm:t>
    </dgm:pt>
    <dgm:pt modelId="{58327D5F-A8F9-4A55-922C-BEE43501AD25}" type="parTrans" cxnId="{84C14C39-7187-4834-886A-6FD487A3A346}">
      <dgm:prSet/>
      <dgm:spPr/>
      <dgm:t>
        <a:bodyPr/>
        <a:lstStyle/>
        <a:p>
          <a:endParaRPr lang="en-US"/>
        </a:p>
      </dgm:t>
    </dgm:pt>
    <dgm:pt modelId="{2E057455-6865-490C-BD74-211506C56912}" type="sibTrans" cxnId="{84C14C39-7187-4834-886A-6FD487A3A346}">
      <dgm:prSet/>
      <dgm:spPr/>
      <dgm:t>
        <a:bodyPr/>
        <a:lstStyle/>
        <a:p>
          <a:endParaRPr lang="en-US"/>
        </a:p>
      </dgm:t>
    </dgm:pt>
    <dgm:pt modelId="{5F4981A1-27A0-4F24-88C3-EE612F86D06E}" type="pres">
      <dgm:prSet presAssocID="{79A4AF7B-9AB8-4F91-9606-2A719CFB39B5}" presName="vert0" presStyleCnt="0">
        <dgm:presLayoutVars>
          <dgm:dir/>
          <dgm:animOne val="branch"/>
          <dgm:animLvl val="lvl"/>
        </dgm:presLayoutVars>
      </dgm:prSet>
      <dgm:spPr/>
    </dgm:pt>
    <dgm:pt modelId="{E7924EFB-D190-4241-B6F6-6F6D3BF01A0F}" type="pres">
      <dgm:prSet presAssocID="{298562A7-4059-4B0A-8C67-46E09BD42C48}" presName="thickLine" presStyleLbl="alignNode1" presStyleIdx="0" presStyleCnt="3"/>
      <dgm:spPr/>
    </dgm:pt>
    <dgm:pt modelId="{2F7E64FD-E13B-4B08-93F3-09FA86C82315}" type="pres">
      <dgm:prSet presAssocID="{298562A7-4059-4B0A-8C67-46E09BD42C48}" presName="horz1" presStyleCnt="0"/>
      <dgm:spPr/>
    </dgm:pt>
    <dgm:pt modelId="{1FAE6750-9C08-4BDC-A6A9-2ED2B0A14A20}" type="pres">
      <dgm:prSet presAssocID="{298562A7-4059-4B0A-8C67-46E09BD42C48}" presName="tx1" presStyleLbl="revTx" presStyleIdx="0" presStyleCnt="3"/>
      <dgm:spPr/>
    </dgm:pt>
    <dgm:pt modelId="{DDFDADBD-B8DE-4969-976B-FCF1249581D0}" type="pres">
      <dgm:prSet presAssocID="{298562A7-4059-4B0A-8C67-46E09BD42C48}" presName="vert1" presStyleCnt="0"/>
      <dgm:spPr/>
    </dgm:pt>
    <dgm:pt modelId="{B62EE28F-562B-44C4-8633-14D1DDD71789}" type="pres">
      <dgm:prSet presAssocID="{89F90849-01DA-4D86-BC15-22F85C58F959}" presName="thickLine" presStyleLbl="alignNode1" presStyleIdx="1" presStyleCnt="3"/>
      <dgm:spPr/>
    </dgm:pt>
    <dgm:pt modelId="{5ACCB726-CECD-471D-ABAF-632F91813F20}" type="pres">
      <dgm:prSet presAssocID="{89F90849-01DA-4D86-BC15-22F85C58F959}" presName="horz1" presStyleCnt="0"/>
      <dgm:spPr/>
    </dgm:pt>
    <dgm:pt modelId="{6D8935BB-C87E-453D-AE39-0867F73677E2}" type="pres">
      <dgm:prSet presAssocID="{89F90849-01DA-4D86-BC15-22F85C58F959}" presName="tx1" presStyleLbl="revTx" presStyleIdx="1" presStyleCnt="3"/>
      <dgm:spPr/>
    </dgm:pt>
    <dgm:pt modelId="{332F0894-90D0-4648-98A0-FB5E363547E5}" type="pres">
      <dgm:prSet presAssocID="{89F90849-01DA-4D86-BC15-22F85C58F959}" presName="vert1" presStyleCnt="0"/>
      <dgm:spPr/>
    </dgm:pt>
    <dgm:pt modelId="{B7CEF100-63FA-424E-9E96-2BA50D46C4F0}" type="pres">
      <dgm:prSet presAssocID="{F2821EEB-00ED-4929-B9F6-41297895F0AE}" presName="thickLine" presStyleLbl="alignNode1" presStyleIdx="2" presStyleCnt="3"/>
      <dgm:spPr/>
    </dgm:pt>
    <dgm:pt modelId="{5C833456-E1EA-43BF-B66A-777C5461490F}" type="pres">
      <dgm:prSet presAssocID="{F2821EEB-00ED-4929-B9F6-41297895F0AE}" presName="horz1" presStyleCnt="0"/>
      <dgm:spPr/>
    </dgm:pt>
    <dgm:pt modelId="{2392CE50-8990-4EB7-92BB-9A3B34497B5A}" type="pres">
      <dgm:prSet presAssocID="{F2821EEB-00ED-4929-B9F6-41297895F0AE}" presName="tx1" presStyleLbl="revTx" presStyleIdx="2" presStyleCnt="3"/>
      <dgm:spPr/>
    </dgm:pt>
    <dgm:pt modelId="{BAFF7558-436B-45EB-B84B-C08FE6A79128}" type="pres">
      <dgm:prSet presAssocID="{F2821EEB-00ED-4929-B9F6-41297895F0AE}" presName="vert1" presStyleCnt="0"/>
      <dgm:spPr/>
    </dgm:pt>
  </dgm:ptLst>
  <dgm:cxnLst>
    <dgm:cxn modelId="{D5939A18-B574-49F8-8925-E4405A5D9F64}" srcId="{79A4AF7B-9AB8-4F91-9606-2A719CFB39B5}" destId="{89F90849-01DA-4D86-BC15-22F85C58F959}" srcOrd="1" destOrd="0" parTransId="{C4361E3B-81B4-4A80-9289-E9A8C199576A}" sibTransId="{F83EC122-75B0-40CB-B355-A113CF8BBAEF}"/>
    <dgm:cxn modelId="{84C14C39-7187-4834-886A-6FD487A3A346}" srcId="{79A4AF7B-9AB8-4F91-9606-2A719CFB39B5}" destId="{F2821EEB-00ED-4929-B9F6-41297895F0AE}" srcOrd="2" destOrd="0" parTransId="{58327D5F-A8F9-4A55-922C-BEE43501AD25}" sibTransId="{2E057455-6865-490C-BD74-211506C56912}"/>
    <dgm:cxn modelId="{5365244A-B3E2-4E00-82CF-DA5DC839375B}" type="presOf" srcId="{F2821EEB-00ED-4929-B9F6-41297895F0AE}" destId="{2392CE50-8990-4EB7-92BB-9A3B34497B5A}" srcOrd="0" destOrd="0" presId="urn:microsoft.com/office/officeart/2008/layout/LinedList"/>
    <dgm:cxn modelId="{EDAE7154-2BA8-4E55-B33F-3B1310638951}" type="presOf" srcId="{298562A7-4059-4B0A-8C67-46E09BD42C48}" destId="{1FAE6750-9C08-4BDC-A6A9-2ED2B0A14A20}" srcOrd="0" destOrd="0" presId="urn:microsoft.com/office/officeart/2008/layout/LinedList"/>
    <dgm:cxn modelId="{2557BC7D-C641-4CEC-BF61-C04D4670A359}" type="presOf" srcId="{89F90849-01DA-4D86-BC15-22F85C58F959}" destId="{6D8935BB-C87E-453D-AE39-0867F73677E2}" srcOrd="0" destOrd="0" presId="urn:microsoft.com/office/officeart/2008/layout/LinedList"/>
    <dgm:cxn modelId="{E6ACE286-65F9-48CC-836D-1CD48D962B25}" type="presOf" srcId="{79A4AF7B-9AB8-4F91-9606-2A719CFB39B5}" destId="{5F4981A1-27A0-4F24-88C3-EE612F86D06E}" srcOrd="0" destOrd="0" presId="urn:microsoft.com/office/officeart/2008/layout/LinedList"/>
    <dgm:cxn modelId="{BCA744F5-8310-4D6A-B0A0-217FED4A740E}" srcId="{79A4AF7B-9AB8-4F91-9606-2A719CFB39B5}" destId="{298562A7-4059-4B0A-8C67-46E09BD42C48}" srcOrd="0" destOrd="0" parTransId="{2FD8C3DF-7EF4-4528-B947-39E5C66322C6}" sibTransId="{BBC08C88-FF88-4137-B4E6-2908E082D24D}"/>
    <dgm:cxn modelId="{53A843B2-6F7B-4487-9265-2ED52F9EBEED}" type="presParOf" srcId="{5F4981A1-27A0-4F24-88C3-EE612F86D06E}" destId="{E7924EFB-D190-4241-B6F6-6F6D3BF01A0F}" srcOrd="0" destOrd="0" presId="urn:microsoft.com/office/officeart/2008/layout/LinedList"/>
    <dgm:cxn modelId="{32560928-D1E1-4455-8C78-2E2193789AA6}" type="presParOf" srcId="{5F4981A1-27A0-4F24-88C3-EE612F86D06E}" destId="{2F7E64FD-E13B-4B08-93F3-09FA86C82315}" srcOrd="1" destOrd="0" presId="urn:microsoft.com/office/officeart/2008/layout/LinedList"/>
    <dgm:cxn modelId="{480CC825-7478-4B54-B4F3-2380F7FF28F4}" type="presParOf" srcId="{2F7E64FD-E13B-4B08-93F3-09FA86C82315}" destId="{1FAE6750-9C08-4BDC-A6A9-2ED2B0A14A20}" srcOrd="0" destOrd="0" presId="urn:microsoft.com/office/officeart/2008/layout/LinedList"/>
    <dgm:cxn modelId="{FCA81BAD-714D-47A7-A148-773F18A2321D}" type="presParOf" srcId="{2F7E64FD-E13B-4B08-93F3-09FA86C82315}" destId="{DDFDADBD-B8DE-4969-976B-FCF1249581D0}" srcOrd="1" destOrd="0" presId="urn:microsoft.com/office/officeart/2008/layout/LinedList"/>
    <dgm:cxn modelId="{21A34663-AFA9-4294-94F8-49633DCE2875}" type="presParOf" srcId="{5F4981A1-27A0-4F24-88C3-EE612F86D06E}" destId="{B62EE28F-562B-44C4-8633-14D1DDD71789}" srcOrd="2" destOrd="0" presId="urn:microsoft.com/office/officeart/2008/layout/LinedList"/>
    <dgm:cxn modelId="{A22EFD79-7FC2-4F41-9942-45B45721233D}" type="presParOf" srcId="{5F4981A1-27A0-4F24-88C3-EE612F86D06E}" destId="{5ACCB726-CECD-471D-ABAF-632F91813F20}" srcOrd="3" destOrd="0" presId="urn:microsoft.com/office/officeart/2008/layout/LinedList"/>
    <dgm:cxn modelId="{C9252967-77EB-4E80-BC9D-225CBBC08791}" type="presParOf" srcId="{5ACCB726-CECD-471D-ABAF-632F91813F20}" destId="{6D8935BB-C87E-453D-AE39-0867F73677E2}" srcOrd="0" destOrd="0" presId="urn:microsoft.com/office/officeart/2008/layout/LinedList"/>
    <dgm:cxn modelId="{C6A088F0-BDB0-4070-BC17-3735FB9A9D6E}" type="presParOf" srcId="{5ACCB726-CECD-471D-ABAF-632F91813F20}" destId="{332F0894-90D0-4648-98A0-FB5E363547E5}" srcOrd="1" destOrd="0" presId="urn:microsoft.com/office/officeart/2008/layout/LinedList"/>
    <dgm:cxn modelId="{5BD93157-DC6F-4162-9242-B5F18B74A9C5}" type="presParOf" srcId="{5F4981A1-27A0-4F24-88C3-EE612F86D06E}" destId="{B7CEF100-63FA-424E-9E96-2BA50D46C4F0}" srcOrd="4" destOrd="0" presId="urn:microsoft.com/office/officeart/2008/layout/LinedList"/>
    <dgm:cxn modelId="{ADEA5D77-3823-48A6-B2DD-CFF20D4912FD}" type="presParOf" srcId="{5F4981A1-27A0-4F24-88C3-EE612F86D06E}" destId="{5C833456-E1EA-43BF-B66A-777C5461490F}" srcOrd="5" destOrd="0" presId="urn:microsoft.com/office/officeart/2008/layout/LinedList"/>
    <dgm:cxn modelId="{45D23C48-505E-4875-B6AE-2A01A78303EA}" type="presParOf" srcId="{5C833456-E1EA-43BF-B66A-777C5461490F}" destId="{2392CE50-8990-4EB7-92BB-9A3B34497B5A}" srcOrd="0" destOrd="0" presId="urn:microsoft.com/office/officeart/2008/layout/LinedList"/>
    <dgm:cxn modelId="{D847F26C-2FD6-4749-AFED-7DD7E41E2694}" type="presParOf" srcId="{5C833456-E1EA-43BF-B66A-777C5461490F}" destId="{BAFF7558-436B-45EB-B84B-C08FE6A7912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C656E91-B1C0-4F9F-9B8E-D1344AC7145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63495BD-C228-4197-AF7F-E998CDC06F14}">
      <dgm:prSet/>
      <dgm:spPr/>
      <dgm:t>
        <a:bodyPr/>
        <a:lstStyle/>
        <a:p>
          <a:r>
            <a:rPr lang="en-US" altLang="ko-KR" dirty="0"/>
            <a:t>(1)</a:t>
          </a:r>
          <a:r>
            <a:rPr lang="ko-KR" dirty="0"/>
            <a:t>서버 정보 수집</a:t>
          </a:r>
          <a:r>
            <a:rPr lang="en-US" altLang="ko-KR" dirty="0"/>
            <a:t> </a:t>
          </a:r>
          <a:r>
            <a:rPr lang="ko-KR" altLang="en-US" dirty="0"/>
            <a:t>툴</a:t>
          </a:r>
          <a:endParaRPr lang="en-US" dirty="0"/>
        </a:p>
      </dgm:t>
    </dgm:pt>
    <dgm:pt modelId="{F53F9FC9-9A82-4775-95C0-A31008CB2CF5}" type="parTrans" cxnId="{FD101C31-260E-4FB9-8DAF-132F873AEC50}">
      <dgm:prSet/>
      <dgm:spPr/>
      <dgm:t>
        <a:bodyPr/>
        <a:lstStyle/>
        <a:p>
          <a:endParaRPr lang="en-US"/>
        </a:p>
      </dgm:t>
    </dgm:pt>
    <dgm:pt modelId="{8A907997-6804-4CE1-A228-1CAD0230AA7D}" type="sibTrans" cxnId="{FD101C31-260E-4FB9-8DAF-132F873AEC50}">
      <dgm:prSet/>
      <dgm:spPr/>
      <dgm:t>
        <a:bodyPr/>
        <a:lstStyle/>
        <a:p>
          <a:endParaRPr lang="en-US"/>
        </a:p>
      </dgm:t>
    </dgm:pt>
    <dgm:pt modelId="{79234BE9-286B-40B0-8F08-E8B7BF171B77}">
      <dgm:prSet/>
      <dgm:spPr/>
      <dgm:t>
        <a:bodyPr/>
        <a:lstStyle/>
        <a:p>
          <a:r>
            <a:rPr lang="en-US" altLang="ko-KR" dirty="0"/>
            <a:t>(2)</a:t>
          </a:r>
          <a:r>
            <a:rPr lang="ko-KR" dirty="0"/>
            <a:t>정보를 저장할 수 있는 데이터 베이스</a:t>
          </a:r>
          <a:endParaRPr lang="en-US" dirty="0"/>
        </a:p>
      </dgm:t>
    </dgm:pt>
    <dgm:pt modelId="{412230B1-DFF1-45E2-8720-6DBE55F5FE8B}" type="parTrans" cxnId="{5C2F5CF0-B309-4AE8-BBC9-5861A4F3B3B3}">
      <dgm:prSet/>
      <dgm:spPr/>
      <dgm:t>
        <a:bodyPr/>
        <a:lstStyle/>
        <a:p>
          <a:endParaRPr lang="en-US"/>
        </a:p>
      </dgm:t>
    </dgm:pt>
    <dgm:pt modelId="{6CB06A53-DC71-4712-ADE9-56F01E1224B2}" type="sibTrans" cxnId="{5C2F5CF0-B309-4AE8-BBC9-5861A4F3B3B3}">
      <dgm:prSet/>
      <dgm:spPr/>
      <dgm:t>
        <a:bodyPr/>
        <a:lstStyle/>
        <a:p>
          <a:endParaRPr lang="en-US"/>
        </a:p>
      </dgm:t>
    </dgm:pt>
    <dgm:pt modelId="{37CF8BC4-4960-480E-88D3-B0F919DA56B5}">
      <dgm:prSet/>
      <dgm:spPr/>
      <dgm:t>
        <a:bodyPr/>
        <a:lstStyle/>
        <a:p>
          <a:r>
            <a:rPr lang="en-US" altLang="ko-KR" dirty="0"/>
            <a:t>(3)</a:t>
          </a:r>
          <a:r>
            <a:rPr lang="ko-KR" dirty="0"/>
            <a:t>정보를 보여줄 수 있는 시각화 툴</a:t>
          </a:r>
          <a:endParaRPr lang="en-US" dirty="0"/>
        </a:p>
      </dgm:t>
    </dgm:pt>
    <dgm:pt modelId="{B1215519-FCE6-4085-AB36-DF160097CE31}" type="parTrans" cxnId="{BE99E75A-3E35-46E6-A86A-6D89631B7873}">
      <dgm:prSet/>
      <dgm:spPr/>
      <dgm:t>
        <a:bodyPr/>
        <a:lstStyle/>
        <a:p>
          <a:endParaRPr lang="en-US"/>
        </a:p>
      </dgm:t>
    </dgm:pt>
    <dgm:pt modelId="{78684134-73D5-4CF1-A0B4-A984899B4758}" type="sibTrans" cxnId="{BE99E75A-3E35-46E6-A86A-6D89631B7873}">
      <dgm:prSet/>
      <dgm:spPr/>
      <dgm:t>
        <a:bodyPr/>
        <a:lstStyle/>
        <a:p>
          <a:endParaRPr lang="en-US"/>
        </a:p>
      </dgm:t>
    </dgm:pt>
    <dgm:pt modelId="{9BBBFC79-1B64-4415-8E8E-AEADDC01D8ED}">
      <dgm:prSet/>
      <dgm:spPr/>
      <dgm:t>
        <a:bodyPr/>
        <a:lstStyle/>
        <a:p>
          <a:r>
            <a:rPr lang="ko-KR" dirty="0"/>
            <a:t>알람을 보낼 수 있는 툴</a:t>
          </a:r>
          <a:r>
            <a:rPr lang="en-US" altLang="ko-KR" dirty="0"/>
            <a:t>(4)</a:t>
          </a:r>
          <a:endParaRPr lang="en-US" dirty="0"/>
        </a:p>
      </dgm:t>
    </dgm:pt>
    <dgm:pt modelId="{34F402C5-1D96-42E2-8F30-9CEEC45642B2}" type="parTrans" cxnId="{7B2B51F1-E3A8-4A51-BF83-B37F1F369B80}">
      <dgm:prSet/>
      <dgm:spPr/>
      <dgm:t>
        <a:bodyPr/>
        <a:lstStyle/>
        <a:p>
          <a:endParaRPr lang="en-US"/>
        </a:p>
      </dgm:t>
    </dgm:pt>
    <dgm:pt modelId="{5C5905B6-7C93-4825-9E44-2F32E42F0DB5}" type="sibTrans" cxnId="{7B2B51F1-E3A8-4A51-BF83-B37F1F369B80}">
      <dgm:prSet/>
      <dgm:spPr/>
      <dgm:t>
        <a:bodyPr/>
        <a:lstStyle/>
        <a:p>
          <a:endParaRPr lang="en-US"/>
        </a:p>
      </dgm:t>
    </dgm:pt>
    <dgm:pt modelId="{B50CC22D-4883-4AA8-A260-99021F244899}" type="pres">
      <dgm:prSet presAssocID="{1C656E91-B1C0-4F9F-9B8E-D1344AC7145E}" presName="matrix" presStyleCnt="0">
        <dgm:presLayoutVars>
          <dgm:chMax val="1"/>
          <dgm:dir/>
          <dgm:resizeHandles val="exact"/>
        </dgm:presLayoutVars>
      </dgm:prSet>
      <dgm:spPr/>
    </dgm:pt>
    <dgm:pt modelId="{EB5B210B-A954-4A71-B4C9-C7161BEBE077}" type="pres">
      <dgm:prSet presAssocID="{1C656E91-B1C0-4F9F-9B8E-D1344AC7145E}" presName="diamond" presStyleLbl="bgShp" presStyleIdx="0" presStyleCnt="1"/>
      <dgm:spPr/>
    </dgm:pt>
    <dgm:pt modelId="{06C6B51C-867A-4662-8FAA-C814AE520CF8}" type="pres">
      <dgm:prSet presAssocID="{1C656E91-B1C0-4F9F-9B8E-D1344AC714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08ACF19-ADFE-4630-BBF7-7342472DD659}" type="pres">
      <dgm:prSet presAssocID="{1C656E91-B1C0-4F9F-9B8E-D1344AC714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F934381-7B89-4467-8C4A-805764F0093D}" type="pres">
      <dgm:prSet presAssocID="{1C656E91-B1C0-4F9F-9B8E-D1344AC714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EB04917-A0F0-41B1-A1A1-ED983E421B84}" type="pres">
      <dgm:prSet presAssocID="{1C656E91-B1C0-4F9F-9B8E-D1344AC714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D101C31-260E-4FB9-8DAF-132F873AEC50}" srcId="{1C656E91-B1C0-4F9F-9B8E-D1344AC7145E}" destId="{663495BD-C228-4197-AF7F-E998CDC06F14}" srcOrd="0" destOrd="0" parTransId="{F53F9FC9-9A82-4775-95C0-A31008CB2CF5}" sibTransId="{8A907997-6804-4CE1-A228-1CAD0230AA7D}"/>
    <dgm:cxn modelId="{4DF0B631-0C94-4F40-BDAF-1BD17AEB422B}" type="presOf" srcId="{1C656E91-B1C0-4F9F-9B8E-D1344AC7145E}" destId="{B50CC22D-4883-4AA8-A260-99021F244899}" srcOrd="0" destOrd="0" presId="urn:microsoft.com/office/officeart/2005/8/layout/matrix3"/>
    <dgm:cxn modelId="{BE99E75A-3E35-46E6-A86A-6D89631B7873}" srcId="{1C656E91-B1C0-4F9F-9B8E-D1344AC7145E}" destId="{37CF8BC4-4960-480E-88D3-B0F919DA56B5}" srcOrd="2" destOrd="0" parTransId="{B1215519-FCE6-4085-AB36-DF160097CE31}" sibTransId="{78684134-73D5-4CF1-A0B4-A984899B4758}"/>
    <dgm:cxn modelId="{752DD29E-54C5-4467-ACEA-E88B077D2BBA}" type="presOf" srcId="{79234BE9-286B-40B0-8F08-E8B7BF171B77}" destId="{408ACF19-ADFE-4630-BBF7-7342472DD659}" srcOrd="0" destOrd="0" presId="urn:microsoft.com/office/officeart/2005/8/layout/matrix3"/>
    <dgm:cxn modelId="{8001C39F-4FF4-4C3A-8D45-BE8C1D02AEC4}" type="presOf" srcId="{663495BD-C228-4197-AF7F-E998CDC06F14}" destId="{06C6B51C-867A-4662-8FAA-C814AE520CF8}" srcOrd="0" destOrd="0" presId="urn:microsoft.com/office/officeart/2005/8/layout/matrix3"/>
    <dgm:cxn modelId="{25BB9BE9-1F6C-4DAA-910F-79D5EFC5386B}" type="presOf" srcId="{9BBBFC79-1B64-4415-8E8E-AEADDC01D8ED}" destId="{3EB04917-A0F0-41B1-A1A1-ED983E421B84}" srcOrd="0" destOrd="0" presId="urn:microsoft.com/office/officeart/2005/8/layout/matrix3"/>
    <dgm:cxn modelId="{5C2F5CF0-B309-4AE8-BBC9-5861A4F3B3B3}" srcId="{1C656E91-B1C0-4F9F-9B8E-D1344AC7145E}" destId="{79234BE9-286B-40B0-8F08-E8B7BF171B77}" srcOrd="1" destOrd="0" parTransId="{412230B1-DFF1-45E2-8720-6DBE55F5FE8B}" sibTransId="{6CB06A53-DC71-4712-ADE9-56F01E1224B2}"/>
    <dgm:cxn modelId="{7B2B51F1-E3A8-4A51-BF83-B37F1F369B80}" srcId="{1C656E91-B1C0-4F9F-9B8E-D1344AC7145E}" destId="{9BBBFC79-1B64-4415-8E8E-AEADDC01D8ED}" srcOrd="3" destOrd="0" parTransId="{34F402C5-1D96-42E2-8F30-9CEEC45642B2}" sibTransId="{5C5905B6-7C93-4825-9E44-2F32E42F0DB5}"/>
    <dgm:cxn modelId="{7387DFF9-3C56-4E45-85E1-79DFEBE83673}" type="presOf" srcId="{37CF8BC4-4960-480E-88D3-B0F919DA56B5}" destId="{1F934381-7B89-4467-8C4A-805764F0093D}" srcOrd="0" destOrd="0" presId="urn:microsoft.com/office/officeart/2005/8/layout/matrix3"/>
    <dgm:cxn modelId="{DE976673-C807-4E92-8ABE-BB73E1D304BA}" type="presParOf" srcId="{B50CC22D-4883-4AA8-A260-99021F244899}" destId="{EB5B210B-A954-4A71-B4C9-C7161BEBE077}" srcOrd="0" destOrd="0" presId="urn:microsoft.com/office/officeart/2005/8/layout/matrix3"/>
    <dgm:cxn modelId="{C0A82EC7-D969-4C63-93A2-C74F7D604FD5}" type="presParOf" srcId="{B50CC22D-4883-4AA8-A260-99021F244899}" destId="{06C6B51C-867A-4662-8FAA-C814AE520CF8}" srcOrd="1" destOrd="0" presId="urn:microsoft.com/office/officeart/2005/8/layout/matrix3"/>
    <dgm:cxn modelId="{D8D3FBC7-8341-4765-8AC7-22A216569CDD}" type="presParOf" srcId="{B50CC22D-4883-4AA8-A260-99021F244899}" destId="{408ACF19-ADFE-4630-BBF7-7342472DD659}" srcOrd="2" destOrd="0" presId="urn:microsoft.com/office/officeart/2005/8/layout/matrix3"/>
    <dgm:cxn modelId="{7F2A978D-7991-4602-9187-BAC5561D32E5}" type="presParOf" srcId="{B50CC22D-4883-4AA8-A260-99021F244899}" destId="{1F934381-7B89-4467-8C4A-805764F0093D}" srcOrd="3" destOrd="0" presId="urn:microsoft.com/office/officeart/2005/8/layout/matrix3"/>
    <dgm:cxn modelId="{223C51F7-3900-4743-966E-684280C74D9B}" type="presParOf" srcId="{B50CC22D-4883-4AA8-A260-99021F244899}" destId="{3EB04917-A0F0-41B1-A1A1-ED983E421B8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53F5A7-713C-4E67-8AFC-34B18B87510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468C471-9EEC-4C4B-82BB-FD58E2C5546C}">
      <dgm:prSet/>
      <dgm:spPr/>
      <dgm:t>
        <a:bodyPr/>
        <a:lstStyle/>
        <a:p>
          <a:r>
            <a:rPr lang="ko-KR"/>
            <a:t>페이지 로드 시간 단축</a:t>
          </a:r>
          <a:endParaRPr lang="en-US"/>
        </a:p>
      </dgm:t>
    </dgm:pt>
    <dgm:pt modelId="{BE1E05BB-B3ED-4A7A-ACD8-A8C0538A9A97}" type="parTrans" cxnId="{DF564AE8-594B-409F-AD98-BEC76E545BF8}">
      <dgm:prSet/>
      <dgm:spPr/>
      <dgm:t>
        <a:bodyPr/>
        <a:lstStyle/>
        <a:p>
          <a:endParaRPr lang="en-US"/>
        </a:p>
      </dgm:t>
    </dgm:pt>
    <dgm:pt modelId="{57C0CFF8-1C26-4B2E-81C0-9D8CD983BCD2}" type="sibTrans" cxnId="{DF564AE8-594B-409F-AD98-BEC76E545BF8}">
      <dgm:prSet/>
      <dgm:spPr/>
      <dgm:t>
        <a:bodyPr/>
        <a:lstStyle/>
        <a:p>
          <a:endParaRPr lang="en-US"/>
        </a:p>
      </dgm:t>
    </dgm:pt>
    <dgm:pt modelId="{992E399A-F891-4760-BE81-470DC02ACCFE}">
      <dgm:prSet/>
      <dgm:spPr/>
      <dgm:t>
        <a:bodyPr/>
        <a:lstStyle/>
        <a:p>
          <a:r>
            <a:rPr lang="ko-KR"/>
            <a:t>대역폭 비용 절감</a:t>
          </a:r>
          <a:endParaRPr lang="en-US"/>
        </a:p>
      </dgm:t>
    </dgm:pt>
    <dgm:pt modelId="{3B95DD1E-C283-40E4-B1C4-FBAD59DB8681}" type="parTrans" cxnId="{87399CDE-F36C-4B33-AA1F-F2EEB1411237}">
      <dgm:prSet/>
      <dgm:spPr/>
      <dgm:t>
        <a:bodyPr/>
        <a:lstStyle/>
        <a:p>
          <a:endParaRPr lang="en-US"/>
        </a:p>
      </dgm:t>
    </dgm:pt>
    <dgm:pt modelId="{14ED1F3E-2306-4FA1-8D7D-4922ED72FDEA}" type="sibTrans" cxnId="{87399CDE-F36C-4B33-AA1F-F2EEB1411237}">
      <dgm:prSet/>
      <dgm:spPr/>
      <dgm:t>
        <a:bodyPr/>
        <a:lstStyle/>
        <a:p>
          <a:endParaRPr lang="en-US"/>
        </a:p>
      </dgm:t>
    </dgm:pt>
    <dgm:pt modelId="{22C8958E-AD83-4AFE-AF9F-4A77C61C0CF4}">
      <dgm:prSet/>
      <dgm:spPr/>
      <dgm:t>
        <a:bodyPr/>
        <a:lstStyle/>
        <a:p>
          <a:r>
            <a:rPr lang="ko-KR"/>
            <a:t>콘텐츠 가용성 제고</a:t>
          </a:r>
          <a:endParaRPr lang="en-US"/>
        </a:p>
      </dgm:t>
    </dgm:pt>
    <dgm:pt modelId="{DE40903A-7F90-4310-B79F-B1538D13A75A}" type="parTrans" cxnId="{FCAED633-9FF7-4909-A360-B2ED2F741EF2}">
      <dgm:prSet/>
      <dgm:spPr/>
      <dgm:t>
        <a:bodyPr/>
        <a:lstStyle/>
        <a:p>
          <a:endParaRPr lang="en-US"/>
        </a:p>
      </dgm:t>
    </dgm:pt>
    <dgm:pt modelId="{E83934D3-1019-4E55-B97E-D04E83AB34BC}" type="sibTrans" cxnId="{FCAED633-9FF7-4909-A360-B2ED2F741EF2}">
      <dgm:prSet/>
      <dgm:spPr/>
      <dgm:t>
        <a:bodyPr/>
        <a:lstStyle/>
        <a:p>
          <a:endParaRPr lang="en-US"/>
        </a:p>
      </dgm:t>
    </dgm:pt>
    <dgm:pt modelId="{201CC120-794C-44EA-A856-C9CDAFCB2298}">
      <dgm:prSet/>
      <dgm:spPr/>
      <dgm:t>
        <a:bodyPr/>
        <a:lstStyle/>
        <a:p>
          <a:r>
            <a:rPr lang="ko-KR"/>
            <a:t>웹 보안 강화</a:t>
          </a:r>
          <a:endParaRPr lang="en-US"/>
        </a:p>
      </dgm:t>
    </dgm:pt>
    <dgm:pt modelId="{9AE4DC03-1D9E-4563-86DB-CA70A4AB7D1A}" type="parTrans" cxnId="{05B74CF4-A14E-4D19-9E5A-E11C56044EBE}">
      <dgm:prSet/>
      <dgm:spPr/>
      <dgm:t>
        <a:bodyPr/>
        <a:lstStyle/>
        <a:p>
          <a:endParaRPr lang="en-US"/>
        </a:p>
      </dgm:t>
    </dgm:pt>
    <dgm:pt modelId="{5C1CD439-A4F9-4E03-AC6D-B991FEBC9D56}" type="sibTrans" cxnId="{05B74CF4-A14E-4D19-9E5A-E11C56044EBE}">
      <dgm:prSet/>
      <dgm:spPr/>
      <dgm:t>
        <a:bodyPr/>
        <a:lstStyle/>
        <a:p>
          <a:endParaRPr lang="en-US"/>
        </a:p>
      </dgm:t>
    </dgm:pt>
    <dgm:pt modelId="{DD71FE81-0ECD-4F60-91F3-8D5B6C4DC28B}" type="pres">
      <dgm:prSet presAssocID="{4E53F5A7-713C-4E67-8AFC-34B18B875100}" presName="linear" presStyleCnt="0">
        <dgm:presLayoutVars>
          <dgm:animLvl val="lvl"/>
          <dgm:resizeHandles val="exact"/>
        </dgm:presLayoutVars>
      </dgm:prSet>
      <dgm:spPr/>
    </dgm:pt>
    <dgm:pt modelId="{71409860-CA1C-4D1E-9CD0-EBAD37BFBAA9}" type="pres">
      <dgm:prSet presAssocID="{6468C471-9EEC-4C4B-82BB-FD58E2C5546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74DF501-0650-495D-BEEE-D99F18A5ECBB}" type="pres">
      <dgm:prSet presAssocID="{57C0CFF8-1C26-4B2E-81C0-9D8CD983BCD2}" presName="spacer" presStyleCnt="0"/>
      <dgm:spPr/>
    </dgm:pt>
    <dgm:pt modelId="{96329F7A-2AF2-4D02-9921-E7DCB4A7C4C5}" type="pres">
      <dgm:prSet presAssocID="{992E399A-F891-4760-BE81-470DC02ACCF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E35946A-26F0-44D0-B7F0-852C41F66E44}" type="pres">
      <dgm:prSet presAssocID="{14ED1F3E-2306-4FA1-8D7D-4922ED72FDEA}" presName="spacer" presStyleCnt="0"/>
      <dgm:spPr/>
    </dgm:pt>
    <dgm:pt modelId="{2494C31E-E62F-4240-A42B-210AE6CD26F4}" type="pres">
      <dgm:prSet presAssocID="{22C8958E-AD83-4AFE-AF9F-4A77C61C0C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EA87CE9-5596-4943-B861-548A2E78153F}" type="pres">
      <dgm:prSet presAssocID="{E83934D3-1019-4E55-B97E-D04E83AB34BC}" presName="spacer" presStyleCnt="0"/>
      <dgm:spPr/>
    </dgm:pt>
    <dgm:pt modelId="{625F96E8-3046-4C30-A8AD-DEB2E13F56EF}" type="pres">
      <dgm:prSet presAssocID="{201CC120-794C-44EA-A856-C9CDAFCB229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FA67316-4FD2-4E6A-B293-EE44EE1A2E8F}" type="presOf" srcId="{22C8958E-AD83-4AFE-AF9F-4A77C61C0CF4}" destId="{2494C31E-E62F-4240-A42B-210AE6CD26F4}" srcOrd="0" destOrd="0" presId="urn:microsoft.com/office/officeart/2005/8/layout/vList2"/>
    <dgm:cxn modelId="{AFBF0F18-86B9-4DD7-819D-4D0ACF3B1444}" type="presOf" srcId="{992E399A-F891-4760-BE81-470DC02ACCFE}" destId="{96329F7A-2AF2-4D02-9921-E7DCB4A7C4C5}" srcOrd="0" destOrd="0" presId="urn:microsoft.com/office/officeart/2005/8/layout/vList2"/>
    <dgm:cxn modelId="{FCAED633-9FF7-4909-A360-B2ED2F741EF2}" srcId="{4E53F5A7-713C-4E67-8AFC-34B18B875100}" destId="{22C8958E-AD83-4AFE-AF9F-4A77C61C0CF4}" srcOrd="2" destOrd="0" parTransId="{DE40903A-7F90-4310-B79F-B1538D13A75A}" sibTransId="{E83934D3-1019-4E55-B97E-D04E83AB34BC}"/>
    <dgm:cxn modelId="{D600B6A0-4084-4E0D-A6AD-168C7D4917E6}" type="presOf" srcId="{201CC120-794C-44EA-A856-C9CDAFCB2298}" destId="{625F96E8-3046-4C30-A8AD-DEB2E13F56EF}" srcOrd="0" destOrd="0" presId="urn:microsoft.com/office/officeart/2005/8/layout/vList2"/>
    <dgm:cxn modelId="{39EBA5AF-A79D-4960-9423-334EA6052C61}" type="presOf" srcId="{4E53F5A7-713C-4E67-8AFC-34B18B875100}" destId="{DD71FE81-0ECD-4F60-91F3-8D5B6C4DC28B}" srcOrd="0" destOrd="0" presId="urn:microsoft.com/office/officeart/2005/8/layout/vList2"/>
    <dgm:cxn modelId="{91AB83DB-C7F4-4D6C-B656-ABB62D6650CF}" type="presOf" srcId="{6468C471-9EEC-4C4B-82BB-FD58E2C5546C}" destId="{71409860-CA1C-4D1E-9CD0-EBAD37BFBAA9}" srcOrd="0" destOrd="0" presId="urn:microsoft.com/office/officeart/2005/8/layout/vList2"/>
    <dgm:cxn modelId="{87399CDE-F36C-4B33-AA1F-F2EEB1411237}" srcId="{4E53F5A7-713C-4E67-8AFC-34B18B875100}" destId="{992E399A-F891-4760-BE81-470DC02ACCFE}" srcOrd="1" destOrd="0" parTransId="{3B95DD1E-C283-40E4-B1C4-FBAD59DB8681}" sibTransId="{14ED1F3E-2306-4FA1-8D7D-4922ED72FDEA}"/>
    <dgm:cxn modelId="{DF564AE8-594B-409F-AD98-BEC76E545BF8}" srcId="{4E53F5A7-713C-4E67-8AFC-34B18B875100}" destId="{6468C471-9EEC-4C4B-82BB-FD58E2C5546C}" srcOrd="0" destOrd="0" parTransId="{BE1E05BB-B3ED-4A7A-ACD8-A8C0538A9A97}" sibTransId="{57C0CFF8-1C26-4B2E-81C0-9D8CD983BCD2}"/>
    <dgm:cxn modelId="{05B74CF4-A14E-4D19-9E5A-E11C56044EBE}" srcId="{4E53F5A7-713C-4E67-8AFC-34B18B875100}" destId="{201CC120-794C-44EA-A856-C9CDAFCB2298}" srcOrd="3" destOrd="0" parTransId="{9AE4DC03-1D9E-4563-86DB-CA70A4AB7D1A}" sibTransId="{5C1CD439-A4F9-4E03-AC6D-B991FEBC9D56}"/>
    <dgm:cxn modelId="{9A811D2E-AC6F-4AE3-9190-44055CB01B09}" type="presParOf" srcId="{DD71FE81-0ECD-4F60-91F3-8D5B6C4DC28B}" destId="{71409860-CA1C-4D1E-9CD0-EBAD37BFBAA9}" srcOrd="0" destOrd="0" presId="urn:microsoft.com/office/officeart/2005/8/layout/vList2"/>
    <dgm:cxn modelId="{9F2CDDE9-BFA1-436E-BD9F-E8F5DD8218B0}" type="presParOf" srcId="{DD71FE81-0ECD-4F60-91F3-8D5B6C4DC28B}" destId="{D74DF501-0650-495D-BEEE-D99F18A5ECBB}" srcOrd="1" destOrd="0" presId="urn:microsoft.com/office/officeart/2005/8/layout/vList2"/>
    <dgm:cxn modelId="{D594C092-0513-4C69-8B23-406EA0C975FE}" type="presParOf" srcId="{DD71FE81-0ECD-4F60-91F3-8D5B6C4DC28B}" destId="{96329F7A-2AF2-4D02-9921-E7DCB4A7C4C5}" srcOrd="2" destOrd="0" presId="urn:microsoft.com/office/officeart/2005/8/layout/vList2"/>
    <dgm:cxn modelId="{24C4C084-9F5F-405C-A6E0-802B82E01770}" type="presParOf" srcId="{DD71FE81-0ECD-4F60-91F3-8D5B6C4DC28B}" destId="{7E35946A-26F0-44D0-B7F0-852C41F66E44}" srcOrd="3" destOrd="0" presId="urn:microsoft.com/office/officeart/2005/8/layout/vList2"/>
    <dgm:cxn modelId="{0B309339-A64A-4C48-884D-CDAC1BB1D596}" type="presParOf" srcId="{DD71FE81-0ECD-4F60-91F3-8D5B6C4DC28B}" destId="{2494C31E-E62F-4240-A42B-210AE6CD26F4}" srcOrd="4" destOrd="0" presId="urn:microsoft.com/office/officeart/2005/8/layout/vList2"/>
    <dgm:cxn modelId="{37C2896C-8DB5-48A1-80B4-4F0C6D7F08D1}" type="presParOf" srcId="{DD71FE81-0ECD-4F60-91F3-8D5B6C4DC28B}" destId="{4EA87CE9-5596-4943-B861-548A2E78153F}" srcOrd="5" destOrd="0" presId="urn:microsoft.com/office/officeart/2005/8/layout/vList2"/>
    <dgm:cxn modelId="{548BD84A-D5DE-406D-9700-C7A58283927A}" type="presParOf" srcId="{DD71FE81-0ECD-4F60-91F3-8D5B6C4DC28B}" destId="{625F96E8-3046-4C30-A8AD-DEB2E13F56E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58C144A-467F-4C80-8C5D-F39275C1A4D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AEB66E2-391E-40C8-B2CE-190A6D1A423E}">
      <dgm:prSet/>
      <dgm:spPr/>
      <dgm:t>
        <a:bodyPr/>
        <a:lstStyle/>
        <a:p>
          <a:r>
            <a:rPr lang="ko-KR" dirty="0"/>
            <a:t>고속 컨텐츠 전송</a:t>
          </a:r>
          <a:r>
            <a:rPr lang="en-US" altLang="ko-KR" dirty="0"/>
            <a:t>(ex. </a:t>
          </a:r>
          <a:r>
            <a:rPr lang="ko-KR" altLang="en-US" dirty="0"/>
            <a:t>뉴스</a:t>
          </a:r>
          <a:r>
            <a:rPr lang="en-US" altLang="ko-KR" dirty="0"/>
            <a:t>)</a:t>
          </a:r>
          <a:endParaRPr lang="en-US" dirty="0"/>
        </a:p>
      </dgm:t>
    </dgm:pt>
    <dgm:pt modelId="{61B86695-B084-4C58-B986-F611A3D11EB7}" type="parTrans" cxnId="{B8FF54D9-B3CF-4B07-9F33-2E8D67767597}">
      <dgm:prSet/>
      <dgm:spPr/>
      <dgm:t>
        <a:bodyPr/>
        <a:lstStyle/>
        <a:p>
          <a:endParaRPr lang="en-US"/>
        </a:p>
      </dgm:t>
    </dgm:pt>
    <dgm:pt modelId="{3BBA965A-933C-41D0-A0BF-8585E014BC36}" type="sibTrans" cxnId="{B8FF54D9-B3CF-4B07-9F33-2E8D67767597}">
      <dgm:prSet/>
      <dgm:spPr/>
      <dgm:t>
        <a:bodyPr/>
        <a:lstStyle/>
        <a:p>
          <a:endParaRPr lang="en-US"/>
        </a:p>
      </dgm:t>
    </dgm:pt>
    <dgm:pt modelId="{33A83E1C-AAE0-4A07-98C0-02F7B1006D8D}">
      <dgm:prSet/>
      <dgm:spPr/>
      <dgm:t>
        <a:bodyPr/>
        <a:lstStyle/>
        <a:p>
          <a:r>
            <a:rPr lang="ko-KR" dirty="0"/>
            <a:t>실시간 스트리밍</a:t>
          </a:r>
          <a:endParaRPr lang="en-US" altLang="ko-KR" dirty="0"/>
        </a:p>
        <a:p>
          <a:r>
            <a:rPr lang="en-US" altLang="ko-KR" dirty="0"/>
            <a:t>(ex. </a:t>
          </a:r>
          <a:r>
            <a:rPr lang="ko-KR" altLang="en-US" dirty="0"/>
            <a:t>유튜브</a:t>
          </a:r>
          <a:r>
            <a:rPr lang="en-US" altLang="ko-KR" dirty="0"/>
            <a:t>)</a:t>
          </a:r>
          <a:endParaRPr lang="en-US" dirty="0"/>
        </a:p>
      </dgm:t>
    </dgm:pt>
    <dgm:pt modelId="{75EC7A40-275E-4C4C-A2BB-69AF9FCD62D5}" type="parTrans" cxnId="{E6EBFF65-83CA-409C-BD83-8C1F19D2B827}">
      <dgm:prSet/>
      <dgm:spPr/>
      <dgm:t>
        <a:bodyPr/>
        <a:lstStyle/>
        <a:p>
          <a:endParaRPr lang="en-US"/>
        </a:p>
      </dgm:t>
    </dgm:pt>
    <dgm:pt modelId="{2C49A2DC-B299-4628-B8F4-AE43128D742B}" type="sibTrans" cxnId="{E6EBFF65-83CA-409C-BD83-8C1F19D2B827}">
      <dgm:prSet/>
      <dgm:spPr/>
      <dgm:t>
        <a:bodyPr/>
        <a:lstStyle/>
        <a:p>
          <a:endParaRPr lang="en-US"/>
        </a:p>
      </dgm:t>
    </dgm:pt>
    <dgm:pt modelId="{10BCA562-2939-4F8F-AFB2-FF4DB6035EBA}">
      <dgm:prSet/>
      <dgm:spPr/>
      <dgm:t>
        <a:bodyPr/>
        <a:lstStyle/>
        <a:p>
          <a:r>
            <a:rPr lang="ko-KR" dirty="0"/>
            <a:t>다중 사용자 확장</a:t>
          </a:r>
          <a:endParaRPr lang="en-US" dirty="0"/>
        </a:p>
      </dgm:t>
    </dgm:pt>
    <dgm:pt modelId="{5C8631A9-BA98-4F73-B2B0-FA728FC37827}" type="parTrans" cxnId="{50EDF43A-2A90-4A36-B1DA-5AE1EB2C0F97}">
      <dgm:prSet/>
      <dgm:spPr/>
      <dgm:t>
        <a:bodyPr/>
        <a:lstStyle/>
        <a:p>
          <a:endParaRPr lang="en-US"/>
        </a:p>
      </dgm:t>
    </dgm:pt>
    <dgm:pt modelId="{63396EB4-DE22-4118-8B54-7553911DEACB}" type="sibTrans" cxnId="{50EDF43A-2A90-4A36-B1DA-5AE1EB2C0F97}">
      <dgm:prSet/>
      <dgm:spPr/>
      <dgm:t>
        <a:bodyPr/>
        <a:lstStyle/>
        <a:p>
          <a:endParaRPr lang="en-US"/>
        </a:p>
      </dgm:t>
    </dgm:pt>
    <dgm:pt modelId="{27BEFE66-1DC5-446D-AD53-3D96825AFB0F}" type="pres">
      <dgm:prSet presAssocID="{A58C144A-467F-4C80-8C5D-F39275C1A4D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36EE7C-3C65-46AE-BCF4-3CFCFB45248E}" type="pres">
      <dgm:prSet presAssocID="{EAEB66E2-391E-40C8-B2CE-190A6D1A423E}" presName="root" presStyleCnt="0"/>
      <dgm:spPr/>
    </dgm:pt>
    <dgm:pt modelId="{274FE982-C9F8-411B-9EAF-B8C4805AC6CF}" type="pres">
      <dgm:prSet presAssocID="{EAEB66E2-391E-40C8-B2CE-190A6D1A423E}" presName="rootComposite" presStyleCnt="0"/>
      <dgm:spPr/>
    </dgm:pt>
    <dgm:pt modelId="{B67EEDC6-3C3F-418F-B045-A22F31450F9B}" type="pres">
      <dgm:prSet presAssocID="{EAEB66E2-391E-40C8-B2CE-190A6D1A423E}" presName="rootText" presStyleLbl="node1" presStyleIdx="0" presStyleCnt="3"/>
      <dgm:spPr/>
    </dgm:pt>
    <dgm:pt modelId="{CC5C8724-8E8B-4C05-A2DE-18823DA1623A}" type="pres">
      <dgm:prSet presAssocID="{EAEB66E2-391E-40C8-B2CE-190A6D1A423E}" presName="rootConnector" presStyleLbl="node1" presStyleIdx="0" presStyleCnt="3"/>
      <dgm:spPr/>
    </dgm:pt>
    <dgm:pt modelId="{DC8A1682-DF08-4B02-97E6-1C7BCB318B12}" type="pres">
      <dgm:prSet presAssocID="{EAEB66E2-391E-40C8-B2CE-190A6D1A423E}" presName="childShape" presStyleCnt="0"/>
      <dgm:spPr/>
    </dgm:pt>
    <dgm:pt modelId="{F32F7578-E85A-489D-9B18-E5D37257047A}" type="pres">
      <dgm:prSet presAssocID="{33A83E1C-AAE0-4A07-98C0-02F7B1006D8D}" presName="root" presStyleCnt="0"/>
      <dgm:spPr/>
    </dgm:pt>
    <dgm:pt modelId="{5DF7FB71-3A4F-435E-AC28-FE5DAC5149DE}" type="pres">
      <dgm:prSet presAssocID="{33A83E1C-AAE0-4A07-98C0-02F7B1006D8D}" presName="rootComposite" presStyleCnt="0"/>
      <dgm:spPr/>
    </dgm:pt>
    <dgm:pt modelId="{77755F1F-A5D5-4DD0-BF18-1E097FCCD0C7}" type="pres">
      <dgm:prSet presAssocID="{33A83E1C-AAE0-4A07-98C0-02F7B1006D8D}" presName="rootText" presStyleLbl="node1" presStyleIdx="1" presStyleCnt="3"/>
      <dgm:spPr/>
    </dgm:pt>
    <dgm:pt modelId="{F1BBD44D-E425-45EB-AFC1-359B7A0ED219}" type="pres">
      <dgm:prSet presAssocID="{33A83E1C-AAE0-4A07-98C0-02F7B1006D8D}" presName="rootConnector" presStyleLbl="node1" presStyleIdx="1" presStyleCnt="3"/>
      <dgm:spPr/>
    </dgm:pt>
    <dgm:pt modelId="{FA980064-7404-410F-9105-A4BB4A9C9D72}" type="pres">
      <dgm:prSet presAssocID="{33A83E1C-AAE0-4A07-98C0-02F7B1006D8D}" presName="childShape" presStyleCnt="0"/>
      <dgm:spPr/>
    </dgm:pt>
    <dgm:pt modelId="{307C396B-3E3E-4290-ABE4-38E73DE0B40E}" type="pres">
      <dgm:prSet presAssocID="{10BCA562-2939-4F8F-AFB2-FF4DB6035EBA}" presName="root" presStyleCnt="0"/>
      <dgm:spPr/>
    </dgm:pt>
    <dgm:pt modelId="{AE0C8247-8D9B-4F2A-88AC-81938712678B}" type="pres">
      <dgm:prSet presAssocID="{10BCA562-2939-4F8F-AFB2-FF4DB6035EBA}" presName="rootComposite" presStyleCnt="0"/>
      <dgm:spPr/>
    </dgm:pt>
    <dgm:pt modelId="{996C0D50-DA35-4908-BC4B-F0CD4C3BDC2E}" type="pres">
      <dgm:prSet presAssocID="{10BCA562-2939-4F8F-AFB2-FF4DB6035EBA}" presName="rootText" presStyleLbl="node1" presStyleIdx="2" presStyleCnt="3"/>
      <dgm:spPr/>
    </dgm:pt>
    <dgm:pt modelId="{A30BA02F-83A7-4E4F-B893-D0AF893D2E2B}" type="pres">
      <dgm:prSet presAssocID="{10BCA562-2939-4F8F-AFB2-FF4DB6035EBA}" presName="rootConnector" presStyleLbl="node1" presStyleIdx="2" presStyleCnt="3"/>
      <dgm:spPr/>
    </dgm:pt>
    <dgm:pt modelId="{A2FA28F5-3070-4AB6-9FB7-9A97C7B90977}" type="pres">
      <dgm:prSet presAssocID="{10BCA562-2939-4F8F-AFB2-FF4DB6035EBA}" presName="childShape" presStyleCnt="0"/>
      <dgm:spPr/>
    </dgm:pt>
  </dgm:ptLst>
  <dgm:cxnLst>
    <dgm:cxn modelId="{EE123F32-6FBB-4A7D-8BD3-C53F77D9AC22}" type="presOf" srcId="{EAEB66E2-391E-40C8-B2CE-190A6D1A423E}" destId="{B67EEDC6-3C3F-418F-B045-A22F31450F9B}" srcOrd="0" destOrd="0" presId="urn:microsoft.com/office/officeart/2005/8/layout/hierarchy3"/>
    <dgm:cxn modelId="{DA24513A-2427-4040-A9EA-0CA7834CA491}" type="presOf" srcId="{10BCA562-2939-4F8F-AFB2-FF4DB6035EBA}" destId="{996C0D50-DA35-4908-BC4B-F0CD4C3BDC2E}" srcOrd="0" destOrd="0" presId="urn:microsoft.com/office/officeart/2005/8/layout/hierarchy3"/>
    <dgm:cxn modelId="{50EDF43A-2A90-4A36-B1DA-5AE1EB2C0F97}" srcId="{A58C144A-467F-4C80-8C5D-F39275C1A4DF}" destId="{10BCA562-2939-4F8F-AFB2-FF4DB6035EBA}" srcOrd="2" destOrd="0" parTransId="{5C8631A9-BA98-4F73-B2B0-FA728FC37827}" sibTransId="{63396EB4-DE22-4118-8B54-7553911DEACB}"/>
    <dgm:cxn modelId="{E6EBFF65-83CA-409C-BD83-8C1F19D2B827}" srcId="{A58C144A-467F-4C80-8C5D-F39275C1A4DF}" destId="{33A83E1C-AAE0-4A07-98C0-02F7B1006D8D}" srcOrd="1" destOrd="0" parTransId="{75EC7A40-275E-4C4C-A2BB-69AF9FCD62D5}" sibTransId="{2C49A2DC-B299-4628-B8F4-AE43128D742B}"/>
    <dgm:cxn modelId="{50C18E51-E391-456F-BCC5-50D99668D21C}" type="presOf" srcId="{EAEB66E2-391E-40C8-B2CE-190A6D1A423E}" destId="{CC5C8724-8E8B-4C05-A2DE-18823DA1623A}" srcOrd="1" destOrd="0" presId="urn:microsoft.com/office/officeart/2005/8/layout/hierarchy3"/>
    <dgm:cxn modelId="{2CCB8591-CFD4-47A0-8947-B7847F575AB7}" type="presOf" srcId="{33A83E1C-AAE0-4A07-98C0-02F7B1006D8D}" destId="{F1BBD44D-E425-45EB-AFC1-359B7A0ED219}" srcOrd="1" destOrd="0" presId="urn:microsoft.com/office/officeart/2005/8/layout/hierarchy3"/>
    <dgm:cxn modelId="{456A319C-88FC-4B9A-92A8-647A4E921F7E}" type="presOf" srcId="{A58C144A-467F-4C80-8C5D-F39275C1A4DF}" destId="{27BEFE66-1DC5-446D-AD53-3D96825AFB0F}" srcOrd="0" destOrd="0" presId="urn:microsoft.com/office/officeart/2005/8/layout/hierarchy3"/>
    <dgm:cxn modelId="{6E28AEB5-45DC-4A2D-8AF5-DA2815E09B6C}" type="presOf" srcId="{33A83E1C-AAE0-4A07-98C0-02F7B1006D8D}" destId="{77755F1F-A5D5-4DD0-BF18-1E097FCCD0C7}" srcOrd="0" destOrd="0" presId="urn:microsoft.com/office/officeart/2005/8/layout/hierarchy3"/>
    <dgm:cxn modelId="{2D7846CE-3A06-404B-8328-F58CE7E522BA}" type="presOf" srcId="{10BCA562-2939-4F8F-AFB2-FF4DB6035EBA}" destId="{A30BA02F-83A7-4E4F-B893-D0AF893D2E2B}" srcOrd="1" destOrd="0" presId="urn:microsoft.com/office/officeart/2005/8/layout/hierarchy3"/>
    <dgm:cxn modelId="{B8FF54D9-B3CF-4B07-9F33-2E8D67767597}" srcId="{A58C144A-467F-4C80-8C5D-F39275C1A4DF}" destId="{EAEB66E2-391E-40C8-B2CE-190A6D1A423E}" srcOrd="0" destOrd="0" parTransId="{61B86695-B084-4C58-B986-F611A3D11EB7}" sibTransId="{3BBA965A-933C-41D0-A0BF-8585E014BC36}"/>
    <dgm:cxn modelId="{CDAF9D5E-23AD-41BF-9053-6111C7747268}" type="presParOf" srcId="{27BEFE66-1DC5-446D-AD53-3D96825AFB0F}" destId="{CC36EE7C-3C65-46AE-BCF4-3CFCFB45248E}" srcOrd="0" destOrd="0" presId="urn:microsoft.com/office/officeart/2005/8/layout/hierarchy3"/>
    <dgm:cxn modelId="{CEE110FC-37C1-4808-A4D8-0738B486CAF8}" type="presParOf" srcId="{CC36EE7C-3C65-46AE-BCF4-3CFCFB45248E}" destId="{274FE982-C9F8-411B-9EAF-B8C4805AC6CF}" srcOrd="0" destOrd="0" presId="urn:microsoft.com/office/officeart/2005/8/layout/hierarchy3"/>
    <dgm:cxn modelId="{E3D936E9-323E-4CBD-9CAD-10A1BBE08485}" type="presParOf" srcId="{274FE982-C9F8-411B-9EAF-B8C4805AC6CF}" destId="{B67EEDC6-3C3F-418F-B045-A22F31450F9B}" srcOrd="0" destOrd="0" presId="urn:microsoft.com/office/officeart/2005/8/layout/hierarchy3"/>
    <dgm:cxn modelId="{3FF160C0-A016-472A-8B5A-CD0D4BE86809}" type="presParOf" srcId="{274FE982-C9F8-411B-9EAF-B8C4805AC6CF}" destId="{CC5C8724-8E8B-4C05-A2DE-18823DA1623A}" srcOrd="1" destOrd="0" presId="urn:microsoft.com/office/officeart/2005/8/layout/hierarchy3"/>
    <dgm:cxn modelId="{650E8FA7-C079-47E7-85F9-1D650A9DABDE}" type="presParOf" srcId="{CC36EE7C-3C65-46AE-BCF4-3CFCFB45248E}" destId="{DC8A1682-DF08-4B02-97E6-1C7BCB318B12}" srcOrd="1" destOrd="0" presId="urn:microsoft.com/office/officeart/2005/8/layout/hierarchy3"/>
    <dgm:cxn modelId="{01C8678A-62B9-4452-B600-89436F394F36}" type="presParOf" srcId="{27BEFE66-1DC5-446D-AD53-3D96825AFB0F}" destId="{F32F7578-E85A-489D-9B18-E5D37257047A}" srcOrd="1" destOrd="0" presId="urn:microsoft.com/office/officeart/2005/8/layout/hierarchy3"/>
    <dgm:cxn modelId="{CFF272DC-2385-4B98-90D9-1DDEDF24EBF6}" type="presParOf" srcId="{F32F7578-E85A-489D-9B18-E5D37257047A}" destId="{5DF7FB71-3A4F-435E-AC28-FE5DAC5149DE}" srcOrd="0" destOrd="0" presId="urn:microsoft.com/office/officeart/2005/8/layout/hierarchy3"/>
    <dgm:cxn modelId="{8EA6C7C2-46F3-4CC0-BE8C-54B78BEE8B9D}" type="presParOf" srcId="{5DF7FB71-3A4F-435E-AC28-FE5DAC5149DE}" destId="{77755F1F-A5D5-4DD0-BF18-1E097FCCD0C7}" srcOrd="0" destOrd="0" presId="urn:microsoft.com/office/officeart/2005/8/layout/hierarchy3"/>
    <dgm:cxn modelId="{FF1B2539-352B-4B27-A17D-758A206F2614}" type="presParOf" srcId="{5DF7FB71-3A4F-435E-AC28-FE5DAC5149DE}" destId="{F1BBD44D-E425-45EB-AFC1-359B7A0ED219}" srcOrd="1" destOrd="0" presId="urn:microsoft.com/office/officeart/2005/8/layout/hierarchy3"/>
    <dgm:cxn modelId="{DEF707FF-DFED-4D99-896B-5998C35FBBE8}" type="presParOf" srcId="{F32F7578-E85A-489D-9B18-E5D37257047A}" destId="{FA980064-7404-410F-9105-A4BB4A9C9D72}" srcOrd="1" destOrd="0" presId="urn:microsoft.com/office/officeart/2005/8/layout/hierarchy3"/>
    <dgm:cxn modelId="{4E115EF3-FAA7-4AB0-ADD8-CDB04CA0223E}" type="presParOf" srcId="{27BEFE66-1DC5-446D-AD53-3D96825AFB0F}" destId="{307C396B-3E3E-4290-ABE4-38E73DE0B40E}" srcOrd="2" destOrd="0" presId="urn:microsoft.com/office/officeart/2005/8/layout/hierarchy3"/>
    <dgm:cxn modelId="{1D43BECC-7922-4177-9E6D-F4894D1C072B}" type="presParOf" srcId="{307C396B-3E3E-4290-ABE4-38E73DE0B40E}" destId="{AE0C8247-8D9B-4F2A-88AC-81938712678B}" srcOrd="0" destOrd="0" presId="urn:microsoft.com/office/officeart/2005/8/layout/hierarchy3"/>
    <dgm:cxn modelId="{5E88C448-177B-41C8-B002-80337DF08947}" type="presParOf" srcId="{AE0C8247-8D9B-4F2A-88AC-81938712678B}" destId="{996C0D50-DA35-4908-BC4B-F0CD4C3BDC2E}" srcOrd="0" destOrd="0" presId="urn:microsoft.com/office/officeart/2005/8/layout/hierarchy3"/>
    <dgm:cxn modelId="{53938799-4D6F-472A-9181-8FF00303355A}" type="presParOf" srcId="{AE0C8247-8D9B-4F2A-88AC-81938712678B}" destId="{A30BA02F-83A7-4E4F-B893-D0AF893D2E2B}" srcOrd="1" destOrd="0" presId="urn:microsoft.com/office/officeart/2005/8/layout/hierarchy3"/>
    <dgm:cxn modelId="{1F2E40F2-FF75-466C-BE6E-8F4B4116CABA}" type="presParOf" srcId="{307C396B-3E3E-4290-ABE4-38E73DE0B40E}" destId="{A2FA28F5-3070-4AB6-9FB7-9A97C7B90977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00F1E-12DA-4C92-A69F-55C4F1D6BD3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2FA4CA5-2C7B-466F-9CB6-92F3A134BE06}">
      <dgm:prSet/>
      <dgm:spPr/>
      <dgm:t>
        <a:bodyPr/>
        <a:lstStyle/>
        <a:p>
          <a:r>
            <a:rPr lang="en-US" dirty="0"/>
            <a:t>Edge</a:t>
          </a:r>
        </a:p>
      </dgm:t>
    </dgm:pt>
    <dgm:pt modelId="{540263BA-7BA0-4A42-A7BA-85F028CDA5E2}" type="parTrans" cxnId="{8A91910A-E9E1-41B9-97CE-EAFA0B29704B}">
      <dgm:prSet/>
      <dgm:spPr/>
      <dgm:t>
        <a:bodyPr/>
        <a:lstStyle/>
        <a:p>
          <a:endParaRPr lang="en-US"/>
        </a:p>
      </dgm:t>
    </dgm:pt>
    <dgm:pt modelId="{084FC112-D051-48A4-838C-971A8EC9867B}" type="sibTrans" cxnId="{8A91910A-E9E1-41B9-97CE-EAFA0B29704B}">
      <dgm:prSet/>
      <dgm:spPr/>
      <dgm:t>
        <a:bodyPr/>
        <a:lstStyle/>
        <a:p>
          <a:endParaRPr lang="en-US"/>
        </a:p>
      </dgm:t>
    </dgm:pt>
    <dgm:pt modelId="{2DF93550-E456-4995-BEAD-1401374A7B50}">
      <dgm:prSet/>
      <dgm:spPr/>
      <dgm:t>
        <a:bodyPr/>
        <a:lstStyle/>
        <a:p>
          <a:r>
            <a:rPr lang="ko-KR" dirty="0"/>
            <a:t>컨테이너 </a:t>
          </a:r>
          <a:r>
            <a:rPr lang="en-US" dirty="0"/>
            <a:t>+ </a:t>
          </a:r>
          <a:r>
            <a:rPr lang="ko-KR" dirty="0"/>
            <a:t>오케스트레이션</a:t>
          </a:r>
          <a:endParaRPr lang="en-US" dirty="0"/>
        </a:p>
      </dgm:t>
    </dgm:pt>
    <dgm:pt modelId="{314D1A72-E8BB-4F60-BC7B-6F17EA159685}" type="parTrans" cxnId="{CA157546-EC71-4B1B-B6F6-5662DFEE236F}">
      <dgm:prSet/>
      <dgm:spPr/>
      <dgm:t>
        <a:bodyPr/>
        <a:lstStyle/>
        <a:p>
          <a:endParaRPr lang="en-US"/>
        </a:p>
      </dgm:t>
    </dgm:pt>
    <dgm:pt modelId="{DE64920C-B6AB-4584-81D3-C9718250D591}" type="sibTrans" cxnId="{CA157546-EC71-4B1B-B6F6-5662DFEE236F}">
      <dgm:prSet/>
      <dgm:spPr/>
      <dgm:t>
        <a:bodyPr/>
        <a:lstStyle/>
        <a:p>
          <a:endParaRPr lang="en-US"/>
        </a:p>
      </dgm:t>
    </dgm:pt>
    <dgm:pt modelId="{DF261D4E-383B-4044-9DBC-9F55A98D644B}">
      <dgm:prSet/>
      <dgm:spPr/>
      <dgm:t>
        <a:bodyPr/>
        <a:lstStyle/>
        <a:p>
          <a:r>
            <a:rPr lang="ko-KR" dirty="0"/>
            <a:t>프록시 웹 서버</a:t>
          </a:r>
          <a:endParaRPr lang="en-US" dirty="0"/>
        </a:p>
      </dgm:t>
    </dgm:pt>
    <dgm:pt modelId="{C0A14C41-402E-4716-AAA0-5FEC89CF80B7}" type="parTrans" cxnId="{733469CD-BEF5-482B-911B-12EA28E41B9C}">
      <dgm:prSet/>
      <dgm:spPr/>
      <dgm:t>
        <a:bodyPr/>
        <a:lstStyle/>
        <a:p>
          <a:endParaRPr lang="en-US"/>
        </a:p>
      </dgm:t>
    </dgm:pt>
    <dgm:pt modelId="{F6F3F5CD-7753-4905-B3D3-A9B178EDA917}" type="sibTrans" cxnId="{733469CD-BEF5-482B-911B-12EA28E41B9C}">
      <dgm:prSet/>
      <dgm:spPr/>
      <dgm:t>
        <a:bodyPr/>
        <a:lstStyle/>
        <a:p>
          <a:endParaRPr lang="en-US"/>
        </a:p>
      </dgm:t>
    </dgm:pt>
    <dgm:pt modelId="{5B874F5E-2D20-484A-8A3E-9245FAC9B958}">
      <dgm:prSet/>
      <dgm:spPr/>
      <dgm:t>
        <a:bodyPr/>
        <a:lstStyle/>
        <a:p>
          <a:r>
            <a:rPr lang="ko-KR" dirty="0" err="1"/>
            <a:t>프로비져닝</a:t>
          </a:r>
          <a:r>
            <a:rPr lang="ko-KR" dirty="0"/>
            <a:t> 툴</a:t>
          </a:r>
          <a:endParaRPr lang="en-US" dirty="0"/>
        </a:p>
      </dgm:t>
    </dgm:pt>
    <dgm:pt modelId="{71808274-B5E0-4E68-A372-74DB2AB240A3}" type="parTrans" cxnId="{4865A523-92EE-43EF-BA42-8B2B47A230AA}">
      <dgm:prSet/>
      <dgm:spPr/>
      <dgm:t>
        <a:bodyPr/>
        <a:lstStyle/>
        <a:p>
          <a:endParaRPr lang="en-US"/>
        </a:p>
      </dgm:t>
    </dgm:pt>
    <dgm:pt modelId="{82B43743-7184-485A-8472-7C3DF2C1D4B9}" type="sibTrans" cxnId="{4865A523-92EE-43EF-BA42-8B2B47A230AA}">
      <dgm:prSet/>
      <dgm:spPr/>
      <dgm:t>
        <a:bodyPr/>
        <a:lstStyle/>
        <a:p>
          <a:endParaRPr lang="en-US"/>
        </a:p>
      </dgm:t>
    </dgm:pt>
    <dgm:pt modelId="{5493BF88-79A3-4827-8C07-98F492A86140}">
      <dgm:prSet/>
      <dgm:spPr/>
      <dgm:t>
        <a:bodyPr/>
        <a:lstStyle/>
        <a:p>
          <a:r>
            <a:rPr lang="en-US"/>
            <a:t>Purge api</a:t>
          </a:r>
        </a:p>
      </dgm:t>
    </dgm:pt>
    <dgm:pt modelId="{74F402CD-C477-4DFE-BE4C-89DA882F417C}" type="parTrans" cxnId="{43880769-967A-484C-AB94-F3870A53863C}">
      <dgm:prSet/>
      <dgm:spPr/>
      <dgm:t>
        <a:bodyPr/>
        <a:lstStyle/>
        <a:p>
          <a:endParaRPr lang="en-US"/>
        </a:p>
      </dgm:t>
    </dgm:pt>
    <dgm:pt modelId="{C415450E-4F23-4779-BD5F-A12892472452}" type="sibTrans" cxnId="{43880769-967A-484C-AB94-F3870A53863C}">
      <dgm:prSet/>
      <dgm:spPr/>
      <dgm:t>
        <a:bodyPr/>
        <a:lstStyle/>
        <a:p>
          <a:endParaRPr lang="en-US"/>
        </a:p>
      </dgm:t>
    </dgm:pt>
    <dgm:pt modelId="{63019525-15F9-4D8D-A588-86FA88CD853B}">
      <dgm:prSet/>
      <dgm:spPr/>
      <dgm:t>
        <a:bodyPr/>
        <a:lstStyle/>
        <a:p>
          <a:r>
            <a:rPr lang="en-US"/>
            <a:t>Origin</a:t>
          </a:r>
        </a:p>
      </dgm:t>
    </dgm:pt>
    <dgm:pt modelId="{9DDA60E8-BA2F-4F9F-A04A-58DFE0594DA9}" type="parTrans" cxnId="{AAEDD3AC-C3EE-4737-BF9E-6A216EAF4C6B}">
      <dgm:prSet/>
      <dgm:spPr/>
      <dgm:t>
        <a:bodyPr/>
        <a:lstStyle/>
        <a:p>
          <a:endParaRPr lang="en-US"/>
        </a:p>
      </dgm:t>
    </dgm:pt>
    <dgm:pt modelId="{E45D8007-D13F-43CC-993D-EBE00EF29401}" type="sibTrans" cxnId="{AAEDD3AC-C3EE-4737-BF9E-6A216EAF4C6B}">
      <dgm:prSet/>
      <dgm:spPr/>
      <dgm:t>
        <a:bodyPr/>
        <a:lstStyle/>
        <a:p>
          <a:endParaRPr lang="en-US"/>
        </a:p>
      </dgm:t>
    </dgm:pt>
    <dgm:pt modelId="{2247788F-560C-4CAB-A6A6-8ECC3C5F7C57}">
      <dgm:prSet/>
      <dgm:spPr/>
      <dgm:t>
        <a:bodyPr/>
        <a:lstStyle/>
        <a:p>
          <a:r>
            <a:rPr lang="en-US"/>
            <a:t>Origin</a:t>
          </a:r>
          <a:r>
            <a:rPr lang="ko-KR"/>
            <a:t> 웹서버</a:t>
          </a:r>
          <a:endParaRPr lang="en-US"/>
        </a:p>
      </dgm:t>
    </dgm:pt>
    <dgm:pt modelId="{72BB4AEA-101E-4CEE-9432-910981CAE491}" type="parTrans" cxnId="{AA7D42C5-41C7-45CD-A3F8-73909B147966}">
      <dgm:prSet/>
      <dgm:spPr/>
      <dgm:t>
        <a:bodyPr/>
        <a:lstStyle/>
        <a:p>
          <a:endParaRPr lang="en-US"/>
        </a:p>
      </dgm:t>
    </dgm:pt>
    <dgm:pt modelId="{B8703423-61DE-48DF-99D2-70EA14129131}" type="sibTrans" cxnId="{AA7D42C5-41C7-45CD-A3F8-73909B147966}">
      <dgm:prSet/>
      <dgm:spPr/>
      <dgm:t>
        <a:bodyPr/>
        <a:lstStyle/>
        <a:p>
          <a:endParaRPr lang="en-US"/>
        </a:p>
      </dgm:t>
    </dgm:pt>
    <dgm:pt modelId="{E0839FDE-7094-4ABD-8037-017E3D11382E}">
      <dgm:prSet/>
      <dgm:spPr/>
      <dgm:t>
        <a:bodyPr/>
        <a:lstStyle/>
        <a:p>
          <a:r>
            <a:rPr lang="ko-KR"/>
            <a:t>전체</a:t>
          </a:r>
          <a:endParaRPr lang="en-US"/>
        </a:p>
      </dgm:t>
    </dgm:pt>
    <dgm:pt modelId="{46DC7A7D-E241-4952-976E-6D6BAE3FDA65}" type="parTrans" cxnId="{EB8DFF32-B8AF-44A2-82D6-1C2D33FA1E28}">
      <dgm:prSet/>
      <dgm:spPr/>
      <dgm:t>
        <a:bodyPr/>
        <a:lstStyle/>
        <a:p>
          <a:endParaRPr lang="en-US"/>
        </a:p>
      </dgm:t>
    </dgm:pt>
    <dgm:pt modelId="{AE1A0177-B1C4-4CF8-A806-D84E843E0BE3}" type="sibTrans" cxnId="{EB8DFF32-B8AF-44A2-82D6-1C2D33FA1E28}">
      <dgm:prSet/>
      <dgm:spPr/>
      <dgm:t>
        <a:bodyPr/>
        <a:lstStyle/>
        <a:p>
          <a:endParaRPr lang="en-US"/>
        </a:p>
      </dgm:t>
    </dgm:pt>
    <dgm:pt modelId="{A90D04D3-C63D-4FF4-BFBA-740FAF63458A}">
      <dgm:prSet/>
      <dgm:spPr/>
      <dgm:t>
        <a:bodyPr/>
        <a:lstStyle/>
        <a:p>
          <a:r>
            <a:rPr lang="ko-KR"/>
            <a:t>모니터링 시스템</a:t>
          </a:r>
          <a:endParaRPr lang="en-US"/>
        </a:p>
      </dgm:t>
    </dgm:pt>
    <dgm:pt modelId="{466C820E-5725-403E-87B5-3D01A83C4CB5}" type="parTrans" cxnId="{932A9227-3BDB-4357-8363-D72540929A00}">
      <dgm:prSet/>
      <dgm:spPr/>
      <dgm:t>
        <a:bodyPr/>
        <a:lstStyle/>
        <a:p>
          <a:endParaRPr lang="en-US"/>
        </a:p>
      </dgm:t>
    </dgm:pt>
    <dgm:pt modelId="{1C959FC0-86BE-46F2-8A07-7D7CC7A8AFE9}" type="sibTrans" cxnId="{932A9227-3BDB-4357-8363-D72540929A00}">
      <dgm:prSet/>
      <dgm:spPr/>
      <dgm:t>
        <a:bodyPr/>
        <a:lstStyle/>
        <a:p>
          <a:endParaRPr lang="en-US"/>
        </a:p>
      </dgm:t>
    </dgm:pt>
    <dgm:pt modelId="{C94C9E3E-6167-4FB1-A664-E36B846AF5D6}" type="pres">
      <dgm:prSet presAssocID="{1D400F1E-12DA-4C92-A69F-55C4F1D6BD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7EDA1D-D4A2-4364-A8A5-8757FE1BB745}" type="pres">
      <dgm:prSet presAssocID="{F2FA4CA5-2C7B-466F-9CB6-92F3A134BE06}" presName="root" presStyleCnt="0"/>
      <dgm:spPr/>
    </dgm:pt>
    <dgm:pt modelId="{68258902-CBC6-4691-B28D-5630A194D876}" type="pres">
      <dgm:prSet presAssocID="{F2FA4CA5-2C7B-466F-9CB6-92F3A134BE06}" presName="rootComposite" presStyleCnt="0"/>
      <dgm:spPr/>
    </dgm:pt>
    <dgm:pt modelId="{1B01BB60-CC2C-4662-A84C-C75B76D1BCEF}" type="pres">
      <dgm:prSet presAssocID="{F2FA4CA5-2C7B-466F-9CB6-92F3A134BE06}" presName="rootText" presStyleLbl="node1" presStyleIdx="0" presStyleCnt="3"/>
      <dgm:spPr/>
    </dgm:pt>
    <dgm:pt modelId="{3BBCD216-FACE-4F24-A458-A2895E22EAAF}" type="pres">
      <dgm:prSet presAssocID="{F2FA4CA5-2C7B-466F-9CB6-92F3A134BE06}" presName="rootConnector" presStyleLbl="node1" presStyleIdx="0" presStyleCnt="3"/>
      <dgm:spPr/>
    </dgm:pt>
    <dgm:pt modelId="{465AC51B-0485-4DA9-8898-FA1CA25D56AF}" type="pres">
      <dgm:prSet presAssocID="{F2FA4CA5-2C7B-466F-9CB6-92F3A134BE06}" presName="childShape" presStyleCnt="0"/>
      <dgm:spPr/>
    </dgm:pt>
    <dgm:pt modelId="{DB8D0B17-A305-4880-AD36-3782BCD6C01C}" type="pres">
      <dgm:prSet presAssocID="{314D1A72-E8BB-4F60-BC7B-6F17EA159685}" presName="Name13" presStyleLbl="parChTrans1D2" presStyleIdx="0" presStyleCnt="6"/>
      <dgm:spPr/>
    </dgm:pt>
    <dgm:pt modelId="{C1609111-39D2-4912-8D78-CCB9A565A178}" type="pres">
      <dgm:prSet presAssocID="{2DF93550-E456-4995-BEAD-1401374A7B50}" presName="childText" presStyleLbl="bgAcc1" presStyleIdx="0" presStyleCnt="6">
        <dgm:presLayoutVars>
          <dgm:bulletEnabled val="1"/>
        </dgm:presLayoutVars>
      </dgm:prSet>
      <dgm:spPr/>
    </dgm:pt>
    <dgm:pt modelId="{9514F8EA-DC12-4755-A8F3-5A4F003E8779}" type="pres">
      <dgm:prSet presAssocID="{C0A14C41-402E-4716-AAA0-5FEC89CF80B7}" presName="Name13" presStyleLbl="parChTrans1D2" presStyleIdx="1" presStyleCnt="6"/>
      <dgm:spPr/>
    </dgm:pt>
    <dgm:pt modelId="{212AC56B-7BC0-447A-9587-6D726C3D18F1}" type="pres">
      <dgm:prSet presAssocID="{DF261D4E-383B-4044-9DBC-9F55A98D644B}" presName="childText" presStyleLbl="bgAcc1" presStyleIdx="1" presStyleCnt="6">
        <dgm:presLayoutVars>
          <dgm:bulletEnabled val="1"/>
        </dgm:presLayoutVars>
      </dgm:prSet>
      <dgm:spPr/>
    </dgm:pt>
    <dgm:pt modelId="{5CA41543-515D-49E6-A5B5-5836C85E6C80}" type="pres">
      <dgm:prSet presAssocID="{71808274-B5E0-4E68-A372-74DB2AB240A3}" presName="Name13" presStyleLbl="parChTrans1D2" presStyleIdx="2" presStyleCnt="6"/>
      <dgm:spPr/>
    </dgm:pt>
    <dgm:pt modelId="{B6D3EBFA-F90E-4665-B85D-F753731B9654}" type="pres">
      <dgm:prSet presAssocID="{5B874F5E-2D20-484A-8A3E-9245FAC9B958}" presName="childText" presStyleLbl="bgAcc1" presStyleIdx="2" presStyleCnt="6">
        <dgm:presLayoutVars>
          <dgm:bulletEnabled val="1"/>
        </dgm:presLayoutVars>
      </dgm:prSet>
      <dgm:spPr/>
    </dgm:pt>
    <dgm:pt modelId="{F79A6ED6-F1BB-40A2-ADA3-2FD7F2534331}" type="pres">
      <dgm:prSet presAssocID="{74F402CD-C477-4DFE-BE4C-89DA882F417C}" presName="Name13" presStyleLbl="parChTrans1D2" presStyleIdx="3" presStyleCnt="6"/>
      <dgm:spPr/>
    </dgm:pt>
    <dgm:pt modelId="{5AA68F24-2C6C-4EF6-852E-90A6EFD71F3E}" type="pres">
      <dgm:prSet presAssocID="{5493BF88-79A3-4827-8C07-98F492A86140}" presName="childText" presStyleLbl="bgAcc1" presStyleIdx="3" presStyleCnt="6">
        <dgm:presLayoutVars>
          <dgm:bulletEnabled val="1"/>
        </dgm:presLayoutVars>
      </dgm:prSet>
      <dgm:spPr/>
    </dgm:pt>
    <dgm:pt modelId="{BD886518-9FB1-4728-81D3-ECF19FC24399}" type="pres">
      <dgm:prSet presAssocID="{63019525-15F9-4D8D-A588-86FA88CD853B}" presName="root" presStyleCnt="0"/>
      <dgm:spPr/>
    </dgm:pt>
    <dgm:pt modelId="{446CE1E0-2AEB-4CF6-858A-E3699A50B1E7}" type="pres">
      <dgm:prSet presAssocID="{63019525-15F9-4D8D-A588-86FA88CD853B}" presName="rootComposite" presStyleCnt="0"/>
      <dgm:spPr/>
    </dgm:pt>
    <dgm:pt modelId="{10EC511A-CDAC-4A5B-A529-DFDDA2890B99}" type="pres">
      <dgm:prSet presAssocID="{63019525-15F9-4D8D-A588-86FA88CD853B}" presName="rootText" presStyleLbl="node1" presStyleIdx="1" presStyleCnt="3"/>
      <dgm:spPr/>
    </dgm:pt>
    <dgm:pt modelId="{15DD734F-19D4-49E1-B504-82FDC0A2855E}" type="pres">
      <dgm:prSet presAssocID="{63019525-15F9-4D8D-A588-86FA88CD853B}" presName="rootConnector" presStyleLbl="node1" presStyleIdx="1" presStyleCnt="3"/>
      <dgm:spPr/>
    </dgm:pt>
    <dgm:pt modelId="{AF477411-0D6E-40F7-A7F9-CA5AF6F724BA}" type="pres">
      <dgm:prSet presAssocID="{63019525-15F9-4D8D-A588-86FA88CD853B}" presName="childShape" presStyleCnt="0"/>
      <dgm:spPr/>
    </dgm:pt>
    <dgm:pt modelId="{01609606-89DA-4940-A122-7361FD95EC4C}" type="pres">
      <dgm:prSet presAssocID="{72BB4AEA-101E-4CEE-9432-910981CAE491}" presName="Name13" presStyleLbl="parChTrans1D2" presStyleIdx="4" presStyleCnt="6"/>
      <dgm:spPr/>
    </dgm:pt>
    <dgm:pt modelId="{095DE98A-F67B-4CAB-83A6-2A18009C34EF}" type="pres">
      <dgm:prSet presAssocID="{2247788F-560C-4CAB-A6A6-8ECC3C5F7C57}" presName="childText" presStyleLbl="bgAcc1" presStyleIdx="4" presStyleCnt="6">
        <dgm:presLayoutVars>
          <dgm:bulletEnabled val="1"/>
        </dgm:presLayoutVars>
      </dgm:prSet>
      <dgm:spPr/>
    </dgm:pt>
    <dgm:pt modelId="{9FBBF639-5931-4101-BBDE-ABEAAB4EF668}" type="pres">
      <dgm:prSet presAssocID="{E0839FDE-7094-4ABD-8037-017E3D11382E}" presName="root" presStyleCnt="0"/>
      <dgm:spPr/>
    </dgm:pt>
    <dgm:pt modelId="{7EF929E3-3EBA-463B-9A78-4E700C77100C}" type="pres">
      <dgm:prSet presAssocID="{E0839FDE-7094-4ABD-8037-017E3D11382E}" presName="rootComposite" presStyleCnt="0"/>
      <dgm:spPr/>
    </dgm:pt>
    <dgm:pt modelId="{9CFC43E3-B801-4456-B119-7EE4FCC9BFF6}" type="pres">
      <dgm:prSet presAssocID="{E0839FDE-7094-4ABD-8037-017E3D11382E}" presName="rootText" presStyleLbl="node1" presStyleIdx="2" presStyleCnt="3"/>
      <dgm:spPr/>
    </dgm:pt>
    <dgm:pt modelId="{1140EC7C-3F14-470C-8579-DA350DE6C898}" type="pres">
      <dgm:prSet presAssocID="{E0839FDE-7094-4ABD-8037-017E3D11382E}" presName="rootConnector" presStyleLbl="node1" presStyleIdx="2" presStyleCnt="3"/>
      <dgm:spPr/>
    </dgm:pt>
    <dgm:pt modelId="{40C0DD0A-C8E0-4C61-B9D3-732B58F82B41}" type="pres">
      <dgm:prSet presAssocID="{E0839FDE-7094-4ABD-8037-017E3D11382E}" presName="childShape" presStyleCnt="0"/>
      <dgm:spPr/>
    </dgm:pt>
    <dgm:pt modelId="{5E588691-0844-4175-82D2-7B04E25946B8}" type="pres">
      <dgm:prSet presAssocID="{466C820E-5725-403E-87B5-3D01A83C4CB5}" presName="Name13" presStyleLbl="parChTrans1D2" presStyleIdx="5" presStyleCnt="6"/>
      <dgm:spPr/>
    </dgm:pt>
    <dgm:pt modelId="{C8552DBF-93E1-45BD-A8A5-8EE13F3B3E49}" type="pres">
      <dgm:prSet presAssocID="{A90D04D3-C63D-4FF4-BFBA-740FAF63458A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8A91910A-E9E1-41B9-97CE-EAFA0B29704B}" srcId="{1D400F1E-12DA-4C92-A69F-55C4F1D6BD39}" destId="{F2FA4CA5-2C7B-466F-9CB6-92F3A134BE06}" srcOrd="0" destOrd="0" parTransId="{540263BA-7BA0-4A42-A7BA-85F028CDA5E2}" sibTransId="{084FC112-D051-48A4-838C-971A8EC9867B}"/>
    <dgm:cxn modelId="{4865A523-92EE-43EF-BA42-8B2B47A230AA}" srcId="{F2FA4CA5-2C7B-466F-9CB6-92F3A134BE06}" destId="{5B874F5E-2D20-484A-8A3E-9245FAC9B958}" srcOrd="2" destOrd="0" parTransId="{71808274-B5E0-4E68-A372-74DB2AB240A3}" sibTransId="{82B43743-7184-485A-8472-7C3DF2C1D4B9}"/>
    <dgm:cxn modelId="{932A9227-3BDB-4357-8363-D72540929A00}" srcId="{E0839FDE-7094-4ABD-8037-017E3D11382E}" destId="{A90D04D3-C63D-4FF4-BFBA-740FAF63458A}" srcOrd="0" destOrd="0" parTransId="{466C820E-5725-403E-87B5-3D01A83C4CB5}" sibTransId="{1C959FC0-86BE-46F2-8A07-7D7CC7A8AFE9}"/>
    <dgm:cxn modelId="{D50FF827-E095-4812-87FF-F87E9FBA87AA}" type="presOf" srcId="{72BB4AEA-101E-4CEE-9432-910981CAE491}" destId="{01609606-89DA-4940-A122-7361FD95EC4C}" srcOrd="0" destOrd="0" presId="urn:microsoft.com/office/officeart/2005/8/layout/hierarchy3"/>
    <dgm:cxn modelId="{EB8DFF32-B8AF-44A2-82D6-1C2D33FA1E28}" srcId="{1D400F1E-12DA-4C92-A69F-55C4F1D6BD39}" destId="{E0839FDE-7094-4ABD-8037-017E3D11382E}" srcOrd="2" destOrd="0" parTransId="{46DC7A7D-E241-4952-976E-6D6BAE3FDA65}" sibTransId="{AE1A0177-B1C4-4CF8-A806-D84E843E0BE3}"/>
    <dgm:cxn modelId="{5C931635-FBA0-45D9-9ECE-2B559AE5A30C}" type="presOf" srcId="{DF261D4E-383B-4044-9DBC-9F55A98D644B}" destId="{212AC56B-7BC0-447A-9587-6D726C3D18F1}" srcOrd="0" destOrd="0" presId="urn:microsoft.com/office/officeart/2005/8/layout/hierarchy3"/>
    <dgm:cxn modelId="{DC1EE335-E6CA-4341-9E03-293809FEC175}" type="presOf" srcId="{C0A14C41-402E-4716-AAA0-5FEC89CF80B7}" destId="{9514F8EA-DC12-4755-A8F3-5A4F003E8779}" srcOrd="0" destOrd="0" presId="urn:microsoft.com/office/officeart/2005/8/layout/hierarchy3"/>
    <dgm:cxn modelId="{C2E0293B-ACC1-4244-9A67-FFE8E5FC31A2}" type="presOf" srcId="{5B874F5E-2D20-484A-8A3E-9245FAC9B958}" destId="{B6D3EBFA-F90E-4665-B85D-F753731B9654}" srcOrd="0" destOrd="0" presId="urn:microsoft.com/office/officeart/2005/8/layout/hierarchy3"/>
    <dgm:cxn modelId="{6EB4953B-7D25-4D02-A7CA-A34F358D3599}" type="presOf" srcId="{F2FA4CA5-2C7B-466F-9CB6-92F3A134BE06}" destId="{1B01BB60-CC2C-4662-A84C-C75B76D1BCEF}" srcOrd="0" destOrd="0" presId="urn:microsoft.com/office/officeart/2005/8/layout/hierarchy3"/>
    <dgm:cxn modelId="{04E8EF40-1153-4B51-9813-D4CBEFBBF91B}" type="presOf" srcId="{63019525-15F9-4D8D-A588-86FA88CD853B}" destId="{15DD734F-19D4-49E1-B504-82FDC0A2855E}" srcOrd="1" destOrd="0" presId="urn:microsoft.com/office/officeart/2005/8/layout/hierarchy3"/>
    <dgm:cxn modelId="{CA157546-EC71-4B1B-B6F6-5662DFEE236F}" srcId="{F2FA4CA5-2C7B-466F-9CB6-92F3A134BE06}" destId="{2DF93550-E456-4995-BEAD-1401374A7B50}" srcOrd="0" destOrd="0" parTransId="{314D1A72-E8BB-4F60-BC7B-6F17EA159685}" sibTransId="{DE64920C-B6AB-4584-81D3-C9718250D591}"/>
    <dgm:cxn modelId="{95D64A48-D7F9-4D54-B48D-EB1A9AA6534C}" type="presOf" srcId="{314D1A72-E8BB-4F60-BC7B-6F17EA159685}" destId="{DB8D0B17-A305-4880-AD36-3782BCD6C01C}" srcOrd="0" destOrd="0" presId="urn:microsoft.com/office/officeart/2005/8/layout/hierarchy3"/>
    <dgm:cxn modelId="{43880769-967A-484C-AB94-F3870A53863C}" srcId="{F2FA4CA5-2C7B-466F-9CB6-92F3A134BE06}" destId="{5493BF88-79A3-4827-8C07-98F492A86140}" srcOrd="3" destOrd="0" parTransId="{74F402CD-C477-4DFE-BE4C-89DA882F417C}" sibTransId="{C415450E-4F23-4779-BD5F-A12892472452}"/>
    <dgm:cxn modelId="{B93CD14C-ECE6-40F7-B531-EA2137F7C3A5}" type="presOf" srcId="{E0839FDE-7094-4ABD-8037-017E3D11382E}" destId="{1140EC7C-3F14-470C-8579-DA350DE6C898}" srcOrd="1" destOrd="0" presId="urn:microsoft.com/office/officeart/2005/8/layout/hierarchy3"/>
    <dgm:cxn modelId="{6C6ACB6D-9972-4D0F-92AA-A927074DF1AC}" type="presOf" srcId="{E0839FDE-7094-4ABD-8037-017E3D11382E}" destId="{9CFC43E3-B801-4456-B119-7EE4FCC9BFF6}" srcOrd="0" destOrd="0" presId="urn:microsoft.com/office/officeart/2005/8/layout/hierarchy3"/>
    <dgm:cxn modelId="{B4D46A5A-68EB-4C96-9BB7-09CA7B72BEB4}" type="presOf" srcId="{5493BF88-79A3-4827-8C07-98F492A86140}" destId="{5AA68F24-2C6C-4EF6-852E-90A6EFD71F3E}" srcOrd="0" destOrd="0" presId="urn:microsoft.com/office/officeart/2005/8/layout/hierarchy3"/>
    <dgm:cxn modelId="{A322667D-4C64-4148-A183-FB2EAB7F17A4}" type="presOf" srcId="{74F402CD-C477-4DFE-BE4C-89DA882F417C}" destId="{F79A6ED6-F1BB-40A2-ADA3-2FD7F2534331}" srcOrd="0" destOrd="0" presId="urn:microsoft.com/office/officeart/2005/8/layout/hierarchy3"/>
    <dgm:cxn modelId="{4F55CE93-AB1A-46BF-B87C-4FD7E6DDCD4D}" type="presOf" srcId="{63019525-15F9-4D8D-A588-86FA88CD853B}" destId="{10EC511A-CDAC-4A5B-A529-DFDDA2890B99}" srcOrd="0" destOrd="0" presId="urn:microsoft.com/office/officeart/2005/8/layout/hierarchy3"/>
    <dgm:cxn modelId="{3ED50FA4-6913-4C24-B264-59F53C313A6C}" type="presOf" srcId="{A90D04D3-C63D-4FF4-BFBA-740FAF63458A}" destId="{C8552DBF-93E1-45BD-A8A5-8EE13F3B3E49}" srcOrd="0" destOrd="0" presId="urn:microsoft.com/office/officeart/2005/8/layout/hierarchy3"/>
    <dgm:cxn modelId="{AAEDD3AC-C3EE-4737-BF9E-6A216EAF4C6B}" srcId="{1D400F1E-12DA-4C92-A69F-55C4F1D6BD39}" destId="{63019525-15F9-4D8D-A588-86FA88CD853B}" srcOrd="1" destOrd="0" parTransId="{9DDA60E8-BA2F-4F9F-A04A-58DFE0594DA9}" sibTransId="{E45D8007-D13F-43CC-993D-EBE00EF29401}"/>
    <dgm:cxn modelId="{A6F7A3AF-94F7-41B1-B77D-888621083195}" type="presOf" srcId="{1D400F1E-12DA-4C92-A69F-55C4F1D6BD39}" destId="{C94C9E3E-6167-4FB1-A664-E36B846AF5D6}" srcOrd="0" destOrd="0" presId="urn:microsoft.com/office/officeart/2005/8/layout/hierarchy3"/>
    <dgm:cxn modelId="{DA45F7B0-A211-48E5-A3EF-48EF59FB6C06}" type="presOf" srcId="{71808274-B5E0-4E68-A372-74DB2AB240A3}" destId="{5CA41543-515D-49E6-A5B5-5836C85E6C80}" srcOrd="0" destOrd="0" presId="urn:microsoft.com/office/officeart/2005/8/layout/hierarchy3"/>
    <dgm:cxn modelId="{AA7D42C5-41C7-45CD-A3F8-73909B147966}" srcId="{63019525-15F9-4D8D-A588-86FA88CD853B}" destId="{2247788F-560C-4CAB-A6A6-8ECC3C5F7C57}" srcOrd="0" destOrd="0" parTransId="{72BB4AEA-101E-4CEE-9432-910981CAE491}" sibTransId="{B8703423-61DE-48DF-99D2-70EA14129131}"/>
    <dgm:cxn modelId="{88B74FC5-8874-4B87-BECB-4F017A17F65F}" type="presOf" srcId="{F2FA4CA5-2C7B-466F-9CB6-92F3A134BE06}" destId="{3BBCD216-FACE-4F24-A458-A2895E22EAAF}" srcOrd="1" destOrd="0" presId="urn:microsoft.com/office/officeart/2005/8/layout/hierarchy3"/>
    <dgm:cxn modelId="{733469CD-BEF5-482B-911B-12EA28E41B9C}" srcId="{F2FA4CA5-2C7B-466F-9CB6-92F3A134BE06}" destId="{DF261D4E-383B-4044-9DBC-9F55A98D644B}" srcOrd="1" destOrd="0" parTransId="{C0A14C41-402E-4716-AAA0-5FEC89CF80B7}" sibTransId="{F6F3F5CD-7753-4905-B3D3-A9B178EDA917}"/>
    <dgm:cxn modelId="{666F69DB-1A75-4400-86CA-6FD9148B1C95}" type="presOf" srcId="{2DF93550-E456-4995-BEAD-1401374A7B50}" destId="{C1609111-39D2-4912-8D78-CCB9A565A178}" srcOrd="0" destOrd="0" presId="urn:microsoft.com/office/officeart/2005/8/layout/hierarchy3"/>
    <dgm:cxn modelId="{ABB383E6-749A-4152-9483-8A5699374D74}" type="presOf" srcId="{466C820E-5725-403E-87B5-3D01A83C4CB5}" destId="{5E588691-0844-4175-82D2-7B04E25946B8}" srcOrd="0" destOrd="0" presId="urn:microsoft.com/office/officeart/2005/8/layout/hierarchy3"/>
    <dgm:cxn modelId="{932FCBEB-1EFC-44F6-91B2-8D6E7C44A633}" type="presOf" srcId="{2247788F-560C-4CAB-A6A6-8ECC3C5F7C57}" destId="{095DE98A-F67B-4CAB-83A6-2A18009C34EF}" srcOrd="0" destOrd="0" presId="urn:microsoft.com/office/officeart/2005/8/layout/hierarchy3"/>
    <dgm:cxn modelId="{D5D390C8-1132-4098-8EBB-B5E6372F9FF5}" type="presParOf" srcId="{C94C9E3E-6167-4FB1-A664-E36B846AF5D6}" destId="{B97EDA1D-D4A2-4364-A8A5-8757FE1BB745}" srcOrd="0" destOrd="0" presId="urn:microsoft.com/office/officeart/2005/8/layout/hierarchy3"/>
    <dgm:cxn modelId="{0D23B140-B565-41A4-A30A-EDEC84F39781}" type="presParOf" srcId="{B97EDA1D-D4A2-4364-A8A5-8757FE1BB745}" destId="{68258902-CBC6-4691-B28D-5630A194D876}" srcOrd="0" destOrd="0" presId="urn:microsoft.com/office/officeart/2005/8/layout/hierarchy3"/>
    <dgm:cxn modelId="{C96DFD3B-C537-49AD-8AAA-05181A7268CD}" type="presParOf" srcId="{68258902-CBC6-4691-B28D-5630A194D876}" destId="{1B01BB60-CC2C-4662-A84C-C75B76D1BCEF}" srcOrd="0" destOrd="0" presId="urn:microsoft.com/office/officeart/2005/8/layout/hierarchy3"/>
    <dgm:cxn modelId="{BF1FAF4E-09BE-4F26-B70C-45FF5F83252B}" type="presParOf" srcId="{68258902-CBC6-4691-B28D-5630A194D876}" destId="{3BBCD216-FACE-4F24-A458-A2895E22EAAF}" srcOrd="1" destOrd="0" presId="urn:microsoft.com/office/officeart/2005/8/layout/hierarchy3"/>
    <dgm:cxn modelId="{9EF0BC7B-AE93-49EC-9E0E-1BF6B4C6E362}" type="presParOf" srcId="{B97EDA1D-D4A2-4364-A8A5-8757FE1BB745}" destId="{465AC51B-0485-4DA9-8898-FA1CA25D56AF}" srcOrd="1" destOrd="0" presId="urn:microsoft.com/office/officeart/2005/8/layout/hierarchy3"/>
    <dgm:cxn modelId="{1B0D6BAD-D059-45ED-966D-7E4FFB58E7E6}" type="presParOf" srcId="{465AC51B-0485-4DA9-8898-FA1CA25D56AF}" destId="{DB8D0B17-A305-4880-AD36-3782BCD6C01C}" srcOrd="0" destOrd="0" presId="urn:microsoft.com/office/officeart/2005/8/layout/hierarchy3"/>
    <dgm:cxn modelId="{50A847F9-045B-433D-B5D8-7D520D7E2455}" type="presParOf" srcId="{465AC51B-0485-4DA9-8898-FA1CA25D56AF}" destId="{C1609111-39D2-4912-8D78-CCB9A565A178}" srcOrd="1" destOrd="0" presId="urn:microsoft.com/office/officeart/2005/8/layout/hierarchy3"/>
    <dgm:cxn modelId="{4D4A9887-C8D9-49D2-8FA2-35FEFA59FF2E}" type="presParOf" srcId="{465AC51B-0485-4DA9-8898-FA1CA25D56AF}" destId="{9514F8EA-DC12-4755-A8F3-5A4F003E8779}" srcOrd="2" destOrd="0" presId="urn:microsoft.com/office/officeart/2005/8/layout/hierarchy3"/>
    <dgm:cxn modelId="{06865AFF-4ECF-4E25-A234-6AA15E0AD24F}" type="presParOf" srcId="{465AC51B-0485-4DA9-8898-FA1CA25D56AF}" destId="{212AC56B-7BC0-447A-9587-6D726C3D18F1}" srcOrd="3" destOrd="0" presId="urn:microsoft.com/office/officeart/2005/8/layout/hierarchy3"/>
    <dgm:cxn modelId="{0F7C96F1-0659-47D4-92B4-FB81A716DB02}" type="presParOf" srcId="{465AC51B-0485-4DA9-8898-FA1CA25D56AF}" destId="{5CA41543-515D-49E6-A5B5-5836C85E6C80}" srcOrd="4" destOrd="0" presId="urn:microsoft.com/office/officeart/2005/8/layout/hierarchy3"/>
    <dgm:cxn modelId="{3CAC7E90-ED3E-4814-BFC6-4FD8FFBB256E}" type="presParOf" srcId="{465AC51B-0485-4DA9-8898-FA1CA25D56AF}" destId="{B6D3EBFA-F90E-4665-B85D-F753731B9654}" srcOrd="5" destOrd="0" presId="urn:microsoft.com/office/officeart/2005/8/layout/hierarchy3"/>
    <dgm:cxn modelId="{00E2ADC5-1AFA-4459-9DE9-2B8E45BBADDF}" type="presParOf" srcId="{465AC51B-0485-4DA9-8898-FA1CA25D56AF}" destId="{F79A6ED6-F1BB-40A2-ADA3-2FD7F2534331}" srcOrd="6" destOrd="0" presId="urn:microsoft.com/office/officeart/2005/8/layout/hierarchy3"/>
    <dgm:cxn modelId="{14524418-51B8-4008-A132-E98FA58F96DE}" type="presParOf" srcId="{465AC51B-0485-4DA9-8898-FA1CA25D56AF}" destId="{5AA68F24-2C6C-4EF6-852E-90A6EFD71F3E}" srcOrd="7" destOrd="0" presId="urn:microsoft.com/office/officeart/2005/8/layout/hierarchy3"/>
    <dgm:cxn modelId="{60291B9F-CF98-4F83-A224-E7DE308BDA92}" type="presParOf" srcId="{C94C9E3E-6167-4FB1-A664-E36B846AF5D6}" destId="{BD886518-9FB1-4728-81D3-ECF19FC24399}" srcOrd="1" destOrd="0" presId="urn:microsoft.com/office/officeart/2005/8/layout/hierarchy3"/>
    <dgm:cxn modelId="{B7D3C7C7-565A-4D0F-8329-5009C2A28962}" type="presParOf" srcId="{BD886518-9FB1-4728-81D3-ECF19FC24399}" destId="{446CE1E0-2AEB-4CF6-858A-E3699A50B1E7}" srcOrd="0" destOrd="0" presId="urn:microsoft.com/office/officeart/2005/8/layout/hierarchy3"/>
    <dgm:cxn modelId="{1FF9C811-C634-476B-BA1D-0E2DF43344E4}" type="presParOf" srcId="{446CE1E0-2AEB-4CF6-858A-E3699A50B1E7}" destId="{10EC511A-CDAC-4A5B-A529-DFDDA2890B99}" srcOrd="0" destOrd="0" presId="urn:microsoft.com/office/officeart/2005/8/layout/hierarchy3"/>
    <dgm:cxn modelId="{0097AFEE-73FE-4FB9-BECD-4D2AF1D79CE4}" type="presParOf" srcId="{446CE1E0-2AEB-4CF6-858A-E3699A50B1E7}" destId="{15DD734F-19D4-49E1-B504-82FDC0A2855E}" srcOrd="1" destOrd="0" presId="urn:microsoft.com/office/officeart/2005/8/layout/hierarchy3"/>
    <dgm:cxn modelId="{BD8F3047-325D-4B22-839F-3F96B8AC4B05}" type="presParOf" srcId="{BD886518-9FB1-4728-81D3-ECF19FC24399}" destId="{AF477411-0D6E-40F7-A7F9-CA5AF6F724BA}" srcOrd="1" destOrd="0" presId="urn:microsoft.com/office/officeart/2005/8/layout/hierarchy3"/>
    <dgm:cxn modelId="{72B8FDB6-937C-4815-80BF-77390DFF4EFB}" type="presParOf" srcId="{AF477411-0D6E-40F7-A7F9-CA5AF6F724BA}" destId="{01609606-89DA-4940-A122-7361FD95EC4C}" srcOrd="0" destOrd="0" presId="urn:microsoft.com/office/officeart/2005/8/layout/hierarchy3"/>
    <dgm:cxn modelId="{71E5BBBA-A3C0-42D8-8FBD-549827E0EA65}" type="presParOf" srcId="{AF477411-0D6E-40F7-A7F9-CA5AF6F724BA}" destId="{095DE98A-F67B-4CAB-83A6-2A18009C34EF}" srcOrd="1" destOrd="0" presId="urn:microsoft.com/office/officeart/2005/8/layout/hierarchy3"/>
    <dgm:cxn modelId="{431774C6-22C8-4DAC-BD0F-121DA0256636}" type="presParOf" srcId="{C94C9E3E-6167-4FB1-A664-E36B846AF5D6}" destId="{9FBBF639-5931-4101-BBDE-ABEAAB4EF668}" srcOrd="2" destOrd="0" presId="urn:microsoft.com/office/officeart/2005/8/layout/hierarchy3"/>
    <dgm:cxn modelId="{E86DF3A3-CB3B-4E37-90C0-AA4EDB38C84A}" type="presParOf" srcId="{9FBBF639-5931-4101-BBDE-ABEAAB4EF668}" destId="{7EF929E3-3EBA-463B-9A78-4E700C77100C}" srcOrd="0" destOrd="0" presId="urn:microsoft.com/office/officeart/2005/8/layout/hierarchy3"/>
    <dgm:cxn modelId="{C292AB4F-E157-48FC-A890-C17B92E11DE2}" type="presParOf" srcId="{7EF929E3-3EBA-463B-9A78-4E700C77100C}" destId="{9CFC43E3-B801-4456-B119-7EE4FCC9BFF6}" srcOrd="0" destOrd="0" presId="urn:microsoft.com/office/officeart/2005/8/layout/hierarchy3"/>
    <dgm:cxn modelId="{056768B9-6BB2-409A-BD08-F606B8672230}" type="presParOf" srcId="{7EF929E3-3EBA-463B-9A78-4E700C77100C}" destId="{1140EC7C-3F14-470C-8579-DA350DE6C898}" srcOrd="1" destOrd="0" presId="urn:microsoft.com/office/officeart/2005/8/layout/hierarchy3"/>
    <dgm:cxn modelId="{3368D95E-D38C-4149-AE5D-873D8EED6563}" type="presParOf" srcId="{9FBBF639-5931-4101-BBDE-ABEAAB4EF668}" destId="{40C0DD0A-C8E0-4C61-B9D3-732B58F82B41}" srcOrd="1" destOrd="0" presId="urn:microsoft.com/office/officeart/2005/8/layout/hierarchy3"/>
    <dgm:cxn modelId="{8852EF51-137D-4C0F-9365-7E6B84D06DE3}" type="presParOf" srcId="{40C0DD0A-C8E0-4C61-B9D3-732B58F82B41}" destId="{5E588691-0844-4175-82D2-7B04E25946B8}" srcOrd="0" destOrd="0" presId="urn:microsoft.com/office/officeart/2005/8/layout/hierarchy3"/>
    <dgm:cxn modelId="{B2B45219-6095-4A54-AA6B-CBB78C4FDA0D}" type="presParOf" srcId="{40C0DD0A-C8E0-4C61-B9D3-732B58F82B41}" destId="{C8552DBF-93E1-45BD-A8A5-8EE13F3B3E4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274D70A-0278-45DD-94BB-31A79BF4A02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0B0592-280A-4E15-891E-C43258C08658}">
      <dgm:prSet/>
      <dgm:spPr/>
      <dgm:t>
        <a:bodyPr/>
        <a:lstStyle/>
        <a:p>
          <a:r>
            <a:rPr lang="ko-KR"/>
            <a:t>인터넷 기반으로 클라이언트에게 웹서비스를 제공하는 서버</a:t>
          </a:r>
          <a:endParaRPr lang="en-US"/>
        </a:p>
      </dgm:t>
    </dgm:pt>
    <dgm:pt modelId="{36118E33-33D2-4D24-BB16-9AC7C878C5E3}" type="parTrans" cxnId="{38DC4458-E2F3-4887-97EF-A0C53BD426DF}">
      <dgm:prSet/>
      <dgm:spPr/>
      <dgm:t>
        <a:bodyPr/>
        <a:lstStyle/>
        <a:p>
          <a:endParaRPr lang="en-US"/>
        </a:p>
      </dgm:t>
    </dgm:pt>
    <dgm:pt modelId="{722B5B5E-BB6C-48FF-A385-6BEE91548E47}" type="sibTrans" cxnId="{38DC4458-E2F3-4887-97EF-A0C53BD426DF}">
      <dgm:prSet/>
      <dgm:spPr/>
      <dgm:t>
        <a:bodyPr/>
        <a:lstStyle/>
        <a:p>
          <a:endParaRPr lang="en-US"/>
        </a:p>
      </dgm:t>
    </dgm:pt>
    <dgm:pt modelId="{B3E61594-7566-433D-A5C2-D201503D0440}">
      <dgm:prSet/>
      <dgm:spPr/>
      <dgm:t>
        <a:bodyPr/>
        <a:lstStyle/>
        <a:p>
          <a:r>
            <a:rPr lang="ko-KR"/>
            <a:t>클라이언트가 요청하는 컨텐츠를 반환하여 클라이언트에게 제공</a:t>
          </a:r>
          <a:endParaRPr lang="en-US"/>
        </a:p>
      </dgm:t>
    </dgm:pt>
    <dgm:pt modelId="{855F2C26-0E39-4BD5-8D82-77258DE4512D}" type="parTrans" cxnId="{736A9B5E-02AB-4448-BB24-78F58C96926F}">
      <dgm:prSet/>
      <dgm:spPr/>
      <dgm:t>
        <a:bodyPr/>
        <a:lstStyle/>
        <a:p>
          <a:endParaRPr lang="en-US"/>
        </a:p>
      </dgm:t>
    </dgm:pt>
    <dgm:pt modelId="{F00D055D-D3DD-44DB-AC0B-75BCA76ED3BB}" type="sibTrans" cxnId="{736A9B5E-02AB-4448-BB24-78F58C96926F}">
      <dgm:prSet/>
      <dgm:spPr/>
      <dgm:t>
        <a:bodyPr/>
        <a:lstStyle/>
        <a:p>
          <a:endParaRPr lang="en-US"/>
        </a:p>
      </dgm:t>
    </dgm:pt>
    <dgm:pt modelId="{B110A052-23E4-43CA-A381-628B7576906A}">
      <dgm:prSet/>
      <dgm:spPr/>
      <dgm:t>
        <a:bodyPr/>
        <a:lstStyle/>
        <a:p>
          <a:r>
            <a:rPr lang="ko-KR" dirty="0"/>
            <a:t>종류</a:t>
          </a:r>
          <a:r>
            <a:rPr lang="en-US" altLang="ko-KR" dirty="0"/>
            <a:t> : </a:t>
          </a:r>
          <a:r>
            <a:rPr lang="ko-KR" dirty="0"/>
            <a:t>아파치</a:t>
          </a:r>
          <a:r>
            <a:rPr lang="en-US" dirty="0"/>
            <a:t>, nginx, Google Webserver, Microsoft IIS</a:t>
          </a:r>
        </a:p>
      </dgm:t>
    </dgm:pt>
    <dgm:pt modelId="{ACAE2DBE-44D2-4B8D-A0EF-2D3917BFD2E2}" type="parTrans" cxnId="{4C21C261-5D86-420A-AB11-3F1E011C81C0}">
      <dgm:prSet/>
      <dgm:spPr/>
      <dgm:t>
        <a:bodyPr/>
        <a:lstStyle/>
        <a:p>
          <a:endParaRPr lang="en-US"/>
        </a:p>
      </dgm:t>
    </dgm:pt>
    <dgm:pt modelId="{4424A3CE-A8B3-4BB2-803D-FB8EDF2B922D}" type="sibTrans" cxnId="{4C21C261-5D86-420A-AB11-3F1E011C81C0}">
      <dgm:prSet/>
      <dgm:spPr/>
      <dgm:t>
        <a:bodyPr/>
        <a:lstStyle/>
        <a:p>
          <a:endParaRPr lang="en-US"/>
        </a:p>
      </dgm:t>
    </dgm:pt>
    <dgm:pt modelId="{5B88CE27-AAD5-4386-83EC-A3E09B325B30}">
      <dgm:prSet/>
      <dgm:spPr/>
      <dgm:t>
        <a:bodyPr/>
        <a:lstStyle/>
        <a:p>
          <a:endParaRPr lang="en-US" dirty="0"/>
        </a:p>
      </dgm:t>
    </dgm:pt>
    <dgm:pt modelId="{70DF0059-F0A8-459B-AB8A-A1B929A730AA}" type="parTrans" cxnId="{9E63594F-01E0-4F0E-A304-2BD1C131EBFB}">
      <dgm:prSet/>
      <dgm:spPr/>
      <dgm:t>
        <a:bodyPr/>
        <a:lstStyle/>
        <a:p>
          <a:endParaRPr lang="en-US"/>
        </a:p>
      </dgm:t>
    </dgm:pt>
    <dgm:pt modelId="{C5E1868E-3B8D-4B73-929C-C66141D47C3D}" type="sibTrans" cxnId="{9E63594F-01E0-4F0E-A304-2BD1C131EBFB}">
      <dgm:prSet/>
      <dgm:spPr/>
      <dgm:t>
        <a:bodyPr/>
        <a:lstStyle/>
        <a:p>
          <a:endParaRPr lang="en-US"/>
        </a:p>
      </dgm:t>
    </dgm:pt>
    <dgm:pt modelId="{3923B43F-6A21-498C-853E-EB1CE0FFE5AB}" type="pres">
      <dgm:prSet presAssocID="{A274D70A-0278-45DD-94BB-31A79BF4A02F}" presName="linear" presStyleCnt="0">
        <dgm:presLayoutVars>
          <dgm:animLvl val="lvl"/>
          <dgm:resizeHandles val="exact"/>
        </dgm:presLayoutVars>
      </dgm:prSet>
      <dgm:spPr/>
    </dgm:pt>
    <dgm:pt modelId="{ACBB1A70-B754-4B6B-9472-1C170C64D981}" type="pres">
      <dgm:prSet presAssocID="{ED0B0592-280A-4E15-891E-C43258C0865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41A1278-F16A-4A65-8EFA-D17E25C248AE}" type="pres">
      <dgm:prSet presAssocID="{722B5B5E-BB6C-48FF-A385-6BEE91548E47}" presName="spacer" presStyleCnt="0"/>
      <dgm:spPr/>
    </dgm:pt>
    <dgm:pt modelId="{093BE6E0-456A-4002-8E4C-66237BA023CE}" type="pres">
      <dgm:prSet presAssocID="{B3E61594-7566-433D-A5C2-D201503D04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E79393-8FA8-471D-8993-42D22263FB91}" type="pres">
      <dgm:prSet presAssocID="{F00D055D-D3DD-44DB-AC0B-75BCA76ED3BB}" presName="spacer" presStyleCnt="0"/>
      <dgm:spPr/>
    </dgm:pt>
    <dgm:pt modelId="{808A80B2-D001-4FA7-8BA8-50D9B51BB480}" type="pres">
      <dgm:prSet presAssocID="{B110A052-23E4-43CA-A381-628B757690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A6E165-33C9-476D-BEBD-881B0B670DED}" type="pres">
      <dgm:prSet presAssocID="{B110A052-23E4-43CA-A381-628B7576906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6D6BD08-BA22-4059-AD66-8EEE4EC4C4FF}" type="presOf" srcId="{5B88CE27-AAD5-4386-83EC-A3E09B325B30}" destId="{93A6E165-33C9-476D-BEBD-881B0B670DED}" srcOrd="0" destOrd="0" presId="urn:microsoft.com/office/officeart/2005/8/layout/vList2"/>
    <dgm:cxn modelId="{FC06B829-4E15-4365-BC94-248966413AE7}" type="presOf" srcId="{ED0B0592-280A-4E15-891E-C43258C08658}" destId="{ACBB1A70-B754-4B6B-9472-1C170C64D981}" srcOrd="0" destOrd="0" presId="urn:microsoft.com/office/officeart/2005/8/layout/vList2"/>
    <dgm:cxn modelId="{B12D9B2F-87A9-4B67-A061-108BDE20D511}" type="presOf" srcId="{B3E61594-7566-433D-A5C2-D201503D0440}" destId="{093BE6E0-456A-4002-8E4C-66237BA023CE}" srcOrd="0" destOrd="0" presId="urn:microsoft.com/office/officeart/2005/8/layout/vList2"/>
    <dgm:cxn modelId="{736A9B5E-02AB-4448-BB24-78F58C96926F}" srcId="{A274D70A-0278-45DD-94BB-31A79BF4A02F}" destId="{B3E61594-7566-433D-A5C2-D201503D0440}" srcOrd="1" destOrd="0" parTransId="{855F2C26-0E39-4BD5-8D82-77258DE4512D}" sibTransId="{F00D055D-D3DD-44DB-AC0B-75BCA76ED3BB}"/>
    <dgm:cxn modelId="{4C21C261-5D86-420A-AB11-3F1E011C81C0}" srcId="{A274D70A-0278-45DD-94BB-31A79BF4A02F}" destId="{B110A052-23E4-43CA-A381-628B7576906A}" srcOrd="2" destOrd="0" parTransId="{ACAE2DBE-44D2-4B8D-A0EF-2D3917BFD2E2}" sibTransId="{4424A3CE-A8B3-4BB2-803D-FB8EDF2B922D}"/>
    <dgm:cxn modelId="{9E63594F-01E0-4F0E-A304-2BD1C131EBFB}" srcId="{B110A052-23E4-43CA-A381-628B7576906A}" destId="{5B88CE27-AAD5-4386-83EC-A3E09B325B30}" srcOrd="0" destOrd="0" parTransId="{70DF0059-F0A8-459B-AB8A-A1B929A730AA}" sibTransId="{C5E1868E-3B8D-4B73-929C-C66141D47C3D}"/>
    <dgm:cxn modelId="{9186F673-04A5-45E1-9967-3EE7F3EFFDDD}" type="presOf" srcId="{A274D70A-0278-45DD-94BB-31A79BF4A02F}" destId="{3923B43F-6A21-498C-853E-EB1CE0FFE5AB}" srcOrd="0" destOrd="0" presId="urn:microsoft.com/office/officeart/2005/8/layout/vList2"/>
    <dgm:cxn modelId="{38DC4458-E2F3-4887-97EF-A0C53BD426DF}" srcId="{A274D70A-0278-45DD-94BB-31A79BF4A02F}" destId="{ED0B0592-280A-4E15-891E-C43258C08658}" srcOrd="0" destOrd="0" parTransId="{36118E33-33D2-4D24-BB16-9AC7C878C5E3}" sibTransId="{722B5B5E-BB6C-48FF-A385-6BEE91548E47}"/>
    <dgm:cxn modelId="{D4E7B4FF-1EE7-4B96-8B65-775A8C297740}" type="presOf" srcId="{B110A052-23E4-43CA-A381-628B7576906A}" destId="{808A80B2-D001-4FA7-8BA8-50D9B51BB480}" srcOrd="0" destOrd="0" presId="urn:microsoft.com/office/officeart/2005/8/layout/vList2"/>
    <dgm:cxn modelId="{C9F4A0AC-9E11-40EF-8A10-379AB90634E2}" type="presParOf" srcId="{3923B43F-6A21-498C-853E-EB1CE0FFE5AB}" destId="{ACBB1A70-B754-4B6B-9472-1C170C64D981}" srcOrd="0" destOrd="0" presId="urn:microsoft.com/office/officeart/2005/8/layout/vList2"/>
    <dgm:cxn modelId="{8AA878A8-0A0D-4E2A-8DAC-A4FA51781BAC}" type="presParOf" srcId="{3923B43F-6A21-498C-853E-EB1CE0FFE5AB}" destId="{041A1278-F16A-4A65-8EFA-D17E25C248AE}" srcOrd="1" destOrd="0" presId="urn:microsoft.com/office/officeart/2005/8/layout/vList2"/>
    <dgm:cxn modelId="{A5D741A4-E45C-4390-8A7C-EDA03B2E561D}" type="presParOf" srcId="{3923B43F-6A21-498C-853E-EB1CE0FFE5AB}" destId="{093BE6E0-456A-4002-8E4C-66237BA023CE}" srcOrd="2" destOrd="0" presId="urn:microsoft.com/office/officeart/2005/8/layout/vList2"/>
    <dgm:cxn modelId="{B17FAF64-3D9C-4F48-90F8-07868784B01F}" type="presParOf" srcId="{3923B43F-6A21-498C-853E-EB1CE0FFE5AB}" destId="{21E79393-8FA8-471D-8993-42D22263FB91}" srcOrd="3" destOrd="0" presId="urn:microsoft.com/office/officeart/2005/8/layout/vList2"/>
    <dgm:cxn modelId="{D1F4E9B5-CDFF-4AF1-A880-655A61DFE341}" type="presParOf" srcId="{3923B43F-6A21-498C-853E-EB1CE0FFE5AB}" destId="{808A80B2-D001-4FA7-8BA8-50D9B51BB480}" srcOrd="4" destOrd="0" presId="urn:microsoft.com/office/officeart/2005/8/layout/vList2"/>
    <dgm:cxn modelId="{D36AE1B0-D30B-40CD-8BE4-D7CFB12396CC}" type="presParOf" srcId="{3923B43F-6A21-498C-853E-EB1CE0FFE5AB}" destId="{93A6E165-33C9-476D-BEBD-881B0B670DE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89B780-B5D6-4853-93E9-248D858AC8C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DC08E4-CE92-4D1E-82EA-F79D91566506}">
      <dgm:prSet/>
      <dgm:spPr/>
      <dgm:t>
        <a:bodyPr/>
        <a:lstStyle/>
        <a:p>
          <a:r>
            <a:rPr lang="ko-KR"/>
            <a:t>인터넷에 연결된 사용자들이 서로의 정보를 공유할 수 있는 공간</a:t>
          </a:r>
          <a:r>
            <a:rPr lang="en-US"/>
            <a:t>. www</a:t>
          </a:r>
          <a:r>
            <a:rPr lang="ko-KR"/>
            <a:t>나 </a:t>
          </a:r>
          <a:r>
            <a:rPr lang="en-US"/>
            <a:t>w3</a:t>
          </a:r>
          <a:r>
            <a:rPr lang="ko-KR"/>
            <a:t>라고도 부름</a:t>
          </a:r>
          <a:endParaRPr lang="en-US"/>
        </a:p>
      </dgm:t>
    </dgm:pt>
    <dgm:pt modelId="{7BC83C10-A6A1-4B97-ACC8-DA1A48617506}" type="parTrans" cxnId="{20958A5D-64B1-4F6D-9B0A-0A92F1F0BD4E}">
      <dgm:prSet/>
      <dgm:spPr/>
      <dgm:t>
        <a:bodyPr/>
        <a:lstStyle/>
        <a:p>
          <a:endParaRPr lang="en-US"/>
        </a:p>
      </dgm:t>
    </dgm:pt>
    <dgm:pt modelId="{427C670E-518E-4845-BC87-705BAD6ADF0E}" type="sibTrans" cxnId="{20958A5D-64B1-4F6D-9B0A-0A92F1F0BD4E}">
      <dgm:prSet/>
      <dgm:spPr/>
      <dgm:t>
        <a:bodyPr/>
        <a:lstStyle/>
        <a:p>
          <a:endParaRPr lang="en-US"/>
        </a:p>
      </dgm:t>
    </dgm:pt>
    <dgm:pt modelId="{BA284272-D429-43B3-A5FB-FBD819F901DA}">
      <dgm:prSet/>
      <dgm:spPr/>
      <dgm:t>
        <a:bodyPr/>
        <a:lstStyle/>
        <a:p>
          <a:r>
            <a:rPr lang="ko-KR"/>
            <a:t>웹 페이지 </a:t>
          </a:r>
          <a:r>
            <a:rPr lang="en-US"/>
            <a:t>: Html</a:t>
          </a:r>
          <a:r>
            <a:rPr lang="ko-KR"/>
            <a:t>을 사용하여 작성된 하이퍼텍스트 문서</a:t>
          </a:r>
          <a:endParaRPr lang="en-US"/>
        </a:p>
      </dgm:t>
    </dgm:pt>
    <dgm:pt modelId="{8F731E51-CD07-408B-9750-68156817D622}" type="parTrans" cxnId="{085D69AA-02F2-4AD2-8B00-E1DAFCB91E04}">
      <dgm:prSet/>
      <dgm:spPr/>
      <dgm:t>
        <a:bodyPr/>
        <a:lstStyle/>
        <a:p>
          <a:endParaRPr lang="en-US"/>
        </a:p>
      </dgm:t>
    </dgm:pt>
    <dgm:pt modelId="{EDA8052C-7F52-4A2F-9F97-B81E15847A64}" type="sibTrans" cxnId="{085D69AA-02F2-4AD2-8B00-E1DAFCB91E04}">
      <dgm:prSet/>
      <dgm:spPr/>
      <dgm:t>
        <a:bodyPr/>
        <a:lstStyle/>
        <a:p>
          <a:endParaRPr lang="en-US"/>
        </a:p>
      </dgm:t>
    </dgm:pt>
    <dgm:pt modelId="{FFCE9CBC-B1FC-4033-A841-6C0BDE763D3F}">
      <dgm:prSet/>
      <dgm:spPr/>
      <dgm:t>
        <a:bodyPr/>
        <a:lstStyle/>
        <a:p>
          <a:r>
            <a:rPr lang="ko-KR" dirty="0"/>
            <a:t>웹 사이트 </a:t>
          </a:r>
          <a:r>
            <a:rPr lang="en-US" dirty="0"/>
            <a:t>: </a:t>
          </a:r>
          <a:r>
            <a:rPr lang="ko-KR" dirty="0"/>
            <a:t>서로 관련된 페이지들의 집합을 웹 사이트라고 함</a:t>
          </a:r>
          <a:r>
            <a:rPr lang="en-US" dirty="0"/>
            <a:t>.</a:t>
          </a:r>
        </a:p>
      </dgm:t>
    </dgm:pt>
    <dgm:pt modelId="{C3DCDF24-A1D8-4873-AA4E-8D994CB5FD14}" type="parTrans" cxnId="{5F98E8B7-4EB2-43EB-8C6B-1095F56230F4}">
      <dgm:prSet/>
      <dgm:spPr/>
      <dgm:t>
        <a:bodyPr/>
        <a:lstStyle/>
        <a:p>
          <a:endParaRPr lang="en-US"/>
        </a:p>
      </dgm:t>
    </dgm:pt>
    <dgm:pt modelId="{1852B235-AF7F-4929-926C-88DEE64F30BA}" type="sibTrans" cxnId="{5F98E8B7-4EB2-43EB-8C6B-1095F56230F4}">
      <dgm:prSet/>
      <dgm:spPr/>
      <dgm:t>
        <a:bodyPr/>
        <a:lstStyle/>
        <a:p>
          <a:endParaRPr lang="en-US"/>
        </a:p>
      </dgm:t>
    </dgm:pt>
    <dgm:pt modelId="{2CE82180-AE54-43C1-B9E6-6A238AE5EFE4}">
      <dgm:prSet/>
      <dgm:spPr/>
      <dgm:t>
        <a:bodyPr/>
        <a:lstStyle/>
        <a:p>
          <a:r>
            <a:rPr lang="ko-KR"/>
            <a:t>웹 브라우저 </a:t>
          </a:r>
          <a:r>
            <a:rPr lang="en-US"/>
            <a:t>: </a:t>
          </a:r>
          <a:r>
            <a:rPr lang="ko-KR"/>
            <a:t>웹 정보를 가져와 데스크탑이나 모바일 장치로 보여줄 수 있는 프로그램</a:t>
          </a:r>
          <a:endParaRPr lang="en-US"/>
        </a:p>
      </dgm:t>
    </dgm:pt>
    <dgm:pt modelId="{6DAACA3F-0EF3-4FBF-9289-EFCF34C82711}" type="parTrans" cxnId="{49AF69A4-2B65-4DF8-A561-03A6DE4EE38B}">
      <dgm:prSet/>
      <dgm:spPr/>
      <dgm:t>
        <a:bodyPr/>
        <a:lstStyle/>
        <a:p>
          <a:endParaRPr lang="en-US"/>
        </a:p>
      </dgm:t>
    </dgm:pt>
    <dgm:pt modelId="{ED49D17C-867C-4D35-A80A-E18159B9EC19}" type="sibTrans" cxnId="{49AF69A4-2B65-4DF8-A561-03A6DE4EE38B}">
      <dgm:prSet/>
      <dgm:spPr/>
      <dgm:t>
        <a:bodyPr/>
        <a:lstStyle/>
        <a:p>
          <a:endParaRPr lang="en-US"/>
        </a:p>
      </dgm:t>
    </dgm:pt>
    <dgm:pt modelId="{C607E076-E3CB-46CB-9016-C2A080C489D8}" type="pres">
      <dgm:prSet presAssocID="{A789B780-B5D6-4853-93E9-248D858AC8CC}" presName="vert0" presStyleCnt="0">
        <dgm:presLayoutVars>
          <dgm:dir/>
          <dgm:animOne val="branch"/>
          <dgm:animLvl val="lvl"/>
        </dgm:presLayoutVars>
      </dgm:prSet>
      <dgm:spPr/>
    </dgm:pt>
    <dgm:pt modelId="{A882EAE9-B73A-4FBB-912F-7207DC0775E9}" type="pres">
      <dgm:prSet presAssocID="{1ADC08E4-CE92-4D1E-82EA-F79D91566506}" presName="thickLine" presStyleLbl="alignNode1" presStyleIdx="0" presStyleCnt="4"/>
      <dgm:spPr/>
    </dgm:pt>
    <dgm:pt modelId="{AFF5CD49-B487-452F-A0CA-5494014201D7}" type="pres">
      <dgm:prSet presAssocID="{1ADC08E4-CE92-4D1E-82EA-F79D91566506}" presName="horz1" presStyleCnt="0"/>
      <dgm:spPr/>
    </dgm:pt>
    <dgm:pt modelId="{D465ED02-756A-4550-8706-D029661AA880}" type="pres">
      <dgm:prSet presAssocID="{1ADC08E4-CE92-4D1E-82EA-F79D91566506}" presName="tx1" presStyleLbl="revTx" presStyleIdx="0" presStyleCnt="4"/>
      <dgm:spPr/>
    </dgm:pt>
    <dgm:pt modelId="{B224CEDE-4484-4D2C-B2E9-0A656A28AE63}" type="pres">
      <dgm:prSet presAssocID="{1ADC08E4-CE92-4D1E-82EA-F79D91566506}" presName="vert1" presStyleCnt="0"/>
      <dgm:spPr/>
    </dgm:pt>
    <dgm:pt modelId="{A98AC0AB-EF06-45EE-A0D0-E6A2E86D12E1}" type="pres">
      <dgm:prSet presAssocID="{BA284272-D429-43B3-A5FB-FBD819F901DA}" presName="thickLine" presStyleLbl="alignNode1" presStyleIdx="1" presStyleCnt="4"/>
      <dgm:spPr/>
    </dgm:pt>
    <dgm:pt modelId="{45A6EA72-A4AF-4AE4-B4F8-671BE5627DCB}" type="pres">
      <dgm:prSet presAssocID="{BA284272-D429-43B3-A5FB-FBD819F901DA}" presName="horz1" presStyleCnt="0"/>
      <dgm:spPr/>
    </dgm:pt>
    <dgm:pt modelId="{0F458B15-6006-4C39-BFAD-6BFA9A1E2091}" type="pres">
      <dgm:prSet presAssocID="{BA284272-D429-43B3-A5FB-FBD819F901DA}" presName="tx1" presStyleLbl="revTx" presStyleIdx="1" presStyleCnt="4"/>
      <dgm:spPr/>
    </dgm:pt>
    <dgm:pt modelId="{C484C28B-1ED1-4C67-B21D-4CFC4F798A60}" type="pres">
      <dgm:prSet presAssocID="{BA284272-D429-43B3-A5FB-FBD819F901DA}" presName="vert1" presStyleCnt="0"/>
      <dgm:spPr/>
    </dgm:pt>
    <dgm:pt modelId="{318F5A68-B353-41E2-9D63-AB99228DC0DE}" type="pres">
      <dgm:prSet presAssocID="{FFCE9CBC-B1FC-4033-A841-6C0BDE763D3F}" presName="thickLine" presStyleLbl="alignNode1" presStyleIdx="2" presStyleCnt="4"/>
      <dgm:spPr/>
    </dgm:pt>
    <dgm:pt modelId="{7B9FC921-EF46-4705-B95F-3DB75E080393}" type="pres">
      <dgm:prSet presAssocID="{FFCE9CBC-B1FC-4033-A841-6C0BDE763D3F}" presName="horz1" presStyleCnt="0"/>
      <dgm:spPr/>
    </dgm:pt>
    <dgm:pt modelId="{CA3780CB-F0BA-4A11-93C4-B8B89F6A49AD}" type="pres">
      <dgm:prSet presAssocID="{FFCE9CBC-B1FC-4033-A841-6C0BDE763D3F}" presName="tx1" presStyleLbl="revTx" presStyleIdx="2" presStyleCnt="4"/>
      <dgm:spPr/>
    </dgm:pt>
    <dgm:pt modelId="{618FA80C-9F45-478E-9BC3-B7E0BA510A06}" type="pres">
      <dgm:prSet presAssocID="{FFCE9CBC-B1FC-4033-A841-6C0BDE763D3F}" presName="vert1" presStyleCnt="0"/>
      <dgm:spPr/>
    </dgm:pt>
    <dgm:pt modelId="{DEF9055E-6D64-4F78-B0AC-52670745BC44}" type="pres">
      <dgm:prSet presAssocID="{2CE82180-AE54-43C1-B9E6-6A238AE5EFE4}" presName="thickLine" presStyleLbl="alignNode1" presStyleIdx="3" presStyleCnt="4"/>
      <dgm:spPr/>
    </dgm:pt>
    <dgm:pt modelId="{ED8DC27A-1A1F-468E-9296-A12E990244DA}" type="pres">
      <dgm:prSet presAssocID="{2CE82180-AE54-43C1-B9E6-6A238AE5EFE4}" presName="horz1" presStyleCnt="0"/>
      <dgm:spPr/>
    </dgm:pt>
    <dgm:pt modelId="{03E10F61-BD4F-492C-9824-207A1A303647}" type="pres">
      <dgm:prSet presAssocID="{2CE82180-AE54-43C1-B9E6-6A238AE5EFE4}" presName="tx1" presStyleLbl="revTx" presStyleIdx="3" presStyleCnt="4"/>
      <dgm:spPr/>
    </dgm:pt>
    <dgm:pt modelId="{AD038F40-F233-455E-A4E0-E8200E56F13B}" type="pres">
      <dgm:prSet presAssocID="{2CE82180-AE54-43C1-B9E6-6A238AE5EFE4}" presName="vert1" presStyleCnt="0"/>
      <dgm:spPr/>
    </dgm:pt>
  </dgm:ptLst>
  <dgm:cxnLst>
    <dgm:cxn modelId="{B522CB0E-816E-4843-8809-67D193900B51}" type="presOf" srcId="{A789B780-B5D6-4853-93E9-248D858AC8CC}" destId="{C607E076-E3CB-46CB-9016-C2A080C489D8}" srcOrd="0" destOrd="0" presId="urn:microsoft.com/office/officeart/2008/layout/LinedList"/>
    <dgm:cxn modelId="{8039A11B-9D28-4B55-9897-9D2F8F64B76B}" type="presOf" srcId="{FFCE9CBC-B1FC-4033-A841-6C0BDE763D3F}" destId="{CA3780CB-F0BA-4A11-93C4-B8B89F6A49AD}" srcOrd="0" destOrd="0" presId="urn:microsoft.com/office/officeart/2008/layout/LinedList"/>
    <dgm:cxn modelId="{20958A5D-64B1-4F6D-9B0A-0A92F1F0BD4E}" srcId="{A789B780-B5D6-4853-93E9-248D858AC8CC}" destId="{1ADC08E4-CE92-4D1E-82EA-F79D91566506}" srcOrd="0" destOrd="0" parTransId="{7BC83C10-A6A1-4B97-ACC8-DA1A48617506}" sibTransId="{427C670E-518E-4845-BC87-705BAD6ADF0E}"/>
    <dgm:cxn modelId="{66554D97-F7CF-47BB-B389-B48F59AEFAEE}" type="presOf" srcId="{2CE82180-AE54-43C1-B9E6-6A238AE5EFE4}" destId="{03E10F61-BD4F-492C-9824-207A1A303647}" srcOrd="0" destOrd="0" presId="urn:microsoft.com/office/officeart/2008/layout/LinedList"/>
    <dgm:cxn modelId="{49AF69A4-2B65-4DF8-A561-03A6DE4EE38B}" srcId="{A789B780-B5D6-4853-93E9-248D858AC8CC}" destId="{2CE82180-AE54-43C1-B9E6-6A238AE5EFE4}" srcOrd="3" destOrd="0" parTransId="{6DAACA3F-0EF3-4FBF-9289-EFCF34C82711}" sibTransId="{ED49D17C-867C-4D35-A80A-E18159B9EC19}"/>
    <dgm:cxn modelId="{085D69AA-02F2-4AD2-8B00-E1DAFCB91E04}" srcId="{A789B780-B5D6-4853-93E9-248D858AC8CC}" destId="{BA284272-D429-43B3-A5FB-FBD819F901DA}" srcOrd="1" destOrd="0" parTransId="{8F731E51-CD07-408B-9750-68156817D622}" sibTransId="{EDA8052C-7F52-4A2F-9F97-B81E15847A64}"/>
    <dgm:cxn modelId="{5F98E8B7-4EB2-43EB-8C6B-1095F56230F4}" srcId="{A789B780-B5D6-4853-93E9-248D858AC8CC}" destId="{FFCE9CBC-B1FC-4033-A841-6C0BDE763D3F}" srcOrd="2" destOrd="0" parTransId="{C3DCDF24-A1D8-4873-AA4E-8D994CB5FD14}" sibTransId="{1852B235-AF7F-4929-926C-88DEE64F30BA}"/>
    <dgm:cxn modelId="{64F117B9-5E22-408C-9C77-B7C95E8491F8}" type="presOf" srcId="{BA284272-D429-43B3-A5FB-FBD819F901DA}" destId="{0F458B15-6006-4C39-BFAD-6BFA9A1E2091}" srcOrd="0" destOrd="0" presId="urn:microsoft.com/office/officeart/2008/layout/LinedList"/>
    <dgm:cxn modelId="{BA5DBCD8-74EB-42D8-8309-84EB80A4AE1C}" type="presOf" srcId="{1ADC08E4-CE92-4D1E-82EA-F79D91566506}" destId="{D465ED02-756A-4550-8706-D029661AA880}" srcOrd="0" destOrd="0" presId="urn:microsoft.com/office/officeart/2008/layout/LinedList"/>
    <dgm:cxn modelId="{63E86D15-87C4-42FC-8D94-EE3EA9D7AA6F}" type="presParOf" srcId="{C607E076-E3CB-46CB-9016-C2A080C489D8}" destId="{A882EAE9-B73A-4FBB-912F-7207DC0775E9}" srcOrd="0" destOrd="0" presId="urn:microsoft.com/office/officeart/2008/layout/LinedList"/>
    <dgm:cxn modelId="{75FDBDDB-5E51-4706-815E-60979C87E77B}" type="presParOf" srcId="{C607E076-E3CB-46CB-9016-C2A080C489D8}" destId="{AFF5CD49-B487-452F-A0CA-5494014201D7}" srcOrd="1" destOrd="0" presId="urn:microsoft.com/office/officeart/2008/layout/LinedList"/>
    <dgm:cxn modelId="{BEF95A17-14FD-470E-B41D-D3E44458AA89}" type="presParOf" srcId="{AFF5CD49-B487-452F-A0CA-5494014201D7}" destId="{D465ED02-756A-4550-8706-D029661AA880}" srcOrd="0" destOrd="0" presId="urn:microsoft.com/office/officeart/2008/layout/LinedList"/>
    <dgm:cxn modelId="{CDE319ED-809F-41D9-BB6C-9728785CA66A}" type="presParOf" srcId="{AFF5CD49-B487-452F-A0CA-5494014201D7}" destId="{B224CEDE-4484-4D2C-B2E9-0A656A28AE63}" srcOrd="1" destOrd="0" presId="urn:microsoft.com/office/officeart/2008/layout/LinedList"/>
    <dgm:cxn modelId="{484A4131-A800-4E76-98FD-E73C0D0437EF}" type="presParOf" srcId="{C607E076-E3CB-46CB-9016-C2A080C489D8}" destId="{A98AC0AB-EF06-45EE-A0D0-E6A2E86D12E1}" srcOrd="2" destOrd="0" presId="urn:microsoft.com/office/officeart/2008/layout/LinedList"/>
    <dgm:cxn modelId="{8C205C44-3C2C-4207-991F-62E5810921CB}" type="presParOf" srcId="{C607E076-E3CB-46CB-9016-C2A080C489D8}" destId="{45A6EA72-A4AF-4AE4-B4F8-671BE5627DCB}" srcOrd="3" destOrd="0" presId="urn:microsoft.com/office/officeart/2008/layout/LinedList"/>
    <dgm:cxn modelId="{5540BEC2-A2C0-417D-B160-BF42F6CCA00C}" type="presParOf" srcId="{45A6EA72-A4AF-4AE4-B4F8-671BE5627DCB}" destId="{0F458B15-6006-4C39-BFAD-6BFA9A1E2091}" srcOrd="0" destOrd="0" presId="urn:microsoft.com/office/officeart/2008/layout/LinedList"/>
    <dgm:cxn modelId="{1FC0E419-CD00-4948-9B5A-448910944FC5}" type="presParOf" srcId="{45A6EA72-A4AF-4AE4-B4F8-671BE5627DCB}" destId="{C484C28B-1ED1-4C67-B21D-4CFC4F798A60}" srcOrd="1" destOrd="0" presId="urn:microsoft.com/office/officeart/2008/layout/LinedList"/>
    <dgm:cxn modelId="{88A80D6E-2F9D-4EE9-AB20-65D4A861C705}" type="presParOf" srcId="{C607E076-E3CB-46CB-9016-C2A080C489D8}" destId="{318F5A68-B353-41E2-9D63-AB99228DC0DE}" srcOrd="4" destOrd="0" presId="urn:microsoft.com/office/officeart/2008/layout/LinedList"/>
    <dgm:cxn modelId="{BFDE2A90-DCD6-4770-B963-CA2186ADF558}" type="presParOf" srcId="{C607E076-E3CB-46CB-9016-C2A080C489D8}" destId="{7B9FC921-EF46-4705-B95F-3DB75E080393}" srcOrd="5" destOrd="0" presId="urn:microsoft.com/office/officeart/2008/layout/LinedList"/>
    <dgm:cxn modelId="{A1671A24-1FCF-4B4D-BCC6-4C0AADEAB837}" type="presParOf" srcId="{7B9FC921-EF46-4705-B95F-3DB75E080393}" destId="{CA3780CB-F0BA-4A11-93C4-B8B89F6A49AD}" srcOrd="0" destOrd="0" presId="urn:microsoft.com/office/officeart/2008/layout/LinedList"/>
    <dgm:cxn modelId="{CCE1C3B4-32F7-4AC3-95A9-1509347F0D7F}" type="presParOf" srcId="{7B9FC921-EF46-4705-B95F-3DB75E080393}" destId="{618FA80C-9F45-478E-9BC3-B7E0BA510A06}" srcOrd="1" destOrd="0" presId="urn:microsoft.com/office/officeart/2008/layout/LinedList"/>
    <dgm:cxn modelId="{33A32D4E-C408-414D-82C2-EACD465BDF9E}" type="presParOf" srcId="{C607E076-E3CB-46CB-9016-C2A080C489D8}" destId="{DEF9055E-6D64-4F78-B0AC-52670745BC44}" srcOrd="6" destOrd="0" presId="urn:microsoft.com/office/officeart/2008/layout/LinedList"/>
    <dgm:cxn modelId="{67E8FE92-303D-4B52-936E-CE7472AE0FCB}" type="presParOf" srcId="{C607E076-E3CB-46CB-9016-C2A080C489D8}" destId="{ED8DC27A-1A1F-468E-9296-A12E990244DA}" srcOrd="7" destOrd="0" presId="urn:microsoft.com/office/officeart/2008/layout/LinedList"/>
    <dgm:cxn modelId="{30B7FBA3-DC7E-4C32-8FFB-43085DA6D7C8}" type="presParOf" srcId="{ED8DC27A-1A1F-468E-9296-A12E990244DA}" destId="{03E10F61-BD4F-492C-9824-207A1A303647}" srcOrd="0" destOrd="0" presId="urn:microsoft.com/office/officeart/2008/layout/LinedList"/>
    <dgm:cxn modelId="{062FF90B-08FC-4856-AC08-827573B970AE}" type="presParOf" srcId="{ED8DC27A-1A1F-468E-9296-A12E990244DA}" destId="{AD038F40-F233-455E-A4E0-E8200E56F13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CF0E1D2-8BBA-42A3-AB29-11F37A708029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B1A88F6-8994-4D46-B1D8-BF90F7E250D4}">
      <dgm:prSet/>
      <dgm:spPr/>
      <dgm:t>
        <a:bodyPr/>
        <a:lstStyle/>
        <a:p>
          <a:r>
            <a:rPr lang="en-US"/>
            <a:t>http2</a:t>
          </a:r>
        </a:p>
      </dgm:t>
    </dgm:pt>
    <dgm:pt modelId="{B637CD96-3169-4A9C-9333-8A736662254B}" type="parTrans" cxnId="{A3160CF6-65D7-4423-AFD4-1BBA81288617}">
      <dgm:prSet/>
      <dgm:spPr/>
      <dgm:t>
        <a:bodyPr/>
        <a:lstStyle/>
        <a:p>
          <a:endParaRPr lang="en-US"/>
        </a:p>
      </dgm:t>
    </dgm:pt>
    <dgm:pt modelId="{0B354020-F818-4717-AC34-91C84DBD7345}" type="sibTrans" cxnId="{A3160CF6-65D7-4423-AFD4-1BBA81288617}">
      <dgm:prSet/>
      <dgm:spPr/>
      <dgm:t>
        <a:bodyPr/>
        <a:lstStyle/>
        <a:p>
          <a:endParaRPr lang="en-US"/>
        </a:p>
      </dgm:t>
    </dgm:pt>
    <dgm:pt modelId="{C8BEFE8A-D37E-402A-853E-F947E7702372}">
      <dgm:prSet/>
      <dgm:spPr/>
      <dgm:t>
        <a:bodyPr/>
        <a:lstStyle/>
        <a:p>
          <a:r>
            <a:rPr lang="ko-KR" b="0" i="0" dirty="0"/>
            <a:t>텍스트 형식 대신</a:t>
          </a:r>
          <a:r>
            <a:rPr lang="en-US" b="0" i="0" dirty="0"/>
            <a:t>, </a:t>
          </a:r>
          <a:r>
            <a:rPr lang="ko-KR" b="0" i="0" dirty="0"/>
            <a:t>바이너리 </a:t>
          </a:r>
          <a:r>
            <a:rPr lang="en-US" b="0" i="0" dirty="0"/>
            <a:t>(2</a:t>
          </a:r>
          <a:r>
            <a:rPr lang="ko-KR" b="0" i="0" dirty="0"/>
            <a:t>진법</a:t>
          </a:r>
          <a:r>
            <a:rPr lang="en-US" b="0" i="0" dirty="0"/>
            <a:t>) </a:t>
          </a:r>
          <a:r>
            <a:rPr lang="ko-KR" b="0" i="0" dirty="0"/>
            <a:t>로 데이터를 교환합니다</a:t>
          </a:r>
          <a:r>
            <a:rPr lang="en-US" b="0" i="0" dirty="0"/>
            <a:t>. </a:t>
          </a:r>
          <a:r>
            <a:rPr lang="ko-KR" b="0" i="0" dirty="0"/>
            <a:t>또한</a:t>
          </a:r>
          <a:r>
            <a:rPr lang="en-US" b="0" i="0" dirty="0"/>
            <a:t>, </a:t>
          </a:r>
          <a:r>
            <a:rPr lang="ko-KR" b="0" i="0" dirty="0"/>
            <a:t>서버가 새 </a:t>
          </a:r>
          <a:r>
            <a:rPr lang="en-US" b="0" i="0" dirty="0"/>
            <a:t>HTTP </a:t>
          </a:r>
          <a:r>
            <a:rPr lang="ko-KR" b="0" i="0" dirty="0"/>
            <a:t>요청을 기다리는 대신</a:t>
          </a:r>
          <a:r>
            <a:rPr lang="en-US" b="0" i="0" dirty="0"/>
            <a:t>, </a:t>
          </a:r>
          <a:r>
            <a:rPr lang="ko-KR" b="0" i="0" dirty="0"/>
            <a:t>클라이언트 캐시에 응답을 사전에 전송할 수 있습니다</a:t>
          </a:r>
          <a:r>
            <a:rPr lang="en-US" b="0" i="0" dirty="0"/>
            <a:t>.</a:t>
          </a:r>
          <a:endParaRPr lang="en-US" dirty="0"/>
        </a:p>
      </dgm:t>
    </dgm:pt>
    <dgm:pt modelId="{ECFEB364-B852-432B-9F78-53F55E91B181}" type="parTrans" cxnId="{E72A69C8-AE95-4B25-9BDA-1DF4363E54E9}">
      <dgm:prSet/>
      <dgm:spPr/>
      <dgm:t>
        <a:bodyPr/>
        <a:lstStyle/>
        <a:p>
          <a:endParaRPr lang="en-US"/>
        </a:p>
      </dgm:t>
    </dgm:pt>
    <dgm:pt modelId="{9D150248-4A1B-411A-8415-4952A467696B}" type="sibTrans" cxnId="{E72A69C8-AE95-4B25-9BDA-1DF4363E54E9}">
      <dgm:prSet/>
      <dgm:spPr/>
      <dgm:t>
        <a:bodyPr/>
        <a:lstStyle/>
        <a:p>
          <a:endParaRPr lang="en-US"/>
        </a:p>
      </dgm:t>
    </dgm:pt>
    <dgm:pt modelId="{9EEB1BDA-F515-4CE0-81DA-4BE12948F0F2}">
      <dgm:prSet/>
      <dgm:spPr/>
      <dgm:t>
        <a:bodyPr/>
        <a:lstStyle/>
        <a:p>
          <a:r>
            <a:rPr lang="en-US"/>
            <a:t>http3</a:t>
          </a:r>
        </a:p>
      </dgm:t>
    </dgm:pt>
    <dgm:pt modelId="{8B54013E-45E6-485D-8F00-C60BC4800122}" type="parTrans" cxnId="{973A3A39-BE0C-46C1-80BF-D27A6E14CA5C}">
      <dgm:prSet/>
      <dgm:spPr/>
      <dgm:t>
        <a:bodyPr/>
        <a:lstStyle/>
        <a:p>
          <a:endParaRPr lang="en-US"/>
        </a:p>
      </dgm:t>
    </dgm:pt>
    <dgm:pt modelId="{45AD7CBF-4B23-4C60-B183-483D7D13066A}" type="sibTrans" cxnId="{973A3A39-BE0C-46C1-80BF-D27A6E14CA5C}">
      <dgm:prSet/>
      <dgm:spPr/>
      <dgm:t>
        <a:bodyPr/>
        <a:lstStyle/>
        <a:p>
          <a:endParaRPr lang="en-US"/>
        </a:p>
      </dgm:t>
    </dgm:pt>
    <dgm:pt modelId="{E43D93A9-199A-4A96-ABBA-EA26C1A4AF0F}">
      <dgm:prSet/>
      <dgm:spPr/>
      <dgm:t>
        <a:bodyPr/>
        <a:lstStyle/>
        <a:p>
          <a:r>
            <a:rPr lang="en-US" dirty="0"/>
            <a:t>http2 </a:t>
          </a:r>
          <a:r>
            <a:rPr lang="ko-KR" dirty="0"/>
            <a:t>방식에서 </a:t>
          </a:r>
          <a:r>
            <a:rPr lang="en-US" dirty="0" err="1"/>
            <a:t>Quic</a:t>
          </a:r>
          <a:r>
            <a:rPr lang="en-US" dirty="0"/>
            <a:t> (UDP) </a:t>
          </a:r>
          <a:r>
            <a:rPr lang="ko-KR" dirty="0"/>
            <a:t>프로토콜을 사용하여 더욱 빠르게 사용 가능</a:t>
          </a:r>
          <a:endParaRPr lang="en-US" dirty="0"/>
        </a:p>
      </dgm:t>
    </dgm:pt>
    <dgm:pt modelId="{90772CCF-3009-462D-9325-EFB9520BA90B}" type="parTrans" cxnId="{EAD388E5-EFCB-4C26-ADB0-075515EA1098}">
      <dgm:prSet/>
      <dgm:spPr/>
      <dgm:t>
        <a:bodyPr/>
        <a:lstStyle/>
        <a:p>
          <a:endParaRPr lang="en-US"/>
        </a:p>
      </dgm:t>
    </dgm:pt>
    <dgm:pt modelId="{C72DAB24-5C0C-4E42-AE92-7F62BA4AB9A2}" type="sibTrans" cxnId="{EAD388E5-EFCB-4C26-ADB0-075515EA1098}">
      <dgm:prSet/>
      <dgm:spPr/>
      <dgm:t>
        <a:bodyPr/>
        <a:lstStyle/>
        <a:p>
          <a:endParaRPr lang="en-US"/>
        </a:p>
      </dgm:t>
    </dgm:pt>
    <dgm:pt modelId="{FDDD5D6C-0FF5-45A2-B074-82AF94F84553}">
      <dgm:prSet/>
      <dgm:spPr/>
      <dgm:t>
        <a:bodyPr/>
        <a:lstStyle/>
        <a:p>
          <a:r>
            <a:rPr lang="en-US"/>
            <a:t>https</a:t>
          </a:r>
        </a:p>
      </dgm:t>
    </dgm:pt>
    <dgm:pt modelId="{D71C72BC-1E6D-48D5-9A76-B349EA8CC4DC}" type="parTrans" cxnId="{0155E272-1599-460D-A7A6-EC364117FFFD}">
      <dgm:prSet/>
      <dgm:spPr/>
      <dgm:t>
        <a:bodyPr/>
        <a:lstStyle/>
        <a:p>
          <a:endParaRPr lang="en-US"/>
        </a:p>
      </dgm:t>
    </dgm:pt>
    <dgm:pt modelId="{D112ADEE-9C1F-40B3-B21D-0F456F6926D4}" type="sibTrans" cxnId="{0155E272-1599-460D-A7A6-EC364117FFFD}">
      <dgm:prSet/>
      <dgm:spPr/>
      <dgm:t>
        <a:bodyPr/>
        <a:lstStyle/>
        <a:p>
          <a:endParaRPr lang="en-US"/>
        </a:p>
      </dgm:t>
    </dgm:pt>
    <dgm:pt modelId="{E1A65E13-24AD-448A-BD3A-6E8CE6A99E39}">
      <dgm:prSet/>
      <dgm:spPr/>
      <dgm:t>
        <a:bodyPr/>
        <a:lstStyle/>
        <a:p>
          <a:r>
            <a:rPr lang="en-US"/>
            <a:t>http</a:t>
          </a:r>
          <a:r>
            <a:rPr lang="ko-KR"/>
            <a:t>의 </a:t>
          </a:r>
          <a:r>
            <a:rPr lang="en-US"/>
            <a:t>TLS(</a:t>
          </a:r>
          <a:r>
            <a:rPr lang="ko-KR"/>
            <a:t>전송 계층 보안</a:t>
          </a:r>
          <a:r>
            <a:rPr lang="en-US"/>
            <a:t>)</a:t>
          </a:r>
          <a:r>
            <a:rPr lang="ko-KR"/>
            <a:t>방식을 사용하여 통신을 암호화함</a:t>
          </a:r>
          <a:r>
            <a:rPr lang="en-US"/>
            <a:t>.</a:t>
          </a:r>
        </a:p>
      </dgm:t>
    </dgm:pt>
    <dgm:pt modelId="{C8EE9CEB-CC02-4C3E-949A-082A68D9CC3E}" type="parTrans" cxnId="{A354379D-BD03-44CF-8BFC-72C2893D7DAB}">
      <dgm:prSet/>
      <dgm:spPr/>
      <dgm:t>
        <a:bodyPr/>
        <a:lstStyle/>
        <a:p>
          <a:endParaRPr lang="en-US"/>
        </a:p>
      </dgm:t>
    </dgm:pt>
    <dgm:pt modelId="{3BF7752D-A9BF-4F5D-8D20-C00A9EDA82EC}" type="sibTrans" cxnId="{A354379D-BD03-44CF-8BFC-72C2893D7DAB}">
      <dgm:prSet/>
      <dgm:spPr/>
      <dgm:t>
        <a:bodyPr/>
        <a:lstStyle/>
        <a:p>
          <a:endParaRPr lang="en-US"/>
        </a:p>
      </dgm:t>
    </dgm:pt>
    <dgm:pt modelId="{6817884B-B888-4CFF-89A6-2C790DE6BAF7}">
      <dgm:prSet/>
      <dgm:spPr/>
      <dgm:t>
        <a:bodyPr/>
        <a:lstStyle/>
        <a:p>
          <a:r>
            <a:rPr lang="ko-KR" dirty="0"/>
            <a:t>개인 키 </a:t>
          </a:r>
          <a:r>
            <a:rPr lang="en-US" dirty="0"/>
            <a:t>(private key), </a:t>
          </a:r>
          <a:r>
            <a:rPr lang="ko-KR" dirty="0"/>
            <a:t>공개</a:t>
          </a:r>
          <a:r>
            <a:rPr lang="en-US" dirty="0"/>
            <a:t> </a:t>
          </a:r>
          <a:r>
            <a:rPr lang="ko-KR" dirty="0"/>
            <a:t>키 </a:t>
          </a:r>
          <a:r>
            <a:rPr lang="en-US" dirty="0"/>
            <a:t>(public key)</a:t>
          </a:r>
          <a:r>
            <a:rPr lang="ko-KR" dirty="0"/>
            <a:t>로 나뉘어져</a:t>
          </a:r>
          <a:r>
            <a:rPr lang="en-US" altLang="ko-KR" dirty="0"/>
            <a:t> </a:t>
          </a:r>
          <a:r>
            <a:rPr lang="ko-KR" dirty="0"/>
            <a:t>있음</a:t>
          </a:r>
          <a:r>
            <a:rPr lang="en-US" dirty="0"/>
            <a:t>.</a:t>
          </a:r>
        </a:p>
      </dgm:t>
    </dgm:pt>
    <dgm:pt modelId="{541C55F2-4668-4BD3-A202-7D085D0EAF7B}" type="parTrans" cxnId="{42D1D129-A7CB-48C2-8302-4F2A3F2D69DB}">
      <dgm:prSet/>
      <dgm:spPr/>
      <dgm:t>
        <a:bodyPr/>
        <a:lstStyle/>
        <a:p>
          <a:endParaRPr lang="en-US"/>
        </a:p>
      </dgm:t>
    </dgm:pt>
    <dgm:pt modelId="{D128A2F6-30B4-4417-B5E9-7A77D397DEAD}" type="sibTrans" cxnId="{42D1D129-A7CB-48C2-8302-4F2A3F2D69DB}">
      <dgm:prSet/>
      <dgm:spPr/>
      <dgm:t>
        <a:bodyPr/>
        <a:lstStyle/>
        <a:p>
          <a:endParaRPr lang="en-US"/>
        </a:p>
      </dgm:t>
    </dgm:pt>
    <dgm:pt modelId="{03DE78FB-B2F1-44EE-9707-9C5E0BB91361}">
      <dgm:prSet/>
      <dgm:spPr/>
      <dgm:t>
        <a:bodyPr/>
        <a:lstStyle/>
        <a:p>
          <a:endParaRPr lang="en-US" dirty="0"/>
        </a:p>
      </dgm:t>
    </dgm:pt>
    <dgm:pt modelId="{11E122DC-F6BE-4170-ACDA-506106D1DE24}" type="parTrans" cxnId="{C5299246-320B-4B9A-AF81-4DAE3003CEFC}">
      <dgm:prSet/>
      <dgm:spPr/>
      <dgm:t>
        <a:bodyPr/>
        <a:lstStyle/>
        <a:p>
          <a:pPr latinLnBrk="1"/>
          <a:endParaRPr lang="ko-KR" altLang="en-US"/>
        </a:p>
      </dgm:t>
    </dgm:pt>
    <dgm:pt modelId="{1A950BC1-16C0-479A-BF6C-AE2156098BCF}" type="sibTrans" cxnId="{C5299246-320B-4B9A-AF81-4DAE3003CEFC}">
      <dgm:prSet/>
      <dgm:spPr/>
      <dgm:t>
        <a:bodyPr/>
        <a:lstStyle/>
        <a:p>
          <a:pPr latinLnBrk="1"/>
          <a:endParaRPr lang="ko-KR" altLang="en-US"/>
        </a:p>
      </dgm:t>
    </dgm:pt>
    <dgm:pt modelId="{DDE771F4-7E7A-4A28-BA7A-7981745984F8}">
      <dgm:prSet/>
      <dgm:spPr/>
      <dgm:t>
        <a:bodyPr/>
        <a:lstStyle/>
        <a:p>
          <a:r>
            <a:rPr lang="ko-KR" altLang="en-US" b="0" i="0" dirty="0"/>
            <a:t>보안에 사용</a:t>
          </a:r>
          <a:r>
            <a:rPr lang="en-US" altLang="ko-KR" b="0" i="0" dirty="0"/>
            <a:t>, </a:t>
          </a:r>
          <a:r>
            <a:rPr lang="ko-KR" altLang="en-US" b="0" i="0" dirty="0"/>
            <a:t>속도 빠름</a:t>
          </a:r>
          <a:r>
            <a:rPr lang="en-US" altLang="ko-KR" b="0" i="0" dirty="0"/>
            <a:t>, </a:t>
          </a:r>
          <a:r>
            <a:rPr lang="ko-KR" altLang="en-US" b="0" i="0" dirty="0"/>
            <a:t>많이 사용 </a:t>
          </a:r>
          <a:r>
            <a:rPr lang="en-US" altLang="ko-KR" b="0" i="0" dirty="0"/>
            <a:t>X</a:t>
          </a:r>
          <a:endParaRPr lang="en-US" dirty="0"/>
        </a:p>
      </dgm:t>
    </dgm:pt>
    <dgm:pt modelId="{4BA7ABBA-C856-4A4D-9FEC-31DB053D026C}" type="parTrans" cxnId="{D1BF7B19-4DB5-428B-8F87-AFB63A3C24EB}">
      <dgm:prSet/>
      <dgm:spPr/>
      <dgm:t>
        <a:bodyPr/>
        <a:lstStyle/>
        <a:p>
          <a:pPr latinLnBrk="1"/>
          <a:endParaRPr lang="ko-KR" altLang="en-US"/>
        </a:p>
      </dgm:t>
    </dgm:pt>
    <dgm:pt modelId="{4ED58D54-4E53-4152-92ED-1F6A4CD099D3}" type="sibTrans" cxnId="{D1BF7B19-4DB5-428B-8F87-AFB63A3C24EB}">
      <dgm:prSet/>
      <dgm:spPr/>
      <dgm:t>
        <a:bodyPr/>
        <a:lstStyle/>
        <a:p>
          <a:pPr latinLnBrk="1"/>
          <a:endParaRPr lang="ko-KR" altLang="en-US"/>
        </a:p>
      </dgm:t>
    </dgm:pt>
    <dgm:pt modelId="{05917793-43C4-4BFC-A3DE-F45E853363AF}">
      <dgm:prSet/>
      <dgm:spPr/>
      <dgm:t>
        <a:bodyPr/>
        <a:lstStyle/>
        <a:p>
          <a:r>
            <a:rPr lang="ko-KR" altLang="en-US" dirty="0"/>
            <a:t>더 빠르게 사용 가능</a:t>
          </a:r>
          <a:r>
            <a:rPr lang="en-US" altLang="ko-KR" dirty="0"/>
            <a:t>, </a:t>
          </a:r>
          <a:r>
            <a:rPr lang="ko-KR" altLang="en-US" dirty="0"/>
            <a:t>많이 사용되지 않음</a:t>
          </a:r>
          <a:endParaRPr lang="en-US" dirty="0"/>
        </a:p>
      </dgm:t>
    </dgm:pt>
    <dgm:pt modelId="{F289DAB4-3FBE-4ED0-B30A-EEF5296D073D}" type="parTrans" cxnId="{5BAB2B5A-DE45-4673-87AF-876529571084}">
      <dgm:prSet/>
      <dgm:spPr/>
      <dgm:t>
        <a:bodyPr/>
        <a:lstStyle/>
        <a:p>
          <a:pPr latinLnBrk="1"/>
          <a:endParaRPr lang="ko-KR" altLang="en-US"/>
        </a:p>
      </dgm:t>
    </dgm:pt>
    <dgm:pt modelId="{B4D557A6-A1BC-4726-A301-4F7FD83E53B1}" type="sibTrans" cxnId="{5BAB2B5A-DE45-4673-87AF-876529571084}">
      <dgm:prSet/>
      <dgm:spPr/>
      <dgm:t>
        <a:bodyPr/>
        <a:lstStyle/>
        <a:p>
          <a:pPr latinLnBrk="1"/>
          <a:endParaRPr lang="ko-KR" altLang="en-US"/>
        </a:p>
      </dgm:t>
    </dgm:pt>
    <dgm:pt modelId="{2FA6AAD1-AC46-41DF-B42C-441CCAE8AE61}" type="pres">
      <dgm:prSet presAssocID="{DCF0E1D2-8BBA-42A3-AB29-11F37A708029}" presName="Name0" presStyleCnt="0">
        <dgm:presLayoutVars>
          <dgm:dir/>
          <dgm:animLvl val="lvl"/>
          <dgm:resizeHandles val="exact"/>
        </dgm:presLayoutVars>
      </dgm:prSet>
      <dgm:spPr/>
    </dgm:pt>
    <dgm:pt modelId="{131EB417-C4FD-4B0C-8178-98CE73A859BF}" type="pres">
      <dgm:prSet presAssocID="{DB1A88F6-8994-4D46-B1D8-BF90F7E250D4}" presName="composite" presStyleCnt="0"/>
      <dgm:spPr/>
    </dgm:pt>
    <dgm:pt modelId="{BDA769EA-46DE-47BC-9DC7-FEB817754F6E}" type="pres">
      <dgm:prSet presAssocID="{DB1A88F6-8994-4D46-B1D8-BF90F7E250D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07F4B088-6988-4DA5-A457-41BF7E01DE6C}" type="pres">
      <dgm:prSet presAssocID="{DB1A88F6-8994-4D46-B1D8-BF90F7E250D4}" presName="desTx" presStyleLbl="alignAccFollowNode1" presStyleIdx="0" presStyleCnt="3">
        <dgm:presLayoutVars>
          <dgm:bulletEnabled val="1"/>
        </dgm:presLayoutVars>
      </dgm:prSet>
      <dgm:spPr/>
    </dgm:pt>
    <dgm:pt modelId="{DD2EDDA6-FE48-44AD-8527-DF548190CDDD}" type="pres">
      <dgm:prSet presAssocID="{0B354020-F818-4717-AC34-91C84DBD7345}" presName="space" presStyleCnt="0"/>
      <dgm:spPr/>
    </dgm:pt>
    <dgm:pt modelId="{89950338-B69B-4A5D-81EA-8A3D3AE9FDAB}" type="pres">
      <dgm:prSet presAssocID="{9EEB1BDA-F515-4CE0-81DA-4BE12948F0F2}" presName="composite" presStyleCnt="0"/>
      <dgm:spPr/>
    </dgm:pt>
    <dgm:pt modelId="{BC075BB4-03DB-498D-8F1F-C977E311CA69}" type="pres">
      <dgm:prSet presAssocID="{9EEB1BDA-F515-4CE0-81DA-4BE12948F0F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03B8B46-6992-407E-9401-FF891FFB59B5}" type="pres">
      <dgm:prSet presAssocID="{9EEB1BDA-F515-4CE0-81DA-4BE12948F0F2}" presName="desTx" presStyleLbl="alignAccFollowNode1" presStyleIdx="1" presStyleCnt="3">
        <dgm:presLayoutVars>
          <dgm:bulletEnabled val="1"/>
        </dgm:presLayoutVars>
      </dgm:prSet>
      <dgm:spPr/>
    </dgm:pt>
    <dgm:pt modelId="{485CCB7D-1069-4D50-80A0-D50A0257FB26}" type="pres">
      <dgm:prSet presAssocID="{45AD7CBF-4B23-4C60-B183-483D7D13066A}" presName="space" presStyleCnt="0"/>
      <dgm:spPr/>
    </dgm:pt>
    <dgm:pt modelId="{FE78131C-7BDC-4963-897A-8249FF3F4C25}" type="pres">
      <dgm:prSet presAssocID="{FDDD5D6C-0FF5-45A2-B074-82AF94F84553}" presName="composite" presStyleCnt="0"/>
      <dgm:spPr/>
    </dgm:pt>
    <dgm:pt modelId="{5E7E9117-E723-448E-BAA0-F118A650ECC5}" type="pres">
      <dgm:prSet presAssocID="{FDDD5D6C-0FF5-45A2-B074-82AF94F8455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C536B2A8-254A-4BD8-884F-A377B0685388}" type="pres">
      <dgm:prSet presAssocID="{FDDD5D6C-0FF5-45A2-B074-82AF94F8455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1BF7B19-4DB5-428B-8F87-AFB63A3C24EB}" srcId="{DB1A88F6-8994-4D46-B1D8-BF90F7E250D4}" destId="{DDE771F4-7E7A-4A28-BA7A-7981745984F8}" srcOrd="1" destOrd="0" parTransId="{4BA7ABBA-C856-4A4D-9FEC-31DB053D026C}" sibTransId="{4ED58D54-4E53-4152-92ED-1F6A4CD099D3}"/>
    <dgm:cxn modelId="{013C7E23-31AC-48D5-BFD2-C87278F441D1}" type="presOf" srcId="{DB1A88F6-8994-4D46-B1D8-BF90F7E250D4}" destId="{BDA769EA-46DE-47BC-9DC7-FEB817754F6E}" srcOrd="0" destOrd="0" presId="urn:microsoft.com/office/officeart/2005/8/layout/hList1"/>
    <dgm:cxn modelId="{8CFDA524-E19C-4F7A-8AE2-5B1BF353562B}" type="presOf" srcId="{05917793-43C4-4BFC-A3DE-F45E853363AF}" destId="{503B8B46-6992-407E-9401-FF891FFB59B5}" srcOrd="0" destOrd="1" presId="urn:microsoft.com/office/officeart/2005/8/layout/hList1"/>
    <dgm:cxn modelId="{42D1D129-A7CB-48C2-8302-4F2A3F2D69DB}" srcId="{E1A65E13-24AD-448A-BD3A-6E8CE6A99E39}" destId="{6817884B-B888-4CFF-89A6-2C790DE6BAF7}" srcOrd="0" destOrd="0" parTransId="{541C55F2-4668-4BD3-A202-7D085D0EAF7B}" sibTransId="{D128A2F6-30B4-4417-B5E9-7A77D397DEAD}"/>
    <dgm:cxn modelId="{973A3A39-BE0C-46C1-80BF-D27A6E14CA5C}" srcId="{DCF0E1D2-8BBA-42A3-AB29-11F37A708029}" destId="{9EEB1BDA-F515-4CE0-81DA-4BE12948F0F2}" srcOrd="1" destOrd="0" parTransId="{8B54013E-45E6-485D-8F00-C60BC4800122}" sibTransId="{45AD7CBF-4B23-4C60-B183-483D7D13066A}"/>
    <dgm:cxn modelId="{CF984745-B8AF-4B69-9863-B3D569EB2128}" type="presOf" srcId="{6817884B-B888-4CFF-89A6-2C790DE6BAF7}" destId="{C536B2A8-254A-4BD8-884F-A377B0685388}" srcOrd="0" destOrd="1" presId="urn:microsoft.com/office/officeart/2005/8/layout/hList1"/>
    <dgm:cxn modelId="{C5299246-320B-4B9A-AF81-4DAE3003CEFC}" srcId="{E1A65E13-24AD-448A-BD3A-6E8CE6A99E39}" destId="{03DE78FB-B2F1-44EE-9707-9C5E0BB91361}" srcOrd="1" destOrd="0" parTransId="{11E122DC-F6BE-4170-ACDA-506106D1DE24}" sibTransId="{1A950BC1-16C0-479A-BF6C-AE2156098BCF}"/>
    <dgm:cxn modelId="{0155E272-1599-460D-A7A6-EC364117FFFD}" srcId="{DCF0E1D2-8BBA-42A3-AB29-11F37A708029}" destId="{FDDD5D6C-0FF5-45A2-B074-82AF94F84553}" srcOrd="2" destOrd="0" parTransId="{D71C72BC-1E6D-48D5-9A76-B349EA8CC4DC}" sibTransId="{D112ADEE-9C1F-40B3-B21D-0F456F6926D4}"/>
    <dgm:cxn modelId="{5BAB2B5A-DE45-4673-87AF-876529571084}" srcId="{9EEB1BDA-F515-4CE0-81DA-4BE12948F0F2}" destId="{05917793-43C4-4BFC-A3DE-F45E853363AF}" srcOrd="1" destOrd="0" parTransId="{F289DAB4-3FBE-4ED0-B30A-EEF5296D073D}" sibTransId="{B4D557A6-A1BC-4726-A301-4F7FD83E53B1}"/>
    <dgm:cxn modelId="{5FF1677E-58F5-48F9-A456-5FD452E981B4}" type="presOf" srcId="{9EEB1BDA-F515-4CE0-81DA-4BE12948F0F2}" destId="{BC075BB4-03DB-498D-8F1F-C977E311CA69}" srcOrd="0" destOrd="0" presId="urn:microsoft.com/office/officeart/2005/8/layout/hList1"/>
    <dgm:cxn modelId="{86001681-15B9-4122-8674-FEE2FA0B0D4F}" type="presOf" srcId="{FDDD5D6C-0FF5-45A2-B074-82AF94F84553}" destId="{5E7E9117-E723-448E-BAA0-F118A650ECC5}" srcOrd="0" destOrd="0" presId="urn:microsoft.com/office/officeart/2005/8/layout/hList1"/>
    <dgm:cxn modelId="{181F3091-CC9B-4C86-A516-975D7B5B79F3}" type="presOf" srcId="{03DE78FB-B2F1-44EE-9707-9C5E0BB91361}" destId="{C536B2A8-254A-4BD8-884F-A377B0685388}" srcOrd="0" destOrd="2" presId="urn:microsoft.com/office/officeart/2005/8/layout/hList1"/>
    <dgm:cxn modelId="{65B04C97-46A5-4018-974F-F3BCE8743ED2}" type="presOf" srcId="{C8BEFE8A-D37E-402A-853E-F947E7702372}" destId="{07F4B088-6988-4DA5-A457-41BF7E01DE6C}" srcOrd="0" destOrd="0" presId="urn:microsoft.com/office/officeart/2005/8/layout/hList1"/>
    <dgm:cxn modelId="{A354379D-BD03-44CF-8BFC-72C2893D7DAB}" srcId="{FDDD5D6C-0FF5-45A2-B074-82AF94F84553}" destId="{E1A65E13-24AD-448A-BD3A-6E8CE6A99E39}" srcOrd="0" destOrd="0" parTransId="{C8EE9CEB-CC02-4C3E-949A-082A68D9CC3E}" sibTransId="{3BF7752D-A9BF-4F5D-8D20-C00A9EDA82EC}"/>
    <dgm:cxn modelId="{8B9740C1-D75B-4429-BA45-DE52449F4040}" type="presOf" srcId="{DCF0E1D2-8BBA-42A3-AB29-11F37A708029}" destId="{2FA6AAD1-AC46-41DF-B42C-441CCAE8AE61}" srcOrd="0" destOrd="0" presId="urn:microsoft.com/office/officeart/2005/8/layout/hList1"/>
    <dgm:cxn modelId="{E72A69C8-AE95-4B25-9BDA-1DF4363E54E9}" srcId="{DB1A88F6-8994-4D46-B1D8-BF90F7E250D4}" destId="{C8BEFE8A-D37E-402A-853E-F947E7702372}" srcOrd="0" destOrd="0" parTransId="{ECFEB364-B852-432B-9F78-53F55E91B181}" sibTransId="{9D150248-4A1B-411A-8415-4952A467696B}"/>
    <dgm:cxn modelId="{EAD388E5-EFCB-4C26-ADB0-075515EA1098}" srcId="{9EEB1BDA-F515-4CE0-81DA-4BE12948F0F2}" destId="{E43D93A9-199A-4A96-ABBA-EA26C1A4AF0F}" srcOrd="0" destOrd="0" parTransId="{90772CCF-3009-462D-9325-EFB9520BA90B}" sibTransId="{C72DAB24-5C0C-4E42-AE92-7F62BA4AB9A2}"/>
    <dgm:cxn modelId="{408D70E8-EA3E-4E89-A6F9-0D33EFC8FB36}" type="presOf" srcId="{E43D93A9-199A-4A96-ABBA-EA26C1A4AF0F}" destId="{503B8B46-6992-407E-9401-FF891FFB59B5}" srcOrd="0" destOrd="0" presId="urn:microsoft.com/office/officeart/2005/8/layout/hList1"/>
    <dgm:cxn modelId="{7F6D0FEC-13C3-4FE2-AF9D-A88C0545D24A}" type="presOf" srcId="{DDE771F4-7E7A-4A28-BA7A-7981745984F8}" destId="{07F4B088-6988-4DA5-A457-41BF7E01DE6C}" srcOrd="0" destOrd="1" presId="urn:microsoft.com/office/officeart/2005/8/layout/hList1"/>
    <dgm:cxn modelId="{A3160CF6-65D7-4423-AFD4-1BBA81288617}" srcId="{DCF0E1D2-8BBA-42A3-AB29-11F37A708029}" destId="{DB1A88F6-8994-4D46-B1D8-BF90F7E250D4}" srcOrd="0" destOrd="0" parTransId="{B637CD96-3169-4A9C-9333-8A736662254B}" sibTransId="{0B354020-F818-4717-AC34-91C84DBD7345}"/>
    <dgm:cxn modelId="{B2BEBBF7-6FBE-4F10-9882-38BED510DA35}" type="presOf" srcId="{E1A65E13-24AD-448A-BD3A-6E8CE6A99E39}" destId="{C536B2A8-254A-4BD8-884F-A377B0685388}" srcOrd="0" destOrd="0" presId="urn:microsoft.com/office/officeart/2005/8/layout/hList1"/>
    <dgm:cxn modelId="{4FE11C10-FFC4-4643-8659-C7F327683CC7}" type="presParOf" srcId="{2FA6AAD1-AC46-41DF-B42C-441CCAE8AE61}" destId="{131EB417-C4FD-4B0C-8178-98CE73A859BF}" srcOrd="0" destOrd="0" presId="urn:microsoft.com/office/officeart/2005/8/layout/hList1"/>
    <dgm:cxn modelId="{DBE93F9C-A158-4AD1-AE8D-63D1BC5DA59F}" type="presParOf" srcId="{131EB417-C4FD-4B0C-8178-98CE73A859BF}" destId="{BDA769EA-46DE-47BC-9DC7-FEB817754F6E}" srcOrd="0" destOrd="0" presId="urn:microsoft.com/office/officeart/2005/8/layout/hList1"/>
    <dgm:cxn modelId="{5E42085C-23F5-488B-B960-F849C33DFFE2}" type="presParOf" srcId="{131EB417-C4FD-4B0C-8178-98CE73A859BF}" destId="{07F4B088-6988-4DA5-A457-41BF7E01DE6C}" srcOrd="1" destOrd="0" presId="urn:microsoft.com/office/officeart/2005/8/layout/hList1"/>
    <dgm:cxn modelId="{865D2C5D-1118-4558-88F2-2E16F1B19381}" type="presParOf" srcId="{2FA6AAD1-AC46-41DF-B42C-441CCAE8AE61}" destId="{DD2EDDA6-FE48-44AD-8527-DF548190CDDD}" srcOrd="1" destOrd="0" presId="urn:microsoft.com/office/officeart/2005/8/layout/hList1"/>
    <dgm:cxn modelId="{3832EBF9-2D5E-4610-AB6A-56A725BF874C}" type="presParOf" srcId="{2FA6AAD1-AC46-41DF-B42C-441CCAE8AE61}" destId="{89950338-B69B-4A5D-81EA-8A3D3AE9FDAB}" srcOrd="2" destOrd="0" presId="urn:microsoft.com/office/officeart/2005/8/layout/hList1"/>
    <dgm:cxn modelId="{6A432EFD-4F0E-426B-A52B-14DEA38AB9F6}" type="presParOf" srcId="{89950338-B69B-4A5D-81EA-8A3D3AE9FDAB}" destId="{BC075BB4-03DB-498D-8F1F-C977E311CA69}" srcOrd="0" destOrd="0" presId="urn:microsoft.com/office/officeart/2005/8/layout/hList1"/>
    <dgm:cxn modelId="{A5799E6D-CD44-4A04-B79D-F48254033233}" type="presParOf" srcId="{89950338-B69B-4A5D-81EA-8A3D3AE9FDAB}" destId="{503B8B46-6992-407E-9401-FF891FFB59B5}" srcOrd="1" destOrd="0" presId="urn:microsoft.com/office/officeart/2005/8/layout/hList1"/>
    <dgm:cxn modelId="{E8D3D5D1-B238-4AC0-AB95-C5462936CB41}" type="presParOf" srcId="{2FA6AAD1-AC46-41DF-B42C-441CCAE8AE61}" destId="{485CCB7D-1069-4D50-80A0-D50A0257FB26}" srcOrd="3" destOrd="0" presId="urn:microsoft.com/office/officeart/2005/8/layout/hList1"/>
    <dgm:cxn modelId="{5187BAD5-A4A1-44F4-BA4C-7606635E6C6D}" type="presParOf" srcId="{2FA6AAD1-AC46-41DF-B42C-441CCAE8AE61}" destId="{FE78131C-7BDC-4963-897A-8249FF3F4C25}" srcOrd="4" destOrd="0" presId="urn:microsoft.com/office/officeart/2005/8/layout/hList1"/>
    <dgm:cxn modelId="{7C908646-FBBB-4498-809C-2E35B98420EB}" type="presParOf" srcId="{FE78131C-7BDC-4963-897A-8249FF3F4C25}" destId="{5E7E9117-E723-448E-BAA0-F118A650ECC5}" srcOrd="0" destOrd="0" presId="urn:microsoft.com/office/officeart/2005/8/layout/hList1"/>
    <dgm:cxn modelId="{9D5FA8F7-9A7A-4AEB-ACDD-2A537C03E5C1}" type="presParOf" srcId="{FE78131C-7BDC-4963-897A-8249FF3F4C25}" destId="{C536B2A8-254A-4BD8-884F-A377B068538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5ECD91-EB94-4433-ADC8-A930D650A2F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06C2DA-576F-4685-9EDB-49301CF92A4C}">
      <dgm:prSet/>
      <dgm:spPr/>
      <dgm:t>
        <a:bodyPr/>
        <a:lstStyle/>
        <a:p>
          <a:r>
            <a:rPr lang="ko-KR" dirty="0"/>
            <a:t>경량 웹서버</a:t>
          </a:r>
          <a:r>
            <a:rPr lang="en-US" altLang="ko-KR" dirty="0"/>
            <a:t>, </a:t>
          </a:r>
          <a:r>
            <a:rPr lang="ko-KR" altLang="en-US" dirty="0"/>
            <a:t>무 중단 배포 가능</a:t>
          </a:r>
          <a:endParaRPr lang="en-US" dirty="0"/>
        </a:p>
      </dgm:t>
    </dgm:pt>
    <dgm:pt modelId="{9943796D-B6F7-4DB5-85BC-80A794D6ADF5}" type="parTrans" cxnId="{B272776B-BF5F-40F6-8977-B337C799E271}">
      <dgm:prSet/>
      <dgm:spPr/>
      <dgm:t>
        <a:bodyPr/>
        <a:lstStyle/>
        <a:p>
          <a:endParaRPr lang="en-US"/>
        </a:p>
      </dgm:t>
    </dgm:pt>
    <dgm:pt modelId="{07E8C145-BC11-4C8F-B4B9-8119515B22E2}" type="sibTrans" cxnId="{B272776B-BF5F-40F6-8977-B337C799E271}">
      <dgm:prSet/>
      <dgm:spPr/>
      <dgm:t>
        <a:bodyPr/>
        <a:lstStyle/>
        <a:p>
          <a:endParaRPr lang="en-US"/>
        </a:p>
      </dgm:t>
    </dgm:pt>
    <dgm:pt modelId="{03B18259-728C-4AEA-BC63-1A0069D9BF39}">
      <dgm:prSet/>
      <dgm:spPr/>
      <dgm:t>
        <a:bodyPr/>
        <a:lstStyle/>
        <a:p>
          <a:r>
            <a:rPr lang="ko-KR" dirty="0"/>
            <a:t>높은 성능</a:t>
          </a:r>
          <a:r>
            <a:rPr lang="en-US" dirty="0"/>
            <a:t>, </a:t>
          </a:r>
          <a:r>
            <a:rPr lang="ko-KR" dirty="0"/>
            <a:t>동시성</a:t>
          </a:r>
          <a:r>
            <a:rPr lang="en-US" dirty="0"/>
            <a:t>, </a:t>
          </a:r>
          <a:r>
            <a:rPr lang="ko-KR" dirty="0"/>
            <a:t>낮은 자원 사용에 중점을 두고 있음</a:t>
          </a:r>
          <a:r>
            <a:rPr lang="en-US" dirty="0"/>
            <a:t>.</a:t>
          </a:r>
        </a:p>
      </dgm:t>
    </dgm:pt>
    <dgm:pt modelId="{5F66DDD2-7D13-429C-BD16-D4B9F2BCF66F}" type="parTrans" cxnId="{C612730C-8440-4619-BDF0-66F2D236C4F4}">
      <dgm:prSet/>
      <dgm:spPr/>
      <dgm:t>
        <a:bodyPr/>
        <a:lstStyle/>
        <a:p>
          <a:endParaRPr lang="en-US"/>
        </a:p>
      </dgm:t>
    </dgm:pt>
    <dgm:pt modelId="{D9CBC74E-BC9B-457A-A4EB-62CBDF0CEAC9}" type="sibTrans" cxnId="{C612730C-8440-4619-BDF0-66F2D236C4F4}">
      <dgm:prSet/>
      <dgm:spPr/>
      <dgm:t>
        <a:bodyPr/>
        <a:lstStyle/>
        <a:p>
          <a:endParaRPr lang="en-US"/>
        </a:p>
      </dgm:t>
    </dgm:pt>
    <dgm:pt modelId="{D6F085F3-A9AD-49CA-9F98-D102A41144B1}">
      <dgm:prSet/>
      <dgm:spPr/>
      <dgm:t>
        <a:bodyPr/>
        <a:lstStyle/>
        <a:p>
          <a:r>
            <a:rPr lang="ko-KR"/>
            <a:t>기능</a:t>
          </a:r>
          <a:endParaRPr lang="en-US"/>
        </a:p>
      </dgm:t>
    </dgm:pt>
    <dgm:pt modelId="{67284B6B-03F7-456A-8F39-8C62186F7972}" type="parTrans" cxnId="{01CF5390-0369-4E19-BA39-56E72CECAA83}">
      <dgm:prSet/>
      <dgm:spPr/>
      <dgm:t>
        <a:bodyPr/>
        <a:lstStyle/>
        <a:p>
          <a:endParaRPr lang="en-US"/>
        </a:p>
      </dgm:t>
    </dgm:pt>
    <dgm:pt modelId="{53C76439-C60A-4168-90AD-44B8BB0A08D6}" type="sibTrans" cxnId="{01CF5390-0369-4E19-BA39-56E72CECAA83}">
      <dgm:prSet/>
      <dgm:spPr/>
      <dgm:t>
        <a:bodyPr/>
        <a:lstStyle/>
        <a:p>
          <a:endParaRPr lang="en-US"/>
        </a:p>
      </dgm:t>
    </dgm:pt>
    <dgm:pt modelId="{BCC9DFCA-F14F-407B-A71D-4EF84C343427}">
      <dgm:prSet/>
      <dgm:spPr/>
      <dgm:t>
        <a:bodyPr/>
        <a:lstStyle/>
        <a:p>
          <a:r>
            <a:rPr lang="ko-KR" dirty="0"/>
            <a:t>로드 </a:t>
          </a:r>
          <a:r>
            <a:rPr lang="ko-KR" dirty="0" err="1"/>
            <a:t>벨런싱</a:t>
          </a:r>
          <a:r>
            <a:rPr lang="ko-KR" dirty="0"/>
            <a:t> </a:t>
          </a:r>
          <a:r>
            <a:rPr lang="en-US" dirty="0"/>
            <a:t>: </a:t>
          </a:r>
          <a:r>
            <a:rPr lang="ko-KR" dirty="0"/>
            <a:t>하나의 서버에만 요청을 주지 않고 여러 서버에 요청을 분산 시키는 기능을 함</a:t>
          </a:r>
          <a:endParaRPr lang="en-US" dirty="0"/>
        </a:p>
      </dgm:t>
    </dgm:pt>
    <dgm:pt modelId="{393E9149-E77D-42F9-8429-8F9C44D92A4E}" type="parTrans" cxnId="{A156C48A-7EEF-46B4-95A5-7C3398820EE3}">
      <dgm:prSet/>
      <dgm:spPr/>
      <dgm:t>
        <a:bodyPr/>
        <a:lstStyle/>
        <a:p>
          <a:endParaRPr lang="en-US"/>
        </a:p>
      </dgm:t>
    </dgm:pt>
    <dgm:pt modelId="{7BAD825E-69CE-42B8-9494-864C4CBFD4F0}" type="sibTrans" cxnId="{A156C48A-7EEF-46B4-95A5-7C3398820EE3}">
      <dgm:prSet/>
      <dgm:spPr/>
      <dgm:t>
        <a:bodyPr/>
        <a:lstStyle/>
        <a:p>
          <a:endParaRPr lang="en-US"/>
        </a:p>
      </dgm:t>
    </dgm:pt>
    <dgm:pt modelId="{A767DA1A-7770-4DB8-BAAE-07FEB8A8C9BD}">
      <dgm:prSet/>
      <dgm:spPr/>
      <dgm:t>
        <a:bodyPr/>
        <a:lstStyle/>
        <a:p>
          <a:r>
            <a:rPr lang="ko-KR" dirty="0"/>
            <a:t>보안 </a:t>
          </a:r>
          <a:r>
            <a:rPr lang="en-US" dirty="0"/>
            <a:t>: </a:t>
          </a:r>
          <a:r>
            <a:rPr lang="ko-KR" dirty="0"/>
            <a:t>실제 서버 </a:t>
          </a:r>
          <a:r>
            <a:rPr lang="en-US" dirty="0"/>
            <a:t>IP </a:t>
          </a:r>
          <a:r>
            <a:rPr lang="ko-KR" dirty="0"/>
            <a:t>주소를 필요로 하지 않기에</a:t>
          </a:r>
          <a:r>
            <a:rPr lang="en-US" altLang="ko-KR" dirty="0"/>
            <a:t> </a:t>
          </a:r>
          <a:r>
            <a:rPr lang="ko-KR" dirty="0"/>
            <a:t>실제 서버에 공격이 들어오는 것에 대해 막을 수 있음</a:t>
          </a:r>
          <a:r>
            <a:rPr lang="en-US" dirty="0"/>
            <a:t>.</a:t>
          </a:r>
        </a:p>
      </dgm:t>
    </dgm:pt>
    <dgm:pt modelId="{98608EB4-4DCD-4D9B-89A2-EB8C2B746ABE}" type="parTrans" cxnId="{01DBFCD9-9DA2-4D30-84BF-4FB0A5FF10B4}">
      <dgm:prSet/>
      <dgm:spPr/>
      <dgm:t>
        <a:bodyPr/>
        <a:lstStyle/>
        <a:p>
          <a:endParaRPr lang="en-US"/>
        </a:p>
      </dgm:t>
    </dgm:pt>
    <dgm:pt modelId="{0BA977BA-9ADE-49E4-A8B8-1CCD36A8C20C}" type="sibTrans" cxnId="{01DBFCD9-9DA2-4D30-84BF-4FB0A5FF10B4}">
      <dgm:prSet/>
      <dgm:spPr/>
      <dgm:t>
        <a:bodyPr/>
        <a:lstStyle/>
        <a:p>
          <a:endParaRPr lang="en-US"/>
        </a:p>
      </dgm:t>
    </dgm:pt>
    <dgm:pt modelId="{BE86D9D5-E4C7-4E67-AED3-DD32792A3C08}">
      <dgm:prSet/>
      <dgm:spPr/>
      <dgm:t>
        <a:bodyPr/>
        <a:lstStyle/>
        <a:p>
          <a:r>
            <a:rPr lang="ko-KR"/>
            <a:t>캐싱 </a:t>
          </a:r>
          <a:r>
            <a:rPr lang="en-US"/>
            <a:t>: </a:t>
          </a:r>
          <a:r>
            <a:rPr lang="ko-KR"/>
            <a:t>컨텐츠를 캐싱할 수 있어 결과를 빠르게 응답 함</a:t>
          </a:r>
          <a:r>
            <a:rPr lang="en-US"/>
            <a:t>.</a:t>
          </a:r>
        </a:p>
      </dgm:t>
    </dgm:pt>
    <dgm:pt modelId="{28CB7074-FC70-43E7-BE52-6888A39F1DC6}" type="parTrans" cxnId="{2806F1F4-30AD-429F-8C24-76E2BC5E8EB0}">
      <dgm:prSet/>
      <dgm:spPr/>
      <dgm:t>
        <a:bodyPr/>
        <a:lstStyle/>
        <a:p>
          <a:endParaRPr lang="en-US"/>
        </a:p>
      </dgm:t>
    </dgm:pt>
    <dgm:pt modelId="{32C9D3F6-8DE1-41B2-B85C-44BC70A42930}" type="sibTrans" cxnId="{2806F1F4-30AD-429F-8C24-76E2BC5E8EB0}">
      <dgm:prSet/>
      <dgm:spPr/>
      <dgm:t>
        <a:bodyPr/>
        <a:lstStyle/>
        <a:p>
          <a:endParaRPr lang="en-US"/>
        </a:p>
      </dgm:t>
    </dgm:pt>
    <dgm:pt modelId="{C3067D0A-48E4-42F0-A4F3-5FA9C1937722}" type="pres">
      <dgm:prSet presAssocID="{AB5ECD91-EB94-4433-ADC8-A930D650A2F5}" presName="linear" presStyleCnt="0">
        <dgm:presLayoutVars>
          <dgm:dir/>
          <dgm:animLvl val="lvl"/>
          <dgm:resizeHandles val="exact"/>
        </dgm:presLayoutVars>
      </dgm:prSet>
      <dgm:spPr/>
    </dgm:pt>
    <dgm:pt modelId="{45CFB0D8-D0ED-42CF-B86C-4F188E6227A4}" type="pres">
      <dgm:prSet presAssocID="{2C06C2DA-576F-4685-9EDB-49301CF92A4C}" presName="parentLin" presStyleCnt="0"/>
      <dgm:spPr/>
    </dgm:pt>
    <dgm:pt modelId="{7D7B44A2-9179-4E9B-976C-7EA64F1227F6}" type="pres">
      <dgm:prSet presAssocID="{2C06C2DA-576F-4685-9EDB-49301CF92A4C}" presName="parentLeftMargin" presStyleLbl="node1" presStyleIdx="0" presStyleCnt="3"/>
      <dgm:spPr/>
    </dgm:pt>
    <dgm:pt modelId="{BF6F40A0-567D-4F64-8E07-2CCE7CFC48FA}" type="pres">
      <dgm:prSet presAssocID="{2C06C2DA-576F-4685-9EDB-49301CF92A4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87466D-ADDA-4E85-88EF-FCDEC5AB8E44}" type="pres">
      <dgm:prSet presAssocID="{2C06C2DA-576F-4685-9EDB-49301CF92A4C}" presName="negativeSpace" presStyleCnt="0"/>
      <dgm:spPr/>
    </dgm:pt>
    <dgm:pt modelId="{95926F80-BD10-43C4-91A7-3DAE2C305210}" type="pres">
      <dgm:prSet presAssocID="{2C06C2DA-576F-4685-9EDB-49301CF92A4C}" presName="childText" presStyleLbl="conFgAcc1" presStyleIdx="0" presStyleCnt="3">
        <dgm:presLayoutVars>
          <dgm:bulletEnabled val="1"/>
        </dgm:presLayoutVars>
      </dgm:prSet>
      <dgm:spPr/>
    </dgm:pt>
    <dgm:pt modelId="{EFDDD8B6-3D57-4AFF-9532-469B39594033}" type="pres">
      <dgm:prSet presAssocID="{07E8C145-BC11-4C8F-B4B9-8119515B22E2}" presName="spaceBetweenRectangles" presStyleCnt="0"/>
      <dgm:spPr/>
    </dgm:pt>
    <dgm:pt modelId="{5A74D6F2-AA40-44FE-8285-616B190647B6}" type="pres">
      <dgm:prSet presAssocID="{03B18259-728C-4AEA-BC63-1A0069D9BF39}" presName="parentLin" presStyleCnt="0"/>
      <dgm:spPr/>
    </dgm:pt>
    <dgm:pt modelId="{4601ED9C-E11A-464C-BF49-2734E8567908}" type="pres">
      <dgm:prSet presAssocID="{03B18259-728C-4AEA-BC63-1A0069D9BF39}" presName="parentLeftMargin" presStyleLbl="node1" presStyleIdx="0" presStyleCnt="3"/>
      <dgm:spPr/>
    </dgm:pt>
    <dgm:pt modelId="{311CCAA6-29EF-4788-B0C9-51632B1AF042}" type="pres">
      <dgm:prSet presAssocID="{03B18259-728C-4AEA-BC63-1A0069D9BF3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714F9F9-5A0A-4E77-9685-4962C9BE3ECA}" type="pres">
      <dgm:prSet presAssocID="{03B18259-728C-4AEA-BC63-1A0069D9BF39}" presName="negativeSpace" presStyleCnt="0"/>
      <dgm:spPr/>
    </dgm:pt>
    <dgm:pt modelId="{17DD1A04-0558-45BC-B8A2-A5BB050E82FE}" type="pres">
      <dgm:prSet presAssocID="{03B18259-728C-4AEA-BC63-1A0069D9BF39}" presName="childText" presStyleLbl="conFgAcc1" presStyleIdx="1" presStyleCnt="3">
        <dgm:presLayoutVars>
          <dgm:bulletEnabled val="1"/>
        </dgm:presLayoutVars>
      </dgm:prSet>
      <dgm:spPr/>
    </dgm:pt>
    <dgm:pt modelId="{5E3EA488-65ED-4D6C-AA02-CC46DB3322D0}" type="pres">
      <dgm:prSet presAssocID="{D9CBC74E-BC9B-457A-A4EB-62CBDF0CEAC9}" presName="spaceBetweenRectangles" presStyleCnt="0"/>
      <dgm:spPr/>
    </dgm:pt>
    <dgm:pt modelId="{BC3B253F-DA8F-47B1-9912-786F52787393}" type="pres">
      <dgm:prSet presAssocID="{D6F085F3-A9AD-49CA-9F98-D102A41144B1}" presName="parentLin" presStyleCnt="0"/>
      <dgm:spPr/>
    </dgm:pt>
    <dgm:pt modelId="{216A42AE-CBC1-4FD8-9CA2-F57EC8218264}" type="pres">
      <dgm:prSet presAssocID="{D6F085F3-A9AD-49CA-9F98-D102A41144B1}" presName="parentLeftMargin" presStyleLbl="node1" presStyleIdx="1" presStyleCnt="3"/>
      <dgm:spPr/>
    </dgm:pt>
    <dgm:pt modelId="{95DEB281-AE5E-4124-9C43-800EEB9C03C5}" type="pres">
      <dgm:prSet presAssocID="{D6F085F3-A9AD-49CA-9F98-D102A41144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EFBDEF1-8D0A-4B3B-B372-8D7B04C1AB6D}" type="pres">
      <dgm:prSet presAssocID="{D6F085F3-A9AD-49CA-9F98-D102A41144B1}" presName="negativeSpace" presStyleCnt="0"/>
      <dgm:spPr/>
    </dgm:pt>
    <dgm:pt modelId="{6A362EA2-3A23-4D92-B968-7AB6BCE5CD8C}" type="pres">
      <dgm:prSet presAssocID="{D6F085F3-A9AD-49CA-9F98-D102A41144B1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12730C-8440-4619-BDF0-66F2D236C4F4}" srcId="{AB5ECD91-EB94-4433-ADC8-A930D650A2F5}" destId="{03B18259-728C-4AEA-BC63-1A0069D9BF39}" srcOrd="1" destOrd="0" parTransId="{5F66DDD2-7D13-429C-BD16-D4B9F2BCF66F}" sibTransId="{D9CBC74E-BC9B-457A-A4EB-62CBDF0CEAC9}"/>
    <dgm:cxn modelId="{B272776B-BF5F-40F6-8977-B337C799E271}" srcId="{AB5ECD91-EB94-4433-ADC8-A930D650A2F5}" destId="{2C06C2DA-576F-4685-9EDB-49301CF92A4C}" srcOrd="0" destOrd="0" parTransId="{9943796D-B6F7-4DB5-85BC-80A794D6ADF5}" sibTransId="{07E8C145-BC11-4C8F-B4B9-8119515B22E2}"/>
    <dgm:cxn modelId="{7A999D4F-5946-471F-9465-BC540891ECDC}" type="presOf" srcId="{A767DA1A-7770-4DB8-BAAE-07FEB8A8C9BD}" destId="{6A362EA2-3A23-4D92-B968-7AB6BCE5CD8C}" srcOrd="0" destOrd="1" presId="urn:microsoft.com/office/officeart/2005/8/layout/list1"/>
    <dgm:cxn modelId="{2D640474-3056-4916-B93D-1412F0CA824A}" type="presOf" srcId="{AB5ECD91-EB94-4433-ADC8-A930D650A2F5}" destId="{C3067D0A-48E4-42F0-A4F3-5FA9C1937722}" srcOrd="0" destOrd="0" presId="urn:microsoft.com/office/officeart/2005/8/layout/list1"/>
    <dgm:cxn modelId="{C50DB983-291B-4D37-ABDA-AB8F3E88B4E2}" type="presOf" srcId="{03B18259-728C-4AEA-BC63-1A0069D9BF39}" destId="{311CCAA6-29EF-4788-B0C9-51632B1AF042}" srcOrd="1" destOrd="0" presId="urn:microsoft.com/office/officeart/2005/8/layout/list1"/>
    <dgm:cxn modelId="{97F6F989-0DBA-4F85-9CD0-25C4DF501390}" type="presOf" srcId="{BCC9DFCA-F14F-407B-A71D-4EF84C343427}" destId="{6A362EA2-3A23-4D92-B968-7AB6BCE5CD8C}" srcOrd="0" destOrd="0" presId="urn:microsoft.com/office/officeart/2005/8/layout/list1"/>
    <dgm:cxn modelId="{A156C48A-7EEF-46B4-95A5-7C3398820EE3}" srcId="{D6F085F3-A9AD-49CA-9F98-D102A41144B1}" destId="{BCC9DFCA-F14F-407B-A71D-4EF84C343427}" srcOrd="0" destOrd="0" parTransId="{393E9149-E77D-42F9-8429-8F9C44D92A4E}" sibTransId="{7BAD825E-69CE-42B8-9494-864C4CBFD4F0}"/>
    <dgm:cxn modelId="{01CF5390-0369-4E19-BA39-56E72CECAA83}" srcId="{AB5ECD91-EB94-4433-ADC8-A930D650A2F5}" destId="{D6F085F3-A9AD-49CA-9F98-D102A41144B1}" srcOrd="2" destOrd="0" parTransId="{67284B6B-03F7-456A-8F39-8C62186F7972}" sibTransId="{53C76439-C60A-4168-90AD-44B8BB0A08D6}"/>
    <dgm:cxn modelId="{DE5AE290-60FA-4029-A297-72EA2F060830}" type="presOf" srcId="{D6F085F3-A9AD-49CA-9F98-D102A41144B1}" destId="{95DEB281-AE5E-4124-9C43-800EEB9C03C5}" srcOrd="1" destOrd="0" presId="urn:microsoft.com/office/officeart/2005/8/layout/list1"/>
    <dgm:cxn modelId="{A53204BC-0B74-4F99-9773-819B38CB724B}" type="presOf" srcId="{D6F085F3-A9AD-49CA-9F98-D102A41144B1}" destId="{216A42AE-CBC1-4FD8-9CA2-F57EC8218264}" srcOrd="0" destOrd="0" presId="urn:microsoft.com/office/officeart/2005/8/layout/list1"/>
    <dgm:cxn modelId="{097C45BE-58DB-465F-A26F-D4FFA5DEA161}" type="presOf" srcId="{2C06C2DA-576F-4685-9EDB-49301CF92A4C}" destId="{7D7B44A2-9179-4E9B-976C-7EA64F1227F6}" srcOrd="0" destOrd="0" presId="urn:microsoft.com/office/officeart/2005/8/layout/list1"/>
    <dgm:cxn modelId="{01DBFCD9-9DA2-4D30-84BF-4FB0A5FF10B4}" srcId="{D6F085F3-A9AD-49CA-9F98-D102A41144B1}" destId="{A767DA1A-7770-4DB8-BAAE-07FEB8A8C9BD}" srcOrd="1" destOrd="0" parTransId="{98608EB4-4DCD-4D9B-89A2-EB8C2B746ABE}" sibTransId="{0BA977BA-9ADE-49E4-A8B8-1CCD36A8C20C}"/>
    <dgm:cxn modelId="{25AB1BF2-DD5E-4039-950D-D54D9544CDA7}" type="presOf" srcId="{2C06C2DA-576F-4685-9EDB-49301CF92A4C}" destId="{BF6F40A0-567D-4F64-8E07-2CCE7CFC48FA}" srcOrd="1" destOrd="0" presId="urn:microsoft.com/office/officeart/2005/8/layout/list1"/>
    <dgm:cxn modelId="{BD5657F2-F99C-44D4-987B-C34F4CE03B88}" type="presOf" srcId="{03B18259-728C-4AEA-BC63-1A0069D9BF39}" destId="{4601ED9C-E11A-464C-BF49-2734E8567908}" srcOrd="0" destOrd="0" presId="urn:microsoft.com/office/officeart/2005/8/layout/list1"/>
    <dgm:cxn modelId="{2806F1F4-30AD-429F-8C24-76E2BC5E8EB0}" srcId="{D6F085F3-A9AD-49CA-9F98-D102A41144B1}" destId="{BE86D9D5-E4C7-4E67-AED3-DD32792A3C08}" srcOrd="2" destOrd="0" parTransId="{28CB7074-FC70-43E7-BE52-6888A39F1DC6}" sibTransId="{32C9D3F6-8DE1-41B2-B85C-44BC70A42930}"/>
    <dgm:cxn modelId="{D7D3C6F9-3F89-44ED-9EF7-6E4EDF1D71C8}" type="presOf" srcId="{BE86D9D5-E4C7-4E67-AED3-DD32792A3C08}" destId="{6A362EA2-3A23-4D92-B968-7AB6BCE5CD8C}" srcOrd="0" destOrd="2" presId="urn:microsoft.com/office/officeart/2005/8/layout/list1"/>
    <dgm:cxn modelId="{43CD45D1-6C34-4391-8A70-E8DF24DB59FE}" type="presParOf" srcId="{C3067D0A-48E4-42F0-A4F3-5FA9C1937722}" destId="{45CFB0D8-D0ED-42CF-B86C-4F188E6227A4}" srcOrd="0" destOrd="0" presId="urn:microsoft.com/office/officeart/2005/8/layout/list1"/>
    <dgm:cxn modelId="{22EE50A3-CBF1-4933-8140-71FECD50F95C}" type="presParOf" srcId="{45CFB0D8-D0ED-42CF-B86C-4F188E6227A4}" destId="{7D7B44A2-9179-4E9B-976C-7EA64F1227F6}" srcOrd="0" destOrd="0" presId="urn:microsoft.com/office/officeart/2005/8/layout/list1"/>
    <dgm:cxn modelId="{477B2B70-1687-4A27-A524-094FD514B6AD}" type="presParOf" srcId="{45CFB0D8-D0ED-42CF-B86C-4F188E6227A4}" destId="{BF6F40A0-567D-4F64-8E07-2CCE7CFC48FA}" srcOrd="1" destOrd="0" presId="urn:microsoft.com/office/officeart/2005/8/layout/list1"/>
    <dgm:cxn modelId="{9F68F03F-AEE9-49E3-A4E3-E435DEB4E9EB}" type="presParOf" srcId="{C3067D0A-48E4-42F0-A4F3-5FA9C1937722}" destId="{FC87466D-ADDA-4E85-88EF-FCDEC5AB8E44}" srcOrd="1" destOrd="0" presId="urn:microsoft.com/office/officeart/2005/8/layout/list1"/>
    <dgm:cxn modelId="{AB3A560B-1019-4281-BBD4-4455650E38FB}" type="presParOf" srcId="{C3067D0A-48E4-42F0-A4F3-5FA9C1937722}" destId="{95926F80-BD10-43C4-91A7-3DAE2C305210}" srcOrd="2" destOrd="0" presId="urn:microsoft.com/office/officeart/2005/8/layout/list1"/>
    <dgm:cxn modelId="{0D5B295B-1945-47F4-A805-79036F3D5C83}" type="presParOf" srcId="{C3067D0A-48E4-42F0-A4F3-5FA9C1937722}" destId="{EFDDD8B6-3D57-4AFF-9532-469B39594033}" srcOrd="3" destOrd="0" presId="urn:microsoft.com/office/officeart/2005/8/layout/list1"/>
    <dgm:cxn modelId="{FCA16EC1-C57A-42B8-9AF4-55849216940C}" type="presParOf" srcId="{C3067D0A-48E4-42F0-A4F3-5FA9C1937722}" destId="{5A74D6F2-AA40-44FE-8285-616B190647B6}" srcOrd="4" destOrd="0" presId="urn:microsoft.com/office/officeart/2005/8/layout/list1"/>
    <dgm:cxn modelId="{01DACF65-D9CE-4EF4-9557-FE4776851B7A}" type="presParOf" srcId="{5A74D6F2-AA40-44FE-8285-616B190647B6}" destId="{4601ED9C-E11A-464C-BF49-2734E8567908}" srcOrd="0" destOrd="0" presId="urn:microsoft.com/office/officeart/2005/8/layout/list1"/>
    <dgm:cxn modelId="{A938AB79-EEAA-4EC9-A2DA-5CB4813A2794}" type="presParOf" srcId="{5A74D6F2-AA40-44FE-8285-616B190647B6}" destId="{311CCAA6-29EF-4788-B0C9-51632B1AF042}" srcOrd="1" destOrd="0" presId="urn:microsoft.com/office/officeart/2005/8/layout/list1"/>
    <dgm:cxn modelId="{35FAE526-191B-45F9-A5C6-57B2BFF503AC}" type="presParOf" srcId="{C3067D0A-48E4-42F0-A4F3-5FA9C1937722}" destId="{4714F9F9-5A0A-4E77-9685-4962C9BE3ECA}" srcOrd="5" destOrd="0" presId="urn:microsoft.com/office/officeart/2005/8/layout/list1"/>
    <dgm:cxn modelId="{3BBE396B-DC22-4D89-8D47-D3C0D7CCE1D5}" type="presParOf" srcId="{C3067D0A-48E4-42F0-A4F3-5FA9C1937722}" destId="{17DD1A04-0558-45BC-B8A2-A5BB050E82FE}" srcOrd="6" destOrd="0" presId="urn:microsoft.com/office/officeart/2005/8/layout/list1"/>
    <dgm:cxn modelId="{146BF594-8C51-449E-88D2-93CC04248C3C}" type="presParOf" srcId="{C3067D0A-48E4-42F0-A4F3-5FA9C1937722}" destId="{5E3EA488-65ED-4D6C-AA02-CC46DB3322D0}" srcOrd="7" destOrd="0" presId="urn:microsoft.com/office/officeart/2005/8/layout/list1"/>
    <dgm:cxn modelId="{9AED35D1-737B-4238-9DC7-63A581EF04D4}" type="presParOf" srcId="{C3067D0A-48E4-42F0-A4F3-5FA9C1937722}" destId="{BC3B253F-DA8F-47B1-9912-786F52787393}" srcOrd="8" destOrd="0" presId="urn:microsoft.com/office/officeart/2005/8/layout/list1"/>
    <dgm:cxn modelId="{2B92A789-E965-408E-AA23-FACC965359E3}" type="presParOf" srcId="{BC3B253F-DA8F-47B1-9912-786F52787393}" destId="{216A42AE-CBC1-4FD8-9CA2-F57EC8218264}" srcOrd="0" destOrd="0" presId="urn:microsoft.com/office/officeart/2005/8/layout/list1"/>
    <dgm:cxn modelId="{0B8ED55E-23A6-44F9-AB54-F3B127B4A75F}" type="presParOf" srcId="{BC3B253F-DA8F-47B1-9912-786F52787393}" destId="{95DEB281-AE5E-4124-9C43-800EEB9C03C5}" srcOrd="1" destOrd="0" presId="urn:microsoft.com/office/officeart/2005/8/layout/list1"/>
    <dgm:cxn modelId="{43579754-C3A6-47F4-8A7E-55E8B652C042}" type="presParOf" srcId="{C3067D0A-48E4-42F0-A4F3-5FA9C1937722}" destId="{6EFBDEF1-8D0A-4B3B-B372-8D7B04C1AB6D}" srcOrd="9" destOrd="0" presId="urn:microsoft.com/office/officeart/2005/8/layout/list1"/>
    <dgm:cxn modelId="{43DC6B8B-1CD8-415F-89AC-BBDA835EA154}" type="presParOf" srcId="{C3067D0A-48E4-42F0-A4F3-5FA9C1937722}" destId="{6A362EA2-3A23-4D92-B968-7AB6BCE5CD8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A763C43-2757-40B5-B2F2-88A87C22E5E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B92A211-BBE9-4B56-94F5-5B7FAAF4962D}">
      <dgm:prSet/>
      <dgm:spPr/>
      <dgm:t>
        <a:bodyPr/>
        <a:lstStyle/>
        <a:p>
          <a:r>
            <a:rPr lang="ko-KR" dirty="0">
              <a:solidFill>
                <a:schemeClr val="tx1"/>
              </a:solidFill>
            </a:rPr>
            <a:t>하나의 </a:t>
          </a:r>
          <a:r>
            <a:rPr lang="en-US" dirty="0">
              <a:solidFill>
                <a:schemeClr val="tx1"/>
              </a:solidFill>
            </a:rPr>
            <a:t>Master Process</a:t>
          </a:r>
          <a:r>
            <a:rPr lang="ko-KR" dirty="0">
              <a:solidFill>
                <a:schemeClr val="tx1"/>
              </a:solidFill>
            </a:rPr>
            <a:t>와 여러 개의 </a:t>
          </a:r>
          <a:r>
            <a:rPr lang="en-US" dirty="0">
              <a:solidFill>
                <a:schemeClr val="tx1"/>
              </a:solidFill>
            </a:rPr>
            <a:t>Worker Process</a:t>
          </a:r>
          <a:r>
            <a:rPr lang="ko-KR" dirty="0">
              <a:solidFill>
                <a:schemeClr val="tx1"/>
              </a:solidFill>
            </a:rPr>
            <a:t>로 동작함</a:t>
          </a:r>
          <a:r>
            <a:rPr lang="en-US" dirty="0">
              <a:solidFill>
                <a:schemeClr val="tx1"/>
              </a:solidFill>
            </a:rPr>
            <a:t>. (</a:t>
          </a:r>
          <a:r>
            <a:rPr lang="ko-KR" dirty="0">
              <a:solidFill>
                <a:schemeClr val="tx1"/>
              </a:solidFill>
            </a:rPr>
            <a:t>멀티 스레드 싱글 프로세스 방식</a:t>
          </a:r>
          <a:r>
            <a:rPr lang="en-US" dirty="0">
              <a:solidFill>
                <a:schemeClr val="tx1"/>
              </a:solidFill>
            </a:rPr>
            <a:t>)</a:t>
          </a:r>
        </a:p>
      </dgm:t>
    </dgm:pt>
    <dgm:pt modelId="{B2BF3F37-B2FB-4DAF-AAE7-4058A8F226F7}" type="parTrans" cxnId="{71843C2A-DC02-48A2-82FE-979F2F8E4EFA}">
      <dgm:prSet/>
      <dgm:spPr/>
      <dgm:t>
        <a:bodyPr/>
        <a:lstStyle/>
        <a:p>
          <a:endParaRPr lang="en-US"/>
        </a:p>
      </dgm:t>
    </dgm:pt>
    <dgm:pt modelId="{D37C073E-F7AD-496E-B2F2-219311901C24}" type="sibTrans" cxnId="{71843C2A-DC02-48A2-82FE-979F2F8E4EFA}">
      <dgm:prSet/>
      <dgm:spPr/>
      <dgm:t>
        <a:bodyPr/>
        <a:lstStyle/>
        <a:p>
          <a:endParaRPr lang="en-US"/>
        </a:p>
      </dgm:t>
    </dgm:pt>
    <dgm:pt modelId="{5BE291B7-505D-4BD3-93D3-2A4946083CB3}">
      <dgm:prSet/>
      <dgm:spPr/>
      <dgm:t>
        <a:bodyPr/>
        <a:lstStyle/>
        <a:p>
          <a:r>
            <a:rPr lang="ko-KR" dirty="0">
              <a:solidFill>
                <a:schemeClr val="tx1"/>
              </a:solidFill>
            </a:rPr>
            <a:t>비동기 이벤트 방식</a:t>
          </a:r>
          <a:r>
            <a:rPr lang="en-US" altLang="ko-KR" dirty="0">
              <a:solidFill>
                <a:schemeClr val="tx1"/>
              </a:solidFill>
            </a:rPr>
            <a:t>(</a:t>
          </a:r>
          <a:r>
            <a:rPr lang="ko-KR" altLang="en-US" dirty="0">
              <a:solidFill>
                <a:schemeClr val="tx1"/>
              </a:solidFill>
            </a:rPr>
            <a:t>백그라운드 형식으로 병렬체계로 기다리지 않고 빠르게 처리</a:t>
          </a:r>
          <a:r>
            <a:rPr lang="en-US" altLang="ko-KR" dirty="0">
              <a:solidFill>
                <a:schemeClr val="tx1"/>
              </a:solidFill>
            </a:rPr>
            <a:t>)</a:t>
          </a:r>
          <a:r>
            <a:rPr lang="ko-KR" dirty="0">
              <a:solidFill>
                <a:schemeClr val="tx1"/>
              </a:solidFill>
            </a:rPr>
            <a:t>으로 동작해서 적은 메모리로 운영할 수 있음</a:t>
          </a:r>
          <a:r>
            <a:rPr lang="en-US" dirty="0">
              <a:solidFill>
                <a:schemeClr val="tx1"/>
              </a:solidFill>
            </a:rPr>
            <a:t>.</a:t>
          </a:r>
        </a:p>
      </dgm:t>
    </dgm:pt>
    <dgm:pt modelId="{8B893497-D8BB-4177-82F7-A0B4E71C8C32}" type="parTrans" cxnId="{F8D4090F-9D97-42B3-8FFA-8057B8C06E2E}">
      <dgm:prSet/>
      <dgm:spPr/>
      <dgm:t>
        <a:bodyPr/>
        <a:lstStyle/>
        <a:p>
          <a:endParaRPr lang="en-US"/>
        </a:p>
      </dgm:t>
    </dgm:pt>
    <dgm:pt modelId="{C30A9D88-1523-4474-979E-3F2F48380EC5}" type="sibTrans" cxnId="{F8D4090F-9D97-42B3-8FFA-8057B8C06E2E}">
      <dgm:prSet/>
      <dgm:spPr/>
      <dgm:t>
        <a:bodyPr/>
        <a:lstStyle/>
        <a:p>
          <a:endParaRPr lang="en-US"/>
        </a:p>
      </dgm:t>
    </dgm:pt>
    <dgm:pt modelId="{FBE46332-884D-444C-A0DF-0B0CF4560B5E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N</a:t>
          </a:r>
          <a:r>
            <a:rPr lang="ko-KR" dirty="0">
              <a:solidFill>
                <a:schemeClr val="tx1"/>
              </a:solidFill>
            </a:rPr>
            <a:t>개의 </a:t>
          </a:r>
          <a:r>
            <a:rPr lang="ko-KR" b="0" dirty="0">
              <a:solidFill>
                <a:schemeClr val="tx1"/>
              </a:solidFill>
              <a:highlight>
                <a:srgbClr val="FFFF00"/>
              </a:highlight>
            </a:rPr>
            <a:t>고정된</a:t>
          </a:r>
          <a:r>
            <a:rPr lang="ko-KR" dirty="0">
              <a:solidFill>
                <a:schemeClr val="tx1"/>
              </a:solidFill>
            </a:rPr>
            <a:t> 프로세스 </a:t>
          </a:r>
          <a:r>
            <a:rPr lang="en-US" dirty="0">
              <a:solidFill>
                <a:schemeClr val="tx1"/>
              </a:solidFill>
            </a:rPr>
            <a:t>(Worker Process)</a:t>
          </a:r>
          <a:r>
            <a:rPr lang="ko-KR" dirty="0">
              <a:solidFill>
                <a:schemeClr val="tx1"/>
              </a:solidFill>
            </a:rPr>
            <a:t>로 처리 하기 때문에 스레드를 생성 할 때 생기는 자원 낭비가 없음</a:t>
          </a:r>
          <a:endParaRPr lang="en-US" dirty="0">
            <a:solidFill>
              <a:schemeClr val="tx1"/>
            </a:solidFill>
          </a:endParaRPr>
        </a:p>
      </dgm:t>
    </dgm:pt>
    <dgm:pt modelId="{C487C6DC-9ADE-40B6-BADA-04DD628AF87B}" type="parTrans" cxnId="{5652C8EE-BCF8-4628-BB04-FCF718DED2D5}">
      <dgm:prSet/>
      <dgm:spPr/>
      <dgm:t>
        <a:bodyPr/>
        <a:lstStyle/>
        <a:p>
          <a:endParaRPr lang="en-US"/>
        </a:p>
      </dgm:t>
    </dgm:pt>
    <dgm:pt modelId="{054B6C2D-81CD-4BEA-A776-6405C14AF793}" type="sibTrans" cxnId="{5652C8EE-BCF8-4628-BB04-FCF718DED2D5}">
      <dgm:prSet/>
      <dgm:spPr/>
      <dgm:t>
        <a:bodyPr/>
        <a:lstStyle/>
        <a:p>
          <a:endParaRPr lang="en-US"/>
        </a:p>
      </dgm:t>
    </dgm:pt>
    <dgm:pt modelId="{9385954A-FF9B-4966-80BB-AB025280323F}" type="pres">
      <dgm:prSet presAssocID="{AA763C43-2757-40B5-B2F2-88A87C22E5ED}" presName="linear" presStyleCnt="0">
        <dgm:presLayoutVars>
          <dgm:animLvl val="lvl"/>
          <dgm:resizeHandles val="exact"/>
        </dgm:presLayoutVars>
      </dgm:prSet>
      <dgm:spPr/>
    </dgm:pt>
    <dgm:pt modelId="{DA8AE32B-3060-48D7-8411-CC266D0D7EF9}" type="pres">
      <dgm:prSet presAssocID="{BB92A211-BBE9-4B56-94F5-5B7FAAF496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9DD1EE6-559C-4159-B90E-DD308688E342}" type="pres">
      <dgm:prSet presAssocID="{D37C073E-F7AD-496E-B2F2-219311901C24}" presName="spacer" presStyleCnt="0"/>
      <dgm:spPr/>
    </dgm:pt>
    <dgm:pt modelId="{9C8C99E7-9318-4AF7-84E7-EECFF722D519}" type="pres">
      <dgm:prSet presAssocID="{5BE291B7-505D-4BD3-93D3-2A4946083CB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0BEF93-A831-4B45-8E94-9BA59E563295}" type="pres">
      <dgm:prSet presAssocID="{C30A9D88-1523-4474-979E-3F2F48380EC5}" presName="spacer" presStyleCnt="0"/>
      <dgm:spPr/>
    </dgm:pt>
    <dgm:pt modelId="{67A6758B-E805-4EE1-B95D-C5DD09B2FA26}" type="pres">
      <dgm:prSet presAssocID="{FBE46332-884D-444C-A0DF-0B0CF4560B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8D4090F-9D97-42B3-8FFA-8057B8C06E2E}" srcId="{AA763C43-2757-40B5-B2F2-88A87C22E5ED}" destId="{5BE291B7-505D-4BD3-93D3-2A4946083CB3}" srcOrd="1" destOrd="0" parTransId="{8B893497-D8BB-4177-82F7-A0B4E71C8C32}" sibTransId="{C30A9D88-1523-4474-979E-3F2F48380EC5}"/>
    <dgm:cxn modelId="{71843C2A-DC02-48A2-82FE-979F2F8E4EFA}" srcId="{AA763C43-2757-40B5-B2F2-88A87C22E5ED}" destId="{BB92A211-BBE9-4B56-94F5-5B7FAAF4962D}" srcOrd="0" destOrd="0" parTransId="{B2BF3F37-B2FB-4DAF-AAE7-4058A8F226F7}" sibTransId="{D37C073E-F7AD-496E-B2F2-219311901C24}"/>
    <dgm:cxn modelId="{DA417B30-0660-4465-AFEF-9D0E85798B81}" type="presOf" srcId="{BB92A211-BBE9-4B56-94F5-5B7FAAF4962D}" destId="{DA8AE32B-3060-48D7-8411-CC266D0D7EF9}" srcOrd="0" destOrd="0" presId="urn:microsoft.com/office/officeart/2005/8/layout/vList2"/>
    <dgm:cxn modelId="{78EA80C7-56C8-4956-AFE6-EF00E14AAE47}" type="presOf" srcId="{AA763C43-2757-40B5-B2F2-88A87C22E5ED}" destId="{9385954A-FF9B-4966-80BB-AB025280323F}" srcOrd="0" destOrd="0" presId="urn:microsoft.com/office/officeart/2005/8/layout/vList2"/>
    <dgm:cxn modelId="{883887D5-1771-4A23-8323-150D7F3A49F0}" type="presOf" srcId="{5BE291B7-505D-4BD3-93D3-2A4946083CB3}" destId="{9C8C99E7-9318-4AF7-84E7-EECFF722D519}" srcOrd="0" destOrd="0" presId="urn:microsoft.com/office/officeart/2005/8/layout/vList2"/>
    <dgm:cxn modelId="{DD1016DC-C4C6-4B1F-800D-AAA5997E0A2B}" type="presOf" srcId="{FBE46332-884D-444C-A0DF-0B0CF4560B5E}" destId="{67A6758B-E805-4EE1-B95D-C5DD09B2FA26}" srcOrd="0" destOrd="0" presId="urn:microsoft.com/office/officeart/2005/8/layout/vList2"/>
    <dgm:cxn modelId="{5652C8EE-BCF8-4628-BB04-FCF718DED2D5}" srcId="{AA763C43-2757-40B5-B2F2-88A87C22E5ED}" destId="{FBE46332-884D-444C-A0DF-0B0CF4560B5E}" srcOrd="2" destOrd="0" parTransId="{C487C6DC-9ADE-40B6-BADA-04DD628AF87B}" sibTransId="{054B6C2D-81CD-4BEA-A776-6405C14AF793}"/>
    <dgm:cxn modelId="{BDE4C747-319D-4ECC-A10F-FDDC4BA41760}" type="presParOf" srcId="{9385954A-FF9B-4966-80BB-AB025280323F}" destId="{DA8AE32B-3060-48D7-8411-CC266D0D7EF9}" srcOrd="0" destOrd="0" presId="urn:microsoft.com/office/officeart/2005/8/layout/vList2"/>
    <dgm:cxn modelId="{B455BFB1-DEBD-4F4E-921C-215176A34613}" type="presParOf" srcId="{9385954A-FF9B-4966-80BB-AB025280323F}" destId="{C9DD1EE6-559C-4159-B90E-DD308688E342}" srcOrd="1" destOrd="0" presId="urn:microsoft.com/office/officeart/2005/8/layout/vList2"/>
    <dgm:cxn modelId="{1AA9045B-2185-4CE9-A9D3-6EDD93306B71}" type="presParOf" srcId="{9385954A-FF9B-4966-80BB-AB025280323F}" destId="{9C8C99E7-9318-4AF7-84E7-EECFF722D519}" srcOrd="2" destOrd="0" presId="urn:microsoft.com/office/officeart/2005/8/layout/vList2"/>
    <dgm:cxn modelId="{3F1BE410-0F37-4897-8EB2-5B15897007DD}" type="presParOf" srcId="{9385954A-FF9B-4966-80BB-AB025280323F}" destId="{C50BEF93-A831-4B45-8E94-9BA59E563295}" srcOrd="3" destOrd="0" presId="urn:microsoft.com/office/officeart/2005/8/layout/vList2"/>
    <dgm:cxn modelId="{B0FAF0FD-91B8-48EC-99B5-40B55DE601DC}" type="presParOf" srcId="{9385954A-FF9B-4966-80BB-AB025280323F}" destId="{67A6758B-E805-4EE1-B95D-C5DD09B2FA2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2697D-3F16-4150-9C3C-697BDB4B2D1A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6C9CD-116C-48D3-82DF-2FA98D1E0EF4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서비스 이용을 위해 클라우드 구조 및 아키텍쳐를 설계하고 직접 구성하는 엔지니어</a:t>
          </a:r>
          <a:endParaRPr lang="en-US" sz="2100" kern="1200"/>
        </a:p>
      </dsp:txBody>
      <dsp:txXfrm>
        <a:off x="0" y="2700"/>
        <a:ext cx="6291714" cy="1841777"/>
      </dsp:txXfrm>
    </dsp:sp>
    <dsp:sp modelId="{0C8FEA03-61C5-45B5-B459-3A9106706A52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73D141-63EC-4C4F-98CE-7013540BB355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인프라 구성 </a:t>
          </a:r>
          <a:r>
            <a:rPr lang="en-US" sz="2100" kern="1200" dirty="0"/>
            <a:t>(OS, Network, </a:t>
          </a:r>
          <a:r>
            <a:rPr lang="ko-KR" sz="2100" kern="1200" dirty="0"/>
            <a:t>컨테이너 및 오케스트레이션</a:t>
          </a:r>
          <a:r>
            <a:rPr lang="en-US" sz="2100" kern="1200" dirty="0"/>
            <a:t>, </a:t>
          </a:r>
          <a:r>
            <a:rPr lang="ko-KR" sz="2100" kern="1200" dirty="0"/>
            <a:t>데이터베이스</a:t>
          </a:r>
          <a:r>
            <a:rPr lang="en-US" sz="2100" kern="1200" dirty="0"/>
            <a:t>, </a:t>
          </a:r>
          <a:r>
            <a:rPr lang="ko-KR" sz="2100" kern="1200" dirty="0"/>
            <a:t>보안 등</a:t>
          </a:r>
          <a:r>
            <a:rPr lang="en-US" sz="2100" kern="1200" dirty="0"/>
            <a:t>) </a:t>
          </a:r>
          <a:r>
            <a:rPr lang="ko-KR" sz="2100" kern="1200" dirty="0"/>
            <a:t>뿐만 아니라 서비스 개발 </a:t>
          </a:r>
          <a:r>
            <a:rPr lang="en-US" sz="2100" kern="1200" dirty="0"/>
            <a:t>(</a:t>
          </a:r>
          <a:r>
            <a:rPr lang="ko-KR" sz="2100" kern="1200" dirty="0"/>
            <a:t>어플리케이션</a:t>
          </a:r>
          <a:r>
            <a:rPr lang="en-US" sz="2100" kern="1200" dirty="0"/>
            <a:t>, API, </a:t>
          </a:r>
          <a:r>
            <a:rPr lang="ko-KR" sz="2100" kern="1200" dirty="0"/>
            <a:t>웹 등</a:t>
          </a:r>
          <a:r>
            <a:rPr lang="en-US" sz="2100" kern="1200" dirty="0"/>
            <a:t>)</a:t>
          </a:r>
          <a:r>
            <a:rPr lang="ko-KR" sz="2100" kern="1200" dirty="0"/>
            <a:t>에 대한 개념을 알고 클라우드 구성을 한다</a:t>
          </a:r>
          <a:r>
            <a:rPr lang="en-US" sz="2100" kern="1200" dirty="0"/>
            <a:t>.</a:t>
          </a:r>
        </a:p>
      </dsp:txBody>
      <dsp:txXfrm>
        <a:off x="0" y="1844478"/>
        <a:ext cx="6291714" cy="1841777"/>
      </dsp:txXfrm>
    </dsp:sp>
    <dsp:sp modelId="{81B81402-8E3C-42A5-AEC9-AC5C33968631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4912E-9B9B-46E7-8B5C-E1BA3640025D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유사 분야</a:t>
          </a:r>
          <a:endParaRPr lang="en-US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100" kern="1200" dirty="0"/>
            <a:t>시스템 엔지니어</a:t>
          </a:r>
          <a:r>
            <a:rPr lang="en-US" altLang="ko-KR" sz="2100" kern="1200" dirty="0"/>
            <a:t>, </a:t>
          </a:r>
          <a:r>
            <a:rPr lang="ko-KR" altLang="en-US" sz="2100" kern="1200" dirty="0" err="1"/>
            <a:t>데브옵스</a:t>
          </a:r>
          <a:r>
            <a:rPr lang="en-US" sz="2100" kern="1200" dirty="0"/>
            <a:t> </a:t>
          </a:r>
          <a:r>
            <a:rPr lang="ko-KR" sz="2100" kern="1200" dirty="0"/>
            <a:t>엔지니어</a:t>
          </a:r>
          <a:endParaRPr lang="en-US" sz="2100" kern="1200" dirty="0"/>
        </a:p>
      </dsp:txBody>
      <dsp:txXfrm>
        <a:off x="0" y="3686256"/>
        <a:ext cx="6291714" cy="184177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924EFB-D190-4241-B6F6-6F6D3BF01A0F}">
      <dsp:nvSpPr>
        <dsp:cNvPr id="0" name=""/>
        <dsp:cNvSpPr/>
      </dsp:nvSpPr>
      <dsp:spPr>
        <a:xfrm>
          <a:off x="0" y="2700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E6750-9C08-4BDC-A6A9-2ED2B0A14A20}">
      <dsp:nvSpPr>
        <dsp:cNvPr id="0" name=""/>
        <dsp:cNvSpPr/>
      </dsp:nvSpPr>
      <dsp:spPr>
        <a:xfrm>
          <a:off x="0" y="2700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/>
            <a:t>운영중인 서비스를 모니터링 해서 장애가 발생하였을 때 즉각 적인 원인 파악과 조치를 실행 후 보다 적은 장애시간을 가질 수 있게 끔 한다</a:t>
          </a:r>
          <a:r>
            <a:rPr lang="en-US" sz="2100" kern="1200"/>
            <a:t>.</a:t>
          </a:r>
        </a:p>
      </dsp:txBody>
      <dsp:txXfrm>
        <a:off x="0" y="2700"/>
        <a:ext cx="6291714" cy="1841777"/>
      </dsp:txXfrm>
    </dsp:sp>
    <dsp:sp modelId="{B62EE28F-562B-44C4-8633-14D1DDD71789}">
      <dsp:nvSpPr>
        <dsp:cNvPr id="0" name=""/>
        <dsp:cNvSpPr/>
      </dsp:nvSpPr>
      <dsp:spPr>
        <a:xfrm>
          <a:off x="0" y="1844478"/>
          <a:ext cx="6291714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935BB-C87E-453D-AE39-0867F73677E2}">
      <dsp:nvSpPr>
        <dsp:cNvPr id="0" name=""/>
        <dsp:cNvSpPr/>
      </dsp:nvSpPr>
      <dsp:spPr>
        <a:xfrm>
          <a:off x="0" y="1844478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모니터링 </a:t>
          </a:r>
          <a:r>
            <a:rPr lang="en-US" sz="2100" kern="1200" dirty="0"/>
            <a:t>: </a:t>
          </a:r>
          <a:r>
            <a:rPr lang="ko-KR" sz="2100" kern="1200" dirty="0"/>
            <a:t>시스템 상의 상태 변화를 지속적으로 감시하는 과정</a:t>
          </a:r>
          <a:endParaRPr lang="en-US" sz="2100" kern="1200" dirty="0"/>
        </a:p>
      </dsp:txBody>
      <dsp:txXfrm>
        <a:off x="0" y="1844478"/>
        <a:ext cx="6291714" cy="1841777"/>
      </dsp:txXfrm>
    </dsp:sp>
    <dsp:sp modelId="{B7CEF100-63FA-424E-9E96-2BA50D46C4F0}">
      <dsp:nvSpPr>
        <dsp:cNvPr id="0" name=""/>
        <dsp:cNvSpPr/>
      </dsp:nvSpPr>
      <dsp:spPr>
        <a:xfrm>
          <a:off x="0" y="3686256"/>
          <a:ext cx="6291714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92CE50-8990-4EB7-92BB-9A3B34497B5A}">
      <dsp:nvSpPr>
        <dsp:cNvPr id="0" name=""/>
        <dsp:cNvSpPr/>
      </dsp:nvSpPr>
      <dsp:spPr>
        <a:xfrm>
          <a:off x="0" y="3686256"/>
          <a:ext cx="6291714" cy="1841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모니터링 시스템의 목적</a:t>
          </a:r>
          <a:r>
            <a:rPr lang="en-US" altLang="ko-KR" sz="2100" kern="1200" dirty="0"/>
            <a:t> :</a:t>
          </a:r>
          <a:r>
            <a:rPr lang="ko-KR" sz="2100" kern="1200" dirty="0"/>
            <a:t> 빠른 장애 탐지</a:t>
          </a:r>
          <a:r>
            <a:rPr lang="en-US" sz="2100" kern="1200" dirty="0"/>
            <a:t>, </a:t>
          </a:r>
          <a:r>
            <a:rPr lang="ko-KR" sz="2100" kern="1200" dirty="0"/>
            <a:t>다운타임의 최소화</a:t>
          </a:r>
          <a:r>
            <a:rPr lang="en-US" sz="2100" kern="1200" dirty="0"/>
            <a:t>, </a:t>
          </a:r>
          <a:r>
            <a:rPr lang="ko-KR" sz="2100" kern="1200" dirty="0"/>
            <a:t>의사결정에 도움주기</a:t>
          </a:r>
          <a:r>
            <a:rPr lang="en-US" sz="2100" kern="1200" dirty="0"/>
            <a:t>, </a:t>
          </a:r>
          <a:r>
            <a:rPr lang="ko-KR" sz="2100" kern="1200" dirty="0"/>
            <a:t>자동화</a:t>
          </a:r>
          <a:endParaRPr lang="en-US" sz="2100" kern="1200" dirty="0"/>
        </a:p>
      </dsp:txBody>
      <dsp:txXfrm>
        <a:off x="0" y="3686256"/>
        <a:ext cx="6291714" cy="18417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B210B-A954-4A71-B4C9-C7161BEBE077}">
      <dsp:nvSpPr>
        <dsp:cNvPr id="0" name=""/>
        <dsp:cNvSpPr/>
      </dsp:nvSpPr>
      <dsp:spPr>
        <a:xfrm>
          <a:off x="672633" y="0"/>
          <a:ext cx="5243992" cy="524399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6B51C-867A-4662-8FAA-C814AE520CF8}">
      <dsp:nvSpPr>
        <dsp:cNvPr id="0" name=""/>
        <dsp:cNvSpPr/>
      </dsp:nvSpPr>
      <dsp:spPr>
        <a:xfrm>
          <a:off x="1170812" y="498179"/>
          <a:ext cx="2045157" cy="204515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(1)</a:t>
          </a:r>
          <a:r>
            <a:rPr lang="ko-KR" sz="2100" kern="1200" dirty="0"/>
            <a:t>서버 정보 수집</a:t>
          </a:r>
          <a:r>
            <a:rPr lang="en-US" altLang="ko-KR" sz="2100" kern="1200" dirty="0"/>
            <a:t> </a:t>
          </a:r>
          <a:r>
            <a:rPr lang="ko-KR" altLang="en-US" sz="2100" kern="1200" dirty="0"/>
            <a:t>툴</a:t>
          </a:r>
          <a:endParaRPr lang="en-US" sz="2100" kern="1200" dirty="0"/>
        </a:p>
      </dsp:txBody>
      <dsp:txXfrm>
        <a:off x="1270648" y="598015"/>
        <a:ext cx="1845485" cy="1845485"/>
      </dsp:txXfrm>
    </dsp:sp>
    <dsp:sp modelId="{408ACF19-ADFE-4630-BBF7-7342472DD659}">
      <dsp:nvSpPr>
        <dsp:cNvPr id="0" name=""/>
        <dsp:cNvSpPr/>
      </dsp:nvSpPr>
      <dsp:spPr>
        <a:xfrm>
          <a:off x="3373289" y="498179"/>
          <a:ext cx="2045157" cy="204515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(2)</a:t>
          </a:r>
          <a:r>
            <a:rPr lang="ko-KR" sz="2100" kern="1200" dirty="0"/>
            <a:t>정보를 저장할 수 있는 데이터 베이스</a:t>
          </a:r>
          <a:endParaRPr lang="en-US" sz="2100" kern="1200" dirty="0"/>
        </a:p>
      </dsp:txBody>
      <dsp:txXfrm>
        <a:off x="3473125" y="598015"/>
        <a:ext cx="1845485" cy="1845485"/>
      </dsp:txXfrm>
    </dsp:sp>
    <dsp:sp modelId="{1F934381-7B89-4467-8C4A-805764F0093D}">
      <dsp:nvSpPr>
        <dsp:cNvPr id="0" name=""/>
        <dsp:cNvSpPr/>
      </dsp:nvSpPr>
      <dsp:spPr>
        <a:xfrm>
          <a:off x="1170812" y="2700656"/>
          <a:ext cx="2045157" cy="204515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100" kern="1200" dirty="0"/>
            <a:t>(3)</a:t>
          </a:r>
          <a:r>
            <a:rPr lang="ko-KR" sz="2100" kern="1200" dirty="0"/>
            <a:t>정보를 보여줄 수 있는 시각화 툴</a:t>
          </a:r>
          <a:endParaRPr lang="en-US" sz="2100" kern="1200" dirty="0"/>
        </a:p>
      </dsp:txBody>
      <dsp:txXfrm>
        <a:off x="1270648" y="2800492"/>
        <a:ext cx="1845485" cy="1845485"/>
      </dsp:txXfrm>
    </dsp:sp>
    <dsp:sp modelId="{3EB04917-A0F0-41B1-A1A1-ED983E421B84}">
      <dsp:nvSpPr>
        <dsp:cNvPr id="0" name=""/>
        <dsp:cNvSpPr/>
      </dsp:nvSpPr>
      <dsp:spPr>
        <a:xfrm>
          <a:off x="3373289" y="2700656"/>
          <a:ext cx="2045157" cy="204515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100" kern="1200" dirty="0"/>
            <a:t>알람을 보낼 수 있는 툴</a:t>
          </a:r>
          <a:r>
            <a:rPr lang="en-US" altLang="ko-KR" sz="2100" kern="1200" dirty="0"/>
            <a:t>(4)</a:t>
          </a:r>
          <a:endParaRPr lang="en-US" sz="2100" kern="1200" dirty="0"/>
        </a:p>
      </dsp:txBody>
      <dsp:txXfrm>
        <a:off x="3473125" y="2800492"/>
        <a:ext cx="1845485" cy="1845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09860-CA1C-4D1E-9CD0-EBAD37BFBAA9}">
      <dsp:nvSpPr>
        <dsp:cNvPr id="0" name=""/>
        <dsp:cNvSpPr/>
      </dsp:nvSpPr>
      <dsp:spPr>
        <a:xfrm>
          <a:off x="0" y="5310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페이지 로드 시간 단축</a:t>
          </a:r>
          <a:endParaRPr lang="en-US" sz="3200" kern="1200"/>
        </a:p>
      </dsp:txBody>
      <dsp:txXfrm>
        <a:off x="48433" y="101542"/>
        <a:ext cx="10418734" cy="895294"/>
      </dsp:txXfrm>
    </dsp:sp>
    <dsp:sp modelId="{96329F7A-2AF2-4D02-9921-E7DCB4A7C4C5}">
      <dsp:nvSpPr>
        <dsp:cNvPr id="0" name=""/>
        <dsp:cNvSpPr/>
      </dsp:nvSpPr>
      <dsp:spPr>
        <a:xfrm>
          <a:off x="0" y="113742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대역폭 비용 절감</a:t>
          </a:r>
          <a:endParaRPr lang="en-US" sz="3200" kern="1200"/>
        </a:p>
      </dsp:txBody>
      <dsp:txXfrm>
        <a:off x="48433" y="1185862"/>
        <a:ext cx="10418734" cy="895294"/>
      </dsp:txXfrm>
    </dsp:sp>
    <dsp:sp modelId="{2494C31E-E62F-4240-A42B-210AE6CD26F4}">
      <dsp:nvSpPr>
        <dsp:cNvPr id="0" name=""/>
        <dsp:cNvSpPr/>
      </dsp:nvSpPr>
      <dsp:spPr>
        <a:xfrm>
          <a:off x="0" y="222174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콘텐츠 가용성 제고</a:t>
          </a:r>
          <a:endParaRPr lang="en-US" sz="3200" kern="1200"/>
        </a:p>
      </dsp:txBody>
      <dsp:txXfrm>
        <a:off x="48433" y="2270182"/>
        <a:ext cx="10418734" cy="895294"/>
      </dsp:txXfrm>
    </dsp:sp>
    <dsp:sp modelId="{625F96E8-3046-4C30-A8AD-DEB2E13F56EF}">
      <dsp:nvSpPr>
        <dsp:cNvPr id="0" name=""/>
        <dsp:cNvSpPr/>
      </dsp:nvSpPr>
      <dsp:spPr>
        <a:xfrm>
          <a:off x="0" y="3306069"/>
          <a:ext cx="10515600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3200" kern="1200"/>
            <a:t>웹 보안 강화</a:t>
          </a:r>
          <a:endParaRPr lang="en-US" sz="3200" kern="1200"/>
        </a:p>
      </dsp:txBody>
      <dsp:txXfrm>
        <a:off x="48433" y="3354502"/>
        <a:ext cx="10418734" cy="8952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EEDC6-3C3F-418F-B045-A22F31450F9B}">
      <dsp:nvSpPr>
        <dsp:cNvPr id="0" name=""/>
        <dsp:cNvSpPr/>
      </dsp:nvSpPr>
      <dsp:spPr>
        <a:xfrm>
          <a:off x="1266" y="863814"/>
          <a:ext cx="2964544" cy="148227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고속 컨텐츠 전송</a:t>
          </a:r>
          <a:r>
            <a:rPr lang="en-US" altLang="ko-KR" sz="2700" kern="1200" dirty="0"/>
            <a:t>(ex. </a:t>
          </a:r>
          <a:r>
            <a:rPr lang="ko-KR" altLang="en-US" sz="2700" kern="1200" dirty="0"/>
            <a:t>뉴스</a:t>
          </a:r>
          <a:r>
            <a:rPr lang="en-US" altLang="ko-KR" sz="2700" kern="1200" dirty="0"/>
            <a:t>)</a:t>
          </a:r>
          <a:endParaRPr lang="en-US" sz="2700" kern="1200" dirty="0"/>
        </a:p>
      </dsp:txBody>
      <dsp:txXfrm>
        <a:off x="44680" y="907228"/>
        <a:ext cx="2877716" cy="1395444"/>
      </dsp:txXfrm>
    </dsp:sp>
    <dsp:sp modelId="{77755F1F-A5D5-4DD0-BF18-1E097FCCD0C7}">
      <dsp:nvSpPr>
        <dsp:cNvPr id="0" name=""/>
        <dsp:cNvSpPr/>
      </dsp:nvSpPr>
      <dsp:spPr>
        <a:xfrm>
          <a:off x="3706947" y="863814"/>
          <a:ext cx="2964544" cy="1482272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실시간 스트리밍</a:t>
          </a:r>
          <a:endParaRPr lang="en-US" altLang="ko-KR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700" kern="1200" dirty="0"/>
            <a:t>(ex. </a:t>
          </a:r>
          <a:r>
            <a:rPr lang="ko-KR" altLang="en-US" sz="2700" kern="1200" dirty="0"/>
            <a:t>유튜브</a:t>
          </a:r>
          <a:r>
            <a:rPr lang="en-US" altLang="ko-KR" sz="2700" kern="1200" dirty="0"/>
            <a:t>)</a:t>
          </a:r>
          <a:endParaRPr lang="en-US" sz="2700" kern="1200" dirty="0"/>
        </a:p>
      </dsp:txBody>
      <dsp:txXfrm>
        <a:off x="3750361" y="907228"/>
        <a:ext cx="2877716" cy="1395444"/>
      </dsp:txXfrm>
    </dsp:sp>
    <dsp:sp modelId="{996C0D50-DA35-4908-BC4B-F0CD4C3BDC2E}">
      <dsp:nvSpPr>
        <dsp:cNvPr id="0" name=""/>
        <dsp:cNvSpPr/>
      </dsp:nvSpPr>
      <dsp:spPr>
        <a:xfrm>
          <a:off x="7412628" y="863814"/>
          <a:ext cx="2964544" cy="1482272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700" kern="1200" dirty="0"/>
            <a:t>다중 사용자 확장</a:t>
          </a:r>
          <a:endParaRPr lang="en-US" sz="2700" kern="1200" dirty="0"/>
        </a:p>
      </dsp:txBody>
      <dsp:txXfrm>
        <a:off x="7456042" y="907228"/>
        <a:ext cx="2877716" cy="1395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1BB60-CC2C-4662-A84C-C75B76D1BCEF}">
      <dsp:nvSpPr>
        <dsp:cNvPr id="0" name=""/>
        <dsp:cNvSpPr/>
      </dsp:nvSpPr>
      <dsp:spPr>
        <a:xfrm>
          <a:off x="3022094" y="3413"/>
          <a:ext cx="1395325" cy="6976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Edge</a:t>
          </a:r>
        </a:p>
      </dsp:txBody>
      <dsp:txXfrm>
        <a:off x="3042528" y="23847"/>
        <a:ext cx="1354457" cy="656794"/>
      </dsp:txXfrm>
    </dsp:sp>
    <dsp:sp modelId="{DB8D0B17-A305-4880-AD36-3782BCD6C01C}">
      <dsp:nvSpPr>
        <dsp:cNvPr id="0" name=""/>
        <dsp:cNvSpPr/>
      </dsp:nvSpPr>
      <dsp:spPr>
        <a:xfrm>
          <a:off x="3161626" y="701076"/>
          <a:ext cx="139532" cy="523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47"/>
              </a:lnTo>
              <a:lnTo>
                <a:pt x="139532" y="5232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609111-39D2-4912-8D78-CCB9A565A178}">
      <dsp:nvSpPr>
        <dsp:cNvPr id="0" name=""/>
        <dsp:cNvSpPr/>
      </dsp:nvSpPr>
      <dsp:spPr>
        <a:xfrm>
          <a:off x="3301159" y="875492"/>
          <a:ext cx="1116260" cy="69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컨테이너 </a:t>
          </a:r>
          <a:r>
            <a:rPr lang="en-US" sz="1100" kern="1200" dirty="0"/>
            <a:t>+ </a:t>
          </a:r>
          <a:r>
            <a:rPr lang="ko-KR" sz="1100" kern="1200" dirty="0"/>
            <a:t>오케스트레이션</a:t>
          </a:r>
          <a:endParaRPr lang="en-US" sz="1100" kern="1200" dirty="0"/>
        </a:p>
      </dsp:txBody>
      <dsp:txXfrm>
        <a:off x="3321593" y="895926"/>
        <a:ext cx="1075392" cy="656794"/>
      </dsp:txXfrm>
    </dsp:sp>
    <dsp:sp modelId="{9514F8EA-DC12-4755-A8F3-5A4F003E8779}">
      <dsp:nvSpPr>
        <dsp:cNvPr id="0" name=""/>
        <dsp:cNvSpPr/>
      </dsp:nvSpPr>
      <dsp:spPr>
        <a:xfrm>
          <a:off x="3161626" y="701076"/>
          <a:ext cx="139532" cy="13953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5325"/>
              </a:lnTo>
              <a:lnTo>
                <a:pt x="139532" y="139532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2AC56B-7BC0-447A-9587-6D726C3D18F1}">
      <dsp:nvSpPr>
        <dsp:cNvPr id="0" name=""/>
        <dsp:cNvSpPr/>
      </dsp:nvSpPr>
      <dsp:spPr>
        <a:xfrm>
          <a:off x="3301159" y="1747571"/>
          <a:ext cx="1116260" cy="69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/>
            <a:t>프록시 웹 서버</a:t>
          </a:r>
          <a:endParaRPr lang="en-US" sz="1100" kern="1200" dirty="0"/>
        </a:p>
      </dsp:txBody>
      <dsp:txXfrm>
        <a:off x="3321593" y="1768005"/>
        <a:ext cx="1075392" cy="656794"/>
      </dsp:txXfrm>
    </dsp:sp>
    <dsp:sp modelId="{5CA41543-515D-49E6-A5B5-5836C85E6C80}">
      <dsp:nvSpPr>
        <dsp:cNvPr id="0" name=""/>
        <dsp:cNvSpPr/>
      </dsp:nvSpPr>
      <dsp:spPr>
        <a:xfrm>
          <a:off x="3161626" y="701076"/>
          <a:ext cx="139532" cy="22674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67404"/>
              </a:lnTo>
              <a:lnTo>
                <a:pt x="139532" y="22674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D3EBFA-F90E-4665-B85D-F753731B9654}">
      <dsp:nvSpPr>
        <dsp:cNvPr id="0" name=""/>
        <dsp:cNvSpPr/>
      </dsp:nvSpPr>
      <dsp:spPr>
        <a:xfrm>
          <a:off x="3301159" y="2619649"/>
          <a:ext cx="1116260" cy="69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 dirty="0" err="1"/>
            <a:t>프로비져닝</a:t>
          </a:r>
          <a:r>
            <a:rPr lang="ko-KR" sz="1100" kern="1200" dirty="0"/>
            <a:t> 툴</a:t>
          </a:r>
          <a:endParaRPr lang="en-US" sz="1100" kern="1200" dirty="0"/>
        </a:p>
      </dsp:txBody>
      <dsp:txXfrm>
        <a:off x="3321593" y="2640083"/>
        <a:ext cx="1075392" cy="656794"/>
      </dsp:txXfrm>
    </dsp:sp>
    <dsp:sp modelId="{F79A6ED6-F1BB-40A2-ADA3-2FD7F2534331}">
      <dsp:nvSpPr>
        <dsp:cNvPr id="0" name=""/>
        <dsp:cNvSpPr/>
      </dsp:nvSpPr>
      <dsp:spPr>
        <a:xfrm>
          <a:off x="3161626" y="701076"/>
          <a:ext cx="139532" cy="31394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9483"/>
              </a:lnTo>
              <a:lnTo>
                <a:pt x="139532" y="313948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68F24-2C6C-4EF6-852E-90A6EFD71F3E}">
      <dsp:nvSpPr>
        <dsp:cNvPr id="0" name=""/>
        <dsp:cNvSpPr/>
      </dsp:nvSpPr>
      <dsp:spPr>
        <a:xfrm>
          <a:off x="3301159" y="3491728"/>
          <a:ext cx="1116260" cy="69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Purge api</a:t>
          </a:r>
        </a:p>
      </dsp:txBody>
      <dsp:txXfrm>
        <a:off x="3321593" y="3512162"/>
        <a:ext cx="1075392" cy="656794"/>
      </dsp:txXfrm>
    </dsp:sp>
    <dsp:sp modelId="{10EC511A-CDAC-4A5B-A529-DFDDA2890B99}">
      <dsp:nvSpPr>
        <dsp:cNvPr id="0" name=""/>
        <dsp:cNvSpPr/>
      </dsp:nvSpPr>
      <dsp:spPr>
        <a:xfrm>
          <a:off x="4766251" y="3413"/>
          <a:ext cx="1395325" cy="6976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Origin</a:t>
          </a:r>
        </a:p>
      </dsp:txBody>
      <dsp:txXfrm>
        <a:off x="4786685" y="23847"/>
        <a:ext cx="1354457" cy="656794"/>
      </dsp:txXfrm>
    </dsp:sp>
    <dsp:sp modelId="{01609606-89DA-4940-A122-7361FD95EC4C}">
      <dsp:nvSpPr>
        <dsp:cNvPr id="0" name=""/>
        <dsp:cNvSpPr/>
      </dsp:nvSpPr>
      <dsp:spPr>
        <a:xfrm>
          <a:off x="4905784" y="701076"/>
          <a:ext cx="139532" cy="523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47"/>
              </a:lnTo>
              <a:lnTo>
                <a:pt x="139532" y="5232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5DE98A-F67B-4CAB-83A6-2A18009C34EF}">
      <dsp:nvSpPr>
        <dsp:cNvPr id="0" name=""/>
        <dsp:cNvSpPr/>
      </dsp:nvSpPr>
      <dsp:spPr>
        <a:xfrm>
          <a:off x="5045316" y="875492"/>
          <a:ext cx="1116260" cy="69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Origin</a:t>
          </a:r>
          <a:r>
            <a:rPr lang="ko-KR" sz="1100" kern="1200"/>
            <a:t> 웹서버</a:t>
          </a:r>
          <a:endParaRPr lang="en-US" sz="1100" kern="1200"/>
        </a:p>
      </dsp:txBody>
      <dsp:txXfrm>
        <a:off x="5065750" y="895926"/>
        <a:ext cx="1075392" cy="656794"/>
      </dsp:txXfrm>
    </dsp:sp>
    <dsp:sp modelId="{9CFC43E3-B801-4456-B119-7EE4FCC9BFF6}">
      <dsp:nvSpPr>
        <dsp:cNvPr id="0" name=""/>
        <dsp:cNvSpPr/>
      </dsp:nvSpPr>
      <dsp:spPr>
        <a:xfrm>
          <a:off x="6510408" y="3413"/>
          <a:ext cx="1395325" cy="69766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800" kern="1200"/>
            <a:t>전체</a:t>
          </a:r>
          <a:endParaRPr lang="en-US" sz="2800" kern="1200"/>
        </a:p>
      </dsp:txBody>
      <dsp:txXfrm>
        <a:off x="6530842" y="23847"/>
        <a:ext cx="1354457" cy="656794"/>
      </dsp:txXfrm>
    </dsp:sp>
    <dsp:sp modelId="{5E588691-0844-4175-82D2-7B04E25946B8}">
      <dsp:nvSpPr>
        <dsp:cNvPr id="0" name=""/>
        <dsp:cNvSpPr/>
      </dsp:nvSpPr>
      <dsp:spPr>
        <a:xfrm>
          <a:off x="6649941" y="701076"/>
          <a:ext cx="139532" cy="5232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247"/>
              </a:lnTo>
              <a:lnTo>
                <a:pt x="139532" y="523247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552DBF-93E1-45BD-A8A5-8EE13F3B3E49}">
      <dsp:nvSpPr>
        <dsp:cNvPr id="0" name=""/>
        <dsp:cNvSpPr/>
      </dsp:nvSpPr>
      <dsp:spPr>
        <a:xfrm>
          <a:off x="6789474" y="875492"/>
          <a:ext cx="1116260" cy="6976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100" kern="1200"/>
            <a:t>모니터링 시스템</a:t>
          </a:r>
          <a:endParaRPr lang="en-US" sz="1100" kern="1200"/>
        </a:p>
      </dsp:txBody>
      <dsp:txXfrm>
        <a:off x="6809908" y="895926"/>
        <a:ext cx="1075392" cy="6567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BB1A70-B754-4B6B-9472-1C170C64D981}">
      <dsp:nvSpPr>
        <dsp:cNvPr id="0" name=""/>
        <dsp:cNvSpPr/>
      </dsp:nvSpPr>
      <dsp:spPr>
        <a:xfrm>
          <a:off x="0" y="43135"/>
          <a:ext cx="6933056" cy="10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인터넷 기반으로 클라이언트에게 웹서비스를 제공하는 서버</a:t>
          </a:r>
          <a:endParaRPr lang="en-US" sz="1900" kern="1200"/>
        </a:p>
      </dsp:txBody>
      <dsp:txXfrm>
        <a:off x="49427" y="92562"/>
        <a:ext cx="6834202" cy="913653"/>
      </dsp:txXfrm>
    </dsp:sp>
    <dsp:sp modelId="{093BE6E0-456A-4002-8E4C-66237BA023CE}">
      <dsp:nvSpPr>
        <dsp:cNvPr id="0" name=""/>
        <dsp:cNvSpPr/>
      </dsp:nvSpPr>
      <dsp:spPr>
        <a:xfrm>
          <a:off x="0" y="1110362"/>
          <a:ext cx="6933056" cy="10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/>
            <a:t>클라이언트가 요청하는 컨텐츠를 반환하여 클라이언트에게 제공</a:t>
          </a:r>
          <a:endParaRPr lang="en-US" sz="1900" kern="1200"/>
        </a:p>
      </dsp:txBody>
      <dsp:txXfrm>
        <a:off x="49427" y="1159789"/>
        <a:ext cx="6834202" cy="913653"/>
      </dsp:txXfrm>
    </dsp:sp>
    <dsp:sp modelId="{808A80B2-D001-4FA7-8BA8-50D9B51BB480}">
      <dsp:nvSpPr>
        <dsp:cNvPr id="0" name=""/>
        <dsp:cNvSpPr/>
      </dsp:nvSpPr>
      <dsp:spPr>
        <a:xfrm>
          <a:off x="0" y="2177589"/>
          <a:ext cx="6933056" cy="101250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900" kern="1200" dirty="0"/>
            <a:t>종류</a:t>
          </a:r>
          <a:r>
            <a:rPr lang="en-US" altLang="ko-KR" sz="1900" kern="1200" dirty="0"/>
            <a:t> : </a:t>
          </a:r>
          <a:r>
            <a:rPr lang="ko-KR" sz="1900" kern="1200" dirty="0"/>
            <a:t>아파치</a:t>
          </a:r>
          <a:r>
            <a:rPr lang="en-US" sz="1900" kern="1200" dirty="0"/>
            <a:t>, nginx, Google Webserver, Microsoft IIS</a:t>
          </a:r>
        </a:p>
      </dsp:txBody>
      <dsp:txXfrm>
        <a:off x="49427" y="2227016"/>
        <a:ext cx="6834202" cy="913653"/>
      </dsp:txXfrm>
    </dsp:sp>
    <dsp:sp modelId="{93A6E165-33C9-476D-BEBD-881B0B670DED}">
      <dsp:nvSpPr>
        <dsp:cNvPr id="0" name=""/>
        <dsp:cNvSpPr/>
      </dsp:nvSpPr>
      <dsp:spPr>
        <a:xfrm>
          <a:off x="0" y="3190096"/>
          <a:ext cx="6933056" cy="31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125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500" kern="1200" dirty="0"/>
        </a:p>
      </dsp:txBody>
      <dsp:txXfrm>
        <a:off x="0" y="3190096"/>
        <a:ext cx="6933056" cy="3146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2EAE9-B73A-4FBB-912F-7207DC0775E9}">
      <dsp:nvSpPr>
        <dsp:cNvPr id="0" name=""/>
        <dsp:cNvSpPr/>
      </dsp:nvSpPr>
      <dsp:spPr>
        <a:xfrm>
          <a:off x="0" y="0"/>
          <a:ext cx="65892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65ED02-756A-4550-8706-D029661AA880}">
      <dsp:nvSpPr>
        <dsp:cNvPr id="0" name=""/>
        <dsp:cNvSpPr/>
      </dsp:nvSpPr>
      <dsp:spPr>
        <a:xfrm>
          <a:off x="0" y="0"/>
          <a:ext cx="6589260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인터넷에 연결된 사용자들이 서로의 정보를 공유할 수 있는 공간</a:t>
          </a:r>
          <a:r>
            <a:rPr lang="en-US" sz="2400" kern="1200"/>
            <a:t>. www</a:t>
          </a:r>
          <a:r>
            <a:rPr lang="ko-KR" sz="2400" kern="1200"/>
            <a:t>나 </a:t>
          </a:r>
          <a:r>
            <a:rPr lang="en-US" sz="2400" kern="1200"/>
            <a:t>w3</a:t>
          </a:r>
          <a:r>
            <a:rPr lang="ko-KR" sz="2400" kern="1200"/>
            <a:t>라고도 부름</a:t>
          </a:r>
          <a:endParaRPr lang="en-US" sz="2400" kern="1200"/>
        </a:p>
      </dsp:txBody>
      <dsp:txXfrm>
        <a:off x="0" y="0"/>
        <a:ext cx="6589260" cy="1310998"/>
      </dsp:txXfrm>
    </dsp:sp>
    <dsp:sp modelId="{A98AC0AB-EF06-45EE-A0D0-E6A2E86D12E1}">
      <dsp:nvSpPr>
        <dsp:cNvPr id="0" name=""/>
        <dsp:cNvSpPr/>
      </dsp:nvSpPr>
      <dsp:spPr>
        <a:xfrm>
          <a:off x="0" y="1310998"/>
          <a:ext cx="6589260" cy="0"/>
        </a:xfrm>
        <a:prstGeom prst="line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458B15-6006-4C39-BFAD-6BFA9A1E2091}">
      <dsp:nvSpPr>
        <dsp:cNvPr id="0" name=""/>
        <dsp:cNvSpPr/>
      </dsp:nvSpPr>
      <dsp:spPr>
        <a:xfrm>
          <a:off x="0" y="1310998"/>
          <a:ext cx="6589260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웹 페이지 </a:t>
          </a:r>
          <a:r>
            <a:rPr lang="en-US" sz="2400" kern="1200"/>
            <a:t>: Html</a:t>
          </a:r>
          <a:r>
            <a:rPr lang="ko-KR" sz="2400" kern="1200"/>
            <a:t>을 사용하여 작성된 하이퍼텍스트 문서</a:t>
          </a:r>
          <a:endParaRPr lang="en-US" sz="2400" kern="1200"/>
        </a:p>
      </dsp:txBody>
      <dsp:txXfrm>
        <a:off x="0" y="1310998"/>
        <a:ext cx="6589260" cy="1310998"/>
      </dsp:txXfrm>
    </dsp:sp>
    <dsp:sp modelId="{318F5A68-B353-41E2-9D63-AB99228DC0DE}">
      <dsp:nvSpPr>
        <dsp:cNvPr id="0" name=""/>
        <dsp:cNvSpPr/>
      </dsp:nvSpPr>
      <dsp:spPr>
        <a:xfrm>
          <a:off x="0" y="2621996"/>
          <a:ext cx="6589260" cy="0"/>
        </a:xfrm>
        <a:prstGeom prst="line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780CB-F0BA-4A11-93C4-B8B89F6A49AD}">
      <dsp:nvSpPr>
        <dsp:cNvPr id="0" name=""/>
        <dsp:cNvSpPr/>
      </dsp:nvSpPr>
      <dsp:spPr>
        <a:xfrm>
          <a:off x="0" y="2621996"/>
          <a:ext cx="6589260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 dirty="0"/>
            <a:t>웹 사이트 </a:t>
          </a:r>
          <a:r>
            <a:rPr lang="en-US" sz="2400" kern="1200" dirty="0"/>
            <a:t>: </a:t>
          </a:r>
          <a:r>
            <a:rPr lang="ko-KR" sz="2400" kern="1200" dirty="0"/>
            <a:t>서로 관련된 페이지들의 집합을 웹 사이트라고 함</a:t>
          </a:r>
          <a:r>
            <a:rPr lang="en-US" sz="2400" kern="1200" dirty="0"/>
            <a:t>.</a:t>
          </a:r>
        </a:p>
      </dsp:txBody>
      <dsp:txXfrm>
        <a:off x="0" y="2621996"/>
        <a:ext cx="6589260" cy="1310998"/>
      </dsp:txXfrm>
    </dsp:sp>
    <dsp:sp modelId="{DEF9055E-6D64-4F78-B0AC-52670745BC44}">
      <dsp:nvSpPr>
        <dsp:cNvPr id="0" name=""/>
        <dsp:cNvSpPr/>
      </dsp:nvSpPr>
      <dsp:spPr>
        <a:xfrm>
          <a:off x="0" y="3932994"/>
          <a:ext cx="658926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E10F61-BD4F-492C-9824-207A1A303647}">
      <dsp:nvSpPr>
        <dsp:cNvPr id="0" name=""/>
        <dsp:cNvSpPr/>
      </dsp:nvSpPr>
      <dsp:spPr>
        <a:xfrm>
          <a:off x="0" y="3932994"/>
          <a:ext cx="6589260" cy="13109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400" kern="1200"/>
            <a:t>웹 브라우저 </a:t>
          </a:r>
          <a:r>
            <a:rPr lang="en-US" sz="2400" kern="1200"/>
            <a:t>: </a:t>
          </a:r>
          <a:r>
            <a:rPr lang="ko-KR" sz="2400" kern="1200"/>
            <a:t>웹 정보를 가져와 데스크탑이나 모바일 장치로 보여줄 수 있는 프로그램</a:t>
          </a:r>
          <a:endParaRPr lang="en-US" sz="2400" kern="1200"/>
        </a:p>
      </dsp:txBody>
      <dsp:txXfrm>
        <a:off x="0" y="3932994"/>
        <a:ext cx="6589260" cy="1310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A769EA-46DE-47BC-9DC7-FEB817754F6E}">
      <dsp:nvSpPr>
        <dsp:cNvPr id="0" name=""/>
        <dsp:cNvSpPr/>
      </dsp:nvSpPr>
      <dsp:spPr>
        <a:xfrm>
          <a:off x="3162" y="147240"/>
          <a:ext cx="3083242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http2</a:t>
          </a:r>
        </a:p>
      </dsp:txBody>
      <dsp:txXfrm>
        <a:off x="3162" y="147240"/>
        <a:ext cx="3083242" cy="460800"/>
      </dsp:txXfrm>
    </dsp:sp>
    <dsp:sp modelId="{07F4B088-6988-4DA5-A457-41BF7E01DE6C}">
      <dsp:nvSpPr>
        <dsp:cNvPr id="0" name=""/>
        <dsp:cNvSpPr/>
      </dsp:nvSpPr>
      <dsp:spPr>
        <a:xfrm>
          <a:off x="3162" y="608040"/>
          <a:ext cx="3083242" cy="28108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b="0" i="0" kern="1200" dirty="0"/>
            <a:t>텍스트 형식 대신</a:t>
          </a:r>
          <a:r>
            <a:rPr lang="en-US" sz="1600" b="0" i="0" kern="1200" dirty="0"/>
            <a:t>, </a:t>
          </a:r>
          <a:r>
            <a:rPr lang="ko-KR" sz="1600" b="0" i="0" kern="1200" dirty="0"/>
            <a:t>바이너리 </a:t>
          </a:r>
          <a:r>
            <a:rPr lang="en-US" sz="1600" b="0" i="0" kern="1200" dirty="0"/>
            <a:t>(2</a:t>
          </a:r>
          <a:r>
            <a:rPr lang="ko-KR" sz="1600" b="0" i="0" kern="1200" dirty="0"/>
            <a:t>진법</a:t>
          </a:r>
          <a:r>
            <a:rPr lang="en-US" sz="1600" b="0" i="0" kern="1200" dirty="0"/>
            <a:t>) </a:t>
          </a:r>
          <a:r>
            <a:rPr lang="ko-KR" sz="1600" b="0" i="0" kern="1200" dirty="0"/>
            <a:t>로 데이터를 교환합니다</a:t>
          </a:r>
          <a:r>
            <a:rPr lang="en-US" sz="1600" b="0" i="0" kern="1200" dirty="0"/>
            <a:t>. </a:t>
          </a:r>
          <a:r>
            <a:rPr lang="ko-KR" sz="1600" b="0" i="0" kern="1200" dirty="0"/>
            <a:t>또한</a:t>
          </a:r>
          <a:r>
            <a:rPr lang="en-US" sz="1600" b="0" i="0" kern="1200" dirty="0"/>
            <a:t>, </a:t>
          </a:r>
          <a:r>
            <a:rPr lang="ko-KR" sz="1600" b="0" i="0" kern="1200" dirty="0"/>
            <a:t>서버가 새 </a:t>
          </a:r>
          <a:r>
            <a:rPr lang="en-US" sz="1600" b="0" i="0" kern="1200" dirty="0"/>
            <a:t>HTTP </a:t>
          </a:r>
          <a:r>
            <a:rPr lang="ko-KR" sz="1600" b="0" i="0" kern="1200" dirty="0"/>
            <a:t>요청을 기다리는 대신</a:t>
          </a:r>
          <a:r>
            <a:rPr lang="en-US" sz="1600" b="0" i="0" kern="1200" dirty="0"/>
            <a:t>, </a:t>
          </a:r>
          <a:r>
            <a:rPr lang="ko-KR" sz="1600" b="0" i="0" kern="1200" dirty="0"/>
            <a:t>클라이언트 캐시에 응답을 사전에 전송할 수 있습니다</a:t>
          </a:r>
          <a:r>
            <a:rPr lang="en-US" sz="1600" b="0" i="0" kern="1200" dirty="0"/>
            <a:t>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b="0" i="0" kern="1200" dirty="0"/>
            <a:t>보안에 사용</a:t>
          </a:r>
          <a:r>
            <a:rPr lang="en-US" altLang="ko-KR" sz="1600" b="0" i="0" kern="1200" dirty="0"/>
            <a:t>, </a:t>
          </a:r>
          <a:r>
            <a:rPr lang="ko-KR" altLang="en-US" sz="1600" b="0" i="0" kern="1200" dirty="0"/>
            <a:t>속도 빠름</a:t>
          </a:r>
          <a:r>
            <a:rPr lang="en-US" altLang="ko-KR" sz="1600" b="0" i="0" kern="1200" dirty="0"/>
            <a:t>, </a:t>
          </a:r>
          <a:r>
            <a:rPr lang="ko-KR" altLang="en-US" sz="1600" b="0" i="0" kern="1200" dirty="0"/>
            <a:t>많이 사용 </a:t>
          </a:r>
          <a:r>
            <a:rPr lang="en-US" altLang="ko-KR" sz="1600" b="0" i="0" kern="1200" dirty="0"/>
            <a:t>X</a:t>
          </a:r>
          <a:endParaRPr lang="en-US" sz="1600" kern="1200" dirty="0"/>
        </a:p>
      </dsp:txBody>
      <dsp:txXfrm>
        <a:off x="3162" y="608040"/>
        <a:ext cx="3083242" cy="2810880"/>
      </dsp:txXfrm>
    </dsp:sp>
    <dsp:sp modelId="{BC075BB4-03DB-498D-8F1F-C977E311CA69}">
      <dsp:nvSpPr>
        <dsp:cNvPr id="0" name=""/>
        <dsp:cNvSpPr/>
      </dsp:nvSpPr>
      <dsp:spPr>
        <a:xfrm>
          <a:off x="3518058" y="147240"/>
          <a:ext cx="3083242" cy="460800"/>
        </a:xfrm>
        <a:prstGeom prst="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http3</a:t>
          </a:r>
        </a:p>
      </dsp:txBody>
      <dsp:txXfrm>
        <a:off x="3518058" y="147240"/>
        <a:ext cx="3083242" cy="460800"/>
      </dsp:txXfrm>
    </dsp:sp>
    <dsp:sp modelId="{503B8B46-6992-407E-9401-FF891FFB59B5}">
      <dsp:nvSpPr>
        <dsp:cNvPr id="0" name=""/>
        <dsp:cNvSpPr/>
      </dsp:nvSpPr>
      <dsp:spPr>
        <a:xfrm>
          <a:off x="3518058" y="608040"/>
          <a:ext cx="3083242" cy="2810880"/>
        </a:xfrm>
        <a:prstGeom prst="rect">
          <a:avLst/>
        </a:prstGeom>
        <a:solidFill>
          <a:schemeClr val="accent2">
            <a:tint val="40000"/>
            <a:alpha val="90000"/>
            <a:hueOff val="-424613"/>
            <a:satOff val="-37673"/>
            <a:lumOff val="-38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24613"/>
              <a:satOff val="-37673"/>
              <a:lumOff val="-3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http2 </a:t>
          </a:r>
          <a:r>
            <a:rPr lang="ko-KR" sz="1600" kern="1200" dirty="0"/>
            <a:t>방식에서 </a:t>
          </a:r>
          <a:r>
            <a:rPr lang="en-US" sz="1600" kern="1200" dirty="0" err="1"/>
            <a:t>Quic</a:t>
          </a:r>
          <a:r>
            <a:rPr lang="en-US" sz="1600" kern="1200" dirty="0"/>
            <a:t> (UDP) </a:t>
          </a:r>
          <a:r>
            <a:rPr lang="ko-KR" sz="1600" kern="1200" dirty="0"/>
            <a:t>프로토콜을 사용하여 더욱 빠르게 사용 가능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600" kern="1200" dirty="0"/>
            <a:t>더 빠르게 사용 가능</a:t>
          </a:r>
          <a:r>
            <a:rPr lang="en-US" altLang="ko-KR" sz="1600" kern="1200" dirty="0"/>
            <a:t>, </a:t>
          </a:r>
          <a:r>
            <a:rPr lang="ko-KR" altLang="en-US" sz="1600" kern="1200" dirty="0"/>
            <a:t>많이 사용되지 않음</a:t>
          </a:r>
          <a:endParaRPr lang="en-US" sz="1600" kern="1200" dirty="0"/>
        </a:p>
      </dsp:txBody>
      <dsp:txXfrm>
        <a:off x="3518058" y="608040"/>
        <a:ext cx="3083242" cy="2810880"/>
      </dsp:txXfrm>
    </dsp:sp>
    <dsp:sp modelId="{5E7E9117-E723-448E-BAA0-F118A650ECC5}">
      <dsp:nvSpPr>
        <dsp:cNvPr id="0" name=""/>
        <dsp:cNvSpPr/>
      </dsp:nvSpPr>
      <dsp:spPr>
        <a:xfrm>
          <a:off x="7032955" y="147240"/>
          <a:ext cx="3083242" cy="460800"/>
        </a:xfrm>
        <a:prstGeom prst="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https</a:t>
          </a:r>
        </a:p>
      </dsp:txBody>
      <dsp:txXfrm>
        <a:off x="7032955" y="147240"/>
        <a:ext cx="3083242" cy="460800"/>
      </dsp:txXfrm>
    </dsp:sp>
    <dsp:sp modelId="{C536B2A8-254A-4BD8-884F-A377B0685388}">
      <dsp:nvSpPr>
        <dsp:cNvPr id="0" name=""/>
        <dsp:cNvSpPr/>
      </dsp:nvSpPr>
      <dsp:spPr>
        <a:xfrm>
          <a:off x="7032955" y="608040"/>
          <a:ext cx="3083242" cy="2810880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http</a:t>
          </a:r>
          <a:r>
            <a:rPr lang="ko-KR" sz="1600" kern="1200"/>
            <a:t>의 </a:t>
          </a:r>
          <a:r>
            <a:rPr lang="en-US" sz="1600" kern="1200"/>
            <a:t>TLS(</a:t>
          </a:r>
          <a:r>
            <a:rPr lang="ko-KR" sz="1600" kern="1200"/>
            <a:t>전송 계층 보안</a:t>
          </a:r>
          <a:r>
            <a:rPr lang="en-US" sz="1600" kern="1200"/>
            <a:t>)</a:t>
          </a:r>
          <a:r>
            <a:rPr lang="ko-KR" sz="1600" kern="1200"/>
            <a:t>방식을 사용하여 통신을 암호화함</a:t>
          </a:r>
          <a:r>
            <a:rPr lang="en-US" sz="1600" kern="1200"/>
            <a:t>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600" kern="1200" dirty="0"/>
            <a:t>개인 키 </a:t>
          </a:r>
          <a:r>
            <a:rPr lang="en-US" sz="1600" kern="1200" dirty="0"/>
            <a:t>(private key), </a:t>
          </a:r>
          <a:r>
            <a:rPr lang="ko-KR" sz="1600" kern="1200" dirty="0"/>
            <a:t>공개</a:t>
          </a:r>
          <a:r>
            <a:rPr lang="en-US" sz="1600" kern="1200" dirty="0"/>
            <a:t> </a:t>
          </a:r>
          <a:r>
            <a:rPr lang="ko-KR" sz="1600" kern="1200" dirty="0"/>
            <a:t>키 </a:t>
          </a:r>
          <a:r>
            <a:rPr lang="en-US" sz="1600" kern="1200" dirty="0"/>
            <a:t>(public key)</a:t>
          </a:r>
          <a:r>
            <a:rPr lang="ko-KR" sz="1600" kern="1200" dirty="0"/>
            <a:t>로 나뉘어져</a:t>
          </a:r>
          <a:r>
            <a:rPr lang="en-US" altLang="ko-KR" sz="1600" kern="1200" dirty="0"/>
            <a:t> </a:t>
          </a:r>
          <a:r>
            <a:rPr lang="ko-KR" sz="1600" kern="1200" dirty="0"/>
            <a:t>있음</a:t>
          </a:r>
          <a:r>
            <a:rPr lang="en-US" sz="1600" kern="1200" dirty="0"/>
            <a:t>.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</dsp:txBody>
      <dsp:txXfrm>
        <a:off x="7032955" y="608040"/>
        <a:ext cx="3083242" cy="28108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26F80-BD10-43C4-91A7-3DAE2C305210}">
      <dsp:nvSpPr>
        <dsp:cNvPr id="0" name=""/>
        <dsp:cNvSpPr/>
      </dsp:nvSpPr>
      <dsp:spPr>
        <a:xfrm>
          <a:off x="0" y="272979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F40A0-567D-4F64-8E07-2CCE7CFC48FA}">
      <dsp:nvSpPr>
        <dsp:cNvPr id="0" name=""/>
        <dsp:cNvSpPr/>
      </dsp:nvSpPr>
      <dsp:spPr>
        <a:xfrm>
          <a:off x="525780" y="7299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경량 웹서버</a:t>
          </a:r>
          <a:r>
            <a:rPr lang="en-US" altLang="ko-KR" sz="1800" kern="1200" dirty="0"/>
            <a:t>, </a:t>
          </a:r>
          <a:r>
            <a:rPr lang="ko-KR" altLang="en-US" sz="1800" kern="1200" dirty="0"/>
            <a:t>무 중단 배포 가능</a:t>
          </a:r>
          <a:endParaRPr lang="en-US" sz="1800" kern="1200" dirty="0"/>
        </a:p>
      </dsp:txBody>
      <dsp:txXfrm>
        <a:off x="551719" y="33238"/>
        <a:ext cx="7309042" cy="479482"/>
      </dsp:txXfrm>
    </dsp:sp>
    <dsp:sp modelId="{17DD1A04-0558-45BC-B8A2-A5BB050E82FE}">
      <dsp:nvSpPr>
        <dsp:cNvPr id="0" name=""/>
        <dsp:cNvSpPr/>
      </dsp:nvSpPr>
      <dsp:spPr>
        <a:xfrm>
          <a:off x="0" y="1089459"/>
          <a:ext cx="1051560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CCAA6-29EF-4788-B0C9-51632B1AF042}">
      <dsp:nvSpPr>
        <dsp:cNvPr id="0" name=""/>
        <dsp:cNvSpPr/>
      </dsp:nvSpPr>
      <dsp:spPr>
        <a:xfrm>
          <a:off x="525780" y="823779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 dirty="0"/>
            <a:t>높은 성능</a:t>
          </a:r>
          <a:r>
            <a:rPr lang="en-US" sz="1800" kern="1200" dirty="0"/>
            <a:t>, </a:t>
          </a:r>
          <a:r>
            <a:rPr lang="ko-KR" sz="1800" kern="1200" dirty="0"/>
            <a:t>동시성</a:t>
          </a:r>
          <a:r>
            <a:rPr lang="en-US" sz="1800" kern="1200" dirty="0"/>
            <a:t>, </a:t>
          </a:r>
          <a:r>
            <a:rPr lang="ko-KR" sz="1800" kern="1200" dirty="0"/>
            <a:t>낮은 자원 사용에 중점을 두고 있음</a:t>
          </a:r>
          <a:r>
            <a:rPr lang="en-US" sz="1800" kern="1200" dirty="0"/>
            <a:t>.</a:t>
          </a:r>
        </a:p>
      </dsp:txBody>
      <dsp:txXfrm>
        <a:off x="551719" y="849718"/>
        <a:ext cx="7309042" cy="479482"/>
      </dsp:txXfrm>
    </dsp:sp>
    <dsp:sp modelId="{6A362EA2-3A23-4D92-B968-7AB6BCE5CD8C}">
      <dsp:nvSpPr>
        <dsp:cNvPr id="0" name=""/>
        <dsp:cNvSpPr/>
      </dsp:nvSpPr>
      <dsp:spPr>
        <a:xfrm>
          <a:off x="0" y="1905939"/>
          <a:ext cx="10515600" cy="2438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/>
            <a:t>로드 </a:t>
          </a:r>
          <a:r>
            <a:rPr lang="ko-KR" sz="1800" kern="1200" dirty="0" err="1"/>
            <a:t>벨런싱</a:t>
          </a:r>
          <a:r>
            <a:rPr lang="ko-KR" sz="1800" kern="1200" dirty="0"/>
            <a:t> </a:t>
          </a:r>
          <a:r>
            <a:rPr lang="en-US" sz="1800" kern="1200" dirty="0"/>
            <a:t>: </a:t>
          </a:r>
          <a:r>
            <a:rPr lang="ko-KR" sz="1800" kern="1200" dirty="0"/>
            <a:t>하나의 서버에만 요청을 주지 않고 여러 서버에 요청을 분산 시키는 기능을 함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 dirty="0"/>
            <a:t>보안 </a:t>
          </a:r>
          <a:r>
            <a:rPr lang="en-US" sz="1800" kern="1200" dirty="0"/>
            <a:t>: </a:t>
          </a:r>
          <a:r>
            <a:rPr lang="ko-KR" sz="1800" kern="1200" dirty="0"/>
            <a:t>실제 서버 </a:t>
          </a:r>
          <a:r>
            <a:rPr lang="en-US" sz="1800" kern="1200" dirty="0"/>
            <a:t>IP </a:t>
          </a:r>
          <a:r>
            <a:rPr lang="ko-KR" sz="1800" kern="1200" dirty="0"/>
            <a:t>주소를 필요로 하지 않기에</a:t>
          </a:r>
          <a:r>
            <a:rPr lang="en-US" altLang="ko-KR" sz="1800" kern="1200" dirty="0"/>
            <a:t> </a:t>
          </a:r>
          <a:r>
            <a:rPr lang="ko-KR" sz="1800" kern="1200" dirty="0"/>
            <a:t>실제 서버에 공격이 들어오는 것에 대해 막을 수 있음</a:t>
          </a:r>
          <a:r>
            <a:rPr lang="en-US" sz="1800" kern="1200" dirty="0"/>
            <a:t>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sz="1800" kern="1200"/>
            <a:t>캐싱 </a:t>
          </a:r>
          <a:r>
            <a:rPr lang="en-US" sz="1800" kern="1200"/>
            <a:t>: </a:t>
          </a:r>
          <a:r>
            <a:rPr lang="ko-KR" sz="1800" kern="1200"/>
            <a:t>컨텐츠를 캐싱할 수 있어 결과를 빠르게 응답 함</a:t>
          </a:r>
          <a:r>
            <a:rPr lang="en-US" sz="1800" kern="1200"/>
            <a:t>.</a:t>
          </a:r>
        </a:p>
      </dsp:txBody>
      <dsp:txXfrm>
        <a:off x="0" y="1905939"/>
        <a:ext cx="10515600" cy="2438100"/>
      </dsp:txXfrm>
    </dsp:sp>
    <dsp:sp modelId="{95DEB281-AE5E-4124-9C43-800EEB9C03C5}">
      <dsp:nvSpPr>
        <dsp:cNvPr id="0" name=""/>
        <dsp:cNvSpPr/>
      </dsp:nvSpPr>
      <dsp:spPr>
        <a:xfrm>
          <a:off x="525780" y="1640259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기능</a:t>
          </a:r>
          <a:endParaRPr lang="en-US" sz="1800" kern="1200"/>
        </a:p>
      </dsp:txBody>
      <dsp:txXfrm>
        <a:off x="551719" y="1666198"/>
        <a:ext cx="7309042" cy="47948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8AE32B-3060-48D7-8411-CC266D0D7EF9}">
      <dsp:nvSpPr>
        <dsp:cNvPr id="0" name=""/>
        <dsp:cNvSpPr/>
      </dsp:nvSpPr>
      <dsp:spPr>
        <a:xfrm>
          <a:off x="0" y="77359"/>
          <a:ext cx="6666833" cy="172224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>
              <a:solidFill>
                <a:schemeClr val="tx1"/>
              </a:solidFill>
            </a:rPr>
            <a:t>하나의 </a:t>
          </a:r>
          <a:r>
            <a:rPr lang="en-US" sz="2300" kern="1200" dirty="0">
              <a:solidFill>
                <a:schemeClr val="tx1"/>
              </a:solidFill>
            </a:rPr>
            <a:t>Master Process</a:t>
          </a:r>
          <a:r>
            <a:rPr lang="ko-KR" sz="2300" kern="1200" dirty="0">
              <a:solidFill>
                <a:schemeClr val="tx1"/>
              </a:solidFill>
            </a:rPr>
            <a:t>와 여러 개의 </a:t>
          </a:r>
          <a:r>
            <a:rPr lang="en-US" sz="2300" kern="1200" dirty="0">
              <a:solidFill>
                <a:schemeClr val="tx1"/>
              </a:solidFill>
            </a:rPr>
            <a:t>Worker Process</a:t>
          </a:r>
          <a:r>
            <a:rPr lang="ko-KR" sz="2300" kern="1200" dirty="0">
              <a:solidFill>
                <a:schemeClr val="tx1"/>
              </a:solidFill>
            </a:rPr>
            <a:t>로 동작함</a:t>
          </a:r>
          <a:r>
            <a:rPr lang="en-US" sz="2300" kern="1200" dirty="0">
              <a:solidFill>
                <a:schemeClr val="tx1"/>
              </a:solidFill>
            </a:rPr>
            <a:t>. (</a:t>
          </a:r>
          <a:r>
            <a:rPr lang="ko-KR" sz="2300" kern="1200" dirty="0">
              <a:solidFill>
                <a:schemeClr val="tx1"/>
              </a:solidFill>
            </a:rPr>
            <a:t>멀티 스레드 싱글 프로세스 방식</a:t>
          </a:r>
          <a:r>
            <a:rPr lang="en-US" sz="2300" kern="1200" dirty="0">
              <a:solidFill>
                <a:schemeClr val="tx1"/>
              </a:solidFill>
            </a:rPr>
            <a:t>)</a:t>
          </a:r>
        </a:p>
      </dsp:txBody>
      <dsp:txXfrm>
        <a:off x="84073" y="161432"/>
        <a:ext cx="6498687" cy="1554094"/>
      </dsp:txXfrm>
    </dsp:sp>
    <dsp:sp modelId="{9C8C99E7-9318-4AF7-84E7-EECFF722D519}">
      <dsp:nvSpPr>
        <dsp:cNvPr id="0" name=""/>
        <dsp:cNvSpPr/>
      </dsp:nvSpPr>
      <dsp:spPr>
        <a:xfrm>
          <a:off x="0" y="1865839"/>
          <a:ext cx="6666833" cy="1722240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 dirty="0">
              <a:solidFill>
                <a:schemeClr val="tx1"/>
              </a:solidFill>
            </a:rPr>
            <a:t>비동기 이벤트 방식</a:t>
          </a:r>
          <a:r>
            <a:rPr lang="en-US" altLang="ko-KR" sz="2300" kern="1200" dirty="0">
              <a:solidFill>
                <a:schemeClr val="tx1"/>
              </a:solidFill>
            </a:rPr>
            <a:t>(</a:t>
          </a:r>
          <a:r>
            <a:rPr lang="ko-KR" altLang="en-US" sz="2300" kern="1200" dirty="0">
              <a:solidFill>
                <a:schemeClr val="tx1"/>
              </a:solidFill>
            </a:rPr>
            <a:t>백그라운드 형식으로 병렬체계로 기다리지 않고 빠르게 처리</a:t>
          </a:r>
          <a:r>
            <a:rPr lang="en-US" altLang="ko-KR" sz="2300" kern="1200" dirty="0">
              <a:solidFill>
                <a:schemeClr val="tx1"/>
              </a:solidFill>
            </a:rPr>
            <a:t>)</a:t>
          </a:r>
          <a:r>
            <a:rPr lang="ko-KR" sz="2300" kern="1200" dirty="0">
              <a:solidFill>
                <a:schemeClr val="tx1"/>
              </a:solidFill>
            </a:rPr>
            <a:t>으로 동작해서 적은 메모리로 운영할 수 있음</a:t>
          </a:r>
          <a:r>
            <a:rPr lang="en-US" sz="2300" kern="1200" dirty="0">
              <a:solidFill>
                <a:schemeClr val="tx1"/>
              </a:solidFill>
            </a:rPr>
            <a:t>.</a:t>
          </a:r>
        </a:p>
      </dsp:txBody>
      <dsp:txXfrm>
        <a:off x="84073" y="1949912"/>
        <a:ext cx="6498687" cy="1554094"/>
      </dsp:txXfrm>
    </dsp:sp>
    <dsp:sp modelId="{67A6758B-E805-4EE1-B95D-C5DD09B2FA26}">
      <dsp:nvSpPr>
        <dsp:cNvPr id="0" name=""/>
        <dsp:cNvSpPr/>
      </dsp:nvSpPr>
      <dsp:spPr>
        <a:xfrm>
          <a:off x="0" y="3654320"/>
          <a:ext cx="6666833" cy="172224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N</a:t>
          </a:r>
          <a:r>
            <a:rPr lang="ko-KR" sz="2300" kern="1200" dirty="0">
              <a:solidFill>
                <a:schemeClr val="tx1"/>
              </a:solidFill>
            </a:rPr>
            <a:t>개의 </a:t>
          </a:r>
          <a:r>
            <a:rPr lang="ko-KR" sz="2300" b="0" kern="1200" dirty="0">
              <a:solidFill>
                <a:schemeClr val="tx1"/>
              </a:solidFill>
              <a:highlight>
                <a:srgbClr val="FFFF00"/>
              </a:highlight>
            </a:rPr>
            <a:t>고정된</a:t>
          </a:r>
          <a:r>
            <a:rPr lang="ko-KR" sz="2300" kern="1200" dirty="0">
              <a:solidFill>
                <a:schemeClr val="tx1"/>
              </a:solidFill>
            </a:rPr>
            <a:t> 프로세스 </a:t>
          </a:r>
          <a:r>
            <a:rPr lang="en-US" sz="2300" kern="1200" dirty="0">
              <a:solidFill>
                <a:schemeClr val="tx1"/>
              </a:solidFill>
            </a:rPr>
            <a:t>(Worker Process)</a:t>
          </a:r>
          <a:r>
            <a:rPr lang="ko-KR" sz="2300" kern="1200" dirty="0">
              <a:solidFill>
                <a:schemeClr val="tx1"/>
              </a:solidFill>
            </a:rPr>
            <a:t>로 처리 하기 때문에 스레드를 생성 할 때 생기는 자원 낭비가 없음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84073" y="3738393"/>
        <a:ext cx="6498687" cy="15540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FF6D0-A5B1-45F6-1111-71289192B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416E61-F66B-A434-2018-B95FF0658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506D2-37CA-AED7-4A6B-89D820AC7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5D0424-6A64-8D6F-9AAC-33591A36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84E7E-F10A-3192-D748-E3C4B5A5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3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59683-BEEF-BA4A-30BB-3536AD94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C12B04-1869-E966-9FFD-F8D7508BA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6BA7CC-1F92-5B69-1A41-37343635F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92CCF-698E-F240-84F8-3E8B83BCB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62BE5-D60A-ED78-7452-2B7F440E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41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267B46-AE98-BCE6-E20C-26BE8E519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016FB3-9FCE-7953-C40D-4E3532C6B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B2530-74C8-7AC7-EE08-4BF095F7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3C5038-A99F-89C3-4A07-A54C55976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4A4BDB-6B32-68ED-0BF4-B3A5F4032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864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A0821-8A40-0DC2-483D-9AAAA5ACE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D4A67-707B-600F-D0E0-65CBCDA6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9FC0CD-2515-958B-29CB-A0803C59A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665E44-4289-9AE9-C2CF-023323678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E16234-B094-5986-28ED-8F44F889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09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FFAF6-DB44-AB71-93AF-2E4A434B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74031-2940-1853-D47A-FBB18E7F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5C7B9-4070-120C-7B66-82BD9CE2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DEE751-AF63-7B67-9044-415A4522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37C7B-2546-7718-66F8-01D96FCE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6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D639-7D90-E16E-60C4-09B14EA87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36D9F-1EDB-CE48-2858-953A3924B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C9A47B-FF41-95A0-D0D6-5CA6003C5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64ED17-B718-E866-B86D-382CE702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A7130D-BA7B-3AC9-256B-9CFA2F20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89CC5A-11A2-51CF-5B52-7DB808092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2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BBDA0-D3A5-E59C-F9B0-594E2526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ED22E-52E3-0E87-8590-7E5625816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5CC7CA5-C2CA-5FC1-DF07-7EF87BD02F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5931B-369E-6116-A7FF-705255254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548FA5F-3CA5-3AF7-26A2-BA864C92CC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4F97794-7D38-8356-6773-38D6E90FC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63D5D2-9077-A329-52BA-AFB309DC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7A0FF9-09F5-FD6C-2292-46DBAF66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84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791077-856C-8B01-EF10-A5E91D6FD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F03434C-36D8-2080-0262-C7E324768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96D29C-60AC-8B2D-BAE0-50AF5F61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98C75-78A1-B9C5-82E2-54AE5714B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8765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3C2A38-DD95-45F1-7118-EB4F8776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EDFA2E-3B12-DC5E-EB8D-EDB3F6CA6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BCF20-384B-17A8-4DCF-5A2D8D9F1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907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55BAA-00BA-F09B-5B6B-3AF7A2F68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90904-3641-A0F8-E97C-2F7EA18DC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949AE2-27AF-1B8F-16F9-9194BE3FF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7548AD-6579-67E4-9B40-A8F6BB7A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2DAFBE-F9F6-0A36-F752-7A4B6A21D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BBE7F-1A30-EFD0-A6EC-1EF2D5DB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1E79-0D73-C1D6-5F47-FFDAB0B9B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0C605D-1F55-7A3E-6AB0-5A53EB6CB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F58D2-6EC5-362B-3944-10270DD22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D5972A-93B5-9698-CF73-34FCD7DD5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D1074E-2D82-0B50-500A-40D7AD4A2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38E98-2F36-8B8D-4F55-FECE449D1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7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4C023-E4F7-3878-8FCF-5F05DAC6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2C05A-DD47-CBFE-853E-BD5AF548E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BA6FF-F667-4796-88DA-3D8430943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25B7-AFED-4E30-ACE5-ECDCB8FA2C6A}" type="datetimeFigureOut">
              <a:rPr lang="ko-KR" altLang="en-US" smtClean="0"/>
              <a:t>2024-07-09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EC8F0-3F1D-C873-55EE-1B5DDB7CD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071245-B093-6A4B-0F99-E70161454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0396D-A2E9-47B6-9C3B-665183EAFD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231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C4C06D-F3F3-191F-4BD0-68B32A36F2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1949" y="1544076"/>
            <a:ext cx="3997464" cy="2874609"/>
          </a:xfrm>
        </p:spPr>
        <p:txBody>
          <a:bodyPr anchor="ctr">
            <a:normAutofit/>
          </a:bodyPr>
          <a:lstStyle/>
          <a:p>
            <a:r>
              <a:rPr lang="en-US" altLang="ko-KR" sz="3600" dirty="0">
                <a:solidFill>
                  <a:schemeClr val="tx2"/>
                </a:solidFill>
                <a:latin typeface="Bahnschrift SemiLight SemiConde" panose="020B0502040204020203" pitchFamily="34" charset="0"/>
              </a:rPr>
              <a:t>Cloud Front</a:t>
            </a:r>
            <a:br>
              <a:rPr lang="en-US" altLang="ko-KR" sz="3600" dirty="0">
                <a:solidFill>
                  <a:schemeClr val="tx2"/>
                </a:solidFill>
                <a:latin typeface="Bahnschrift SemiLight SemiConde" panose="020B0502040204020203" pitchFamily="34" charset="0"/>
              </a:rPr>
            </a:br>
            <a:r>
              <a:rPr lang="en-US" altLang="ko-KR" sz="3600" dirty="0">
                <a:solidFill>
                  <a:schemeClr val="tx2"/>
                </a:solidFill>
                <a:latin typeface="Bahnschrift SemiLight SemiConde" panose="020B0502040204020203" pitchFamily="34" charset="0"/>
              </a:rPr>
              <a:t> (CDN Service)</a:t>
            </a:r>
            <a:endParaRPr lang="ko-KR" altLang="en-US" sz="3600" dirty="0">
              <a:solidFill>
                <a:schemeClr val="tx2"/>
              </a:solidFill>
              <a:latin typeface="Bahnschrift SemiLight SemiConde" panose="020B0502040204020203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BCB182-36AB-5AEB-C3BD-D24B43DAA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1949" y="4424161"/>
            <a:ext cx="3997464" cy="1637159"/>
          </a:xfrm>
        </p:spPr>
        <p:txBody>
          <a:bodyPr anchor="ctr">
            <a:normAutofit/>
          </a:bodyPr>
          <a:lstStyle/>
          <a:p>
            <a:endParaRPr lang="en-US" altLang="ko-KR" sz="1100" dirty="0">
              <a:solidFill>
                <a:schemeClr val="tx2"/>
              </a:solidFill>
            </a:endParaRP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endParaRPr lang="en-US" altLang="ko-KR" sz="1100" dirty="0">
              <a:solidFill>
                <a:schemeClr val="tx2"/>
              </a:solidFill>
            </a:endParaRPr>
          </a:p>
          <a:p>
            <a:r>
              <a:rPr lang="ko-KR" altLang="en-US" sz="1100" dirty="0" err="1">
                <a:solidFill>
                  <a:schemeClr val="tx2"/>
                </a:solidFill>
              </a:rPr>
              <a:t>강의자</a:t>
            </a:r>
            <a:r>
              <a:rPr lang="ko-KR" altLang="en-US" sz="1100" dirty="0">
                <a:solidFill>
                  <a:schemeClr val="tx2"/>
                </a:solidFill>
              </a:rPr>
              <a:t> </a:t>
            </a:r>
            <a:r>
              <a:rPr lang="en-US" altLang="ko-KR" sz="1100" dirty="0">
                <a:solidFill>
                  <a:schemeClr val="tx2"/>
                </a:solidFill>
              </a:rPr>
              <a:t>: </a:t>
            </a:r>
            <a:r>
              <a:rPr lang="ko-KR" altLang="en-US" sz="1100" dirty="0" err="1">
                <a:solidFill>
                  <a:schemeClr val="tx2"/>
                </a:solidFill>
              </a:rPr>
              <a:t>상종환</a:t>
            </a:r>
            <a:endParaRPr lang="ko-KR" altLang="en-US" sz="1100" dirty="0">
              <a:solidFill>
                <a:schemeClr val="tx2"/>
              </a:solidFill>
            </a:endParaRPr>
          </a:p>
        </p:txBody>
      </p:sp>
      <p:pic>
        <p:nvPicPr>
          <p:cNvPr id="1026" name="Picture 2" descr="클라우드란">
            <a:extLst>
              <a:ext uri="{FF2B5EF4-FFF2-40B4-BE49-F238E27FC236}">
                <a16:creationId xmlns:a16="http://schemas.microsoft.com/office/drawing/2014/main" id="{27192FA5-256C-CFD9-EE8C-47BD6A289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140" y="1685416"/>
            <a:ext cx="5548860" cy="3681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7167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8EC8E9-AE2F-D038-8EB3-09FF0CD5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CDN</a:t>
            </a:r>
            <a:r>
              <a:rPr lang="ko-KR" altLang="en-US"/>
              <a:t>을 사용하는 이유</a:t>
            </a:r>
            <a:endParaRPr lang="ko-KR" altLang="en-US" dirty="0"/>
          </a:p>
        </p:txBody>
      </p:sp>
      <p:graphicFrame>
        <p:nvGraphicFramePr>
          <p:cNvPr id="17" name="내용 개체 틀 2">
            <a:extLst>
              <a:ext uri="{FF2B5EF4-FFF2-40B4-BE49-F238E27FC236}">
                <a16:creationId xmlns:a16="http://schemas.microsoft.com/office/drawing/2014/main" id="{78D3A6B1-832F-D384-24DB-9FB9C40D233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11831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1EF2FDD-9034-0A4C-D3BE-47251123F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altLang="ko-KR" sz="4800"/>
              <a:t>CDN</a:t>
            </a:r>
            <a:r>
              <a:rPr lang="ko-KR" altLang="en-US" sz="4800"/>
              <a:t>이 사용되는 곳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9042AD83-02E9-ECBC-BC97-95A98E6FB1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7475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746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17DD7-52ED-BFAB-99E1-CE69FC7F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119" y="572569"/>
            <a:ext cx="3380527" cy="1642956"/>
          </a:xfrm>
        </p:spPr>
        <p:txBody>
          <a:bodyPr anchor="b">
            <a:normAutofit/>
          </a:bodyPr>
          <a:lstStyle/>
          <a:p>
            <a:r>
              <a:rPr lang="en-US" altLang="ko-KR" sz="3600" dirty="0">
                <a:solidFill>
                  <a:schemeClr val="tx2"/>
                </a:solidFill>
              </a:rPr>
              <a:t>CDN</a:t>
            </a:r>
            <a:r>
              <a:rPr lang="ko-KR" altLang="en-US" sz="3600" dirty="0">
                <a:solidFill>
                  <a:schemeClr val="tx2"/>
                </a:solidFill>
              </a:rPr>
              <a:t>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E0D969-2C43-391A-01DA-20483ABF0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811" y="2596242"/>
            <a:ext cx="3380527" cy="3652157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</a:rPr>
              <a:t>사용자 </a:t>
            </a:r>
            <a:r>
              <a:rPr lang="en-US" altLang="ko-KR" sz="1600" dirty="0">
                <a:solidFill>
                  <a:schemeClr val="tx2"/>
                </a:solidFill>
              </a:rPr>
              <a:t>(Client)</a:t>
            </a:r>
            <a:r>
              <a:rPr lang="ko-KR" altLang="en-US" sz="1600" dirty="0">
                <a:solidFill>
                  <a:schemeClr val="tx2"/>
                </a:solidFill>
              </a:rPr>
              <a:t>가 웹서버 </a:t>
            </a:r>
            <a:r>
              <a:rPr lang="en-US" altLang="ko-KR" sz="1600" dirty="0">
                <a:solidFill>
                  <a:schemeClr val="tx2"/>
                </a:solidFill>
              </a:rPr>
              <a:t>(Origin)</a:t>
            </a:r>
            <a:r>
              <a:rPr lang="ko-KR" altLang="en-US" sz="1600" dirty="0">
                <a:solidFill>
                  <a:schemeClr val="tx2"/>
                </a:solidFill>
              </a:rPr>
              <a:t>에</a:t>
            </a:r>
            <a:r>
              <a:rPr lang="en-US" altLang="ko-KR" sz="1600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콘텐츠 요청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</a:rPr>
              <a:t>요청은 중간 서버</a:t>
            </a:r>
            <a:r>
              <a:rPr lang="en-US" altLang="ko-KR" sz="1600" dirty="0">
                <a:solidFill>
                  <a:schemeClr val="tx2"/>
                </a:solidFill>
              </a:rPr>
              <a:t>(Edge)</a:t>
            </a:r>
            <a:r>
              <a:rPr lang="ko-KR" altLang="en-US" sz="1600" dirty="0">
                <a:solidFill>
                  <a:schemeClr val="tx2"/>
                </a:solidFill>
              </a:rPr>
              <a:t>를 거쳐 </a:t>
            </a:r>
            <a:r>
              <a:rPr lang="en-US" altLang="ko-KR" sz="1600" dirty="0">
                <a:solidFill>
                  <a:schemeClr val="tx2"/>
                </a:solidFill>
              </a:rPr>
              <a:t>Origin</a:t>
            </a:r>
            <a:r>
              <a:rPr lang="ko-KR" altLang="en-US" sz="1600" dirty="0">
                <a:solidFill>
                  <a:schemeClr val="tx2"/>
                </a:solidFill>
              </a:rPr>
              <a:t>에 요청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</a:rPr>
              <a:t>Origin</a:t>
            </a:r>
            <a:r>
              <a:rPr lang="ko-KR" altLang="en-US" sz="1600" dirty="0">
                <a:solidFill>
                  <a:schemeClr val="tx2"/>
                </a:solidFill>
              </a:rPr>
              <a:t>은 요청을 받아 해당 컨텐츠를 </a:t>
            </a:r>
            <a:r>
              <a:rPr lang="en-US" altLang="ko-KR" sz="1600" dirty="0">
                <a:solidFill>
                  <a:schemeClr val="tx2"/>
                </a:solidFill>
              </a:rPr>
              <a:t>Edge</a:t>
            </a:r>
            <a:r>
              <a:rPr lang="ko-KR" altLang="en-US" sz="1600" dirty="0">
                <a:solidFill>
                  <a:schemeClr val="tx2"/>
                </a:solidFill>
              </a:rPr>
              <a:t>에 전달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</a:rPr>
              <a:t>Edge</a:t>
            </a:r>
            <a:r>
              <a:rPr lang="ko-KR" altLang="en-US" sz="1600" dirty="0">
                <a:solidFill>
                  <a:schemeClr val="tx2"/>
                </a:solidFill>
              </a:rPr>
              <a:t>는 해당 컨텐츠를 저장</a:t>
            </a:r>
            <a:r>
              <a:rPr lang="en-US" altLang="ko-KR" sz="1600" dirty="0">
                <a:solidFill>
                  <a:schemeClr val="tx2"/>
                </a:solidFill>
              </a:rPr>
              <a:t> (Cache)</a:t>
            </a:r>
            <a:r>
              <a:rPr lang="ko-KR" altLang="en-US" sz="1600" dirty="0">
                <a:solidFill>
                  <a:schemeClr val="tx2"/>
                </a:solidFill>
              </a:rPr>
              <a:t>하고 사용자에게 전달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ko-KR" altLang="en-US" sz="1600" dirty="0">
                <a:solidFill>
                  <a:schemeClr val="tx2"/>
                </a:solidFill>
              </a:rPr>
              <a:t>사용자가 같은 요청을 할 시 </a:t>
            </a:r>
            <a:r>
              <a:rPr lang="en-US" altLang="ko-KR" sz="1600" dirty="0">
                <a:solidFill>
                  <a:schemeClr val="tx2"/>
                </a:solidFill>
              </a:rPr>
              <a:t>Edge</a:t>
            </a:r>
            <a:r>
              <a:rPr lang="ko-KR" altLang="en-US" sz="1600" dirty="0">
                <a:solidFill>
                  <a:schemeClr val="tx2"/>
                </a:solidFill>
              </a:rPr>
              <a:t>는 </a:t>
            </a:r>
            <a:r>
              <a:rPr lang="en-US" altLang="ko-KR" sz="1600" dirty="0">
                <a:solidFill>
                  <a:schemeClr val="tx2"/>
                </a:solidFill>
              </a:rPr>
              <a:t>Origin</a:t>
            </a:r>
            <a:r>
              <a:rPr lang="ko-KR" altLang="en-US" sz="1600" dirty="0">
                <a:solidFill>
                  <a:schemeClr val="tx2"/>
                </a:solidFill>
              </a:rPr>
              <a:t>에 요청하지 않고 </a:t>
            </a:r>
            <a:r>
              <a:rPr lang="en-US" altLang="ko-KR" sz="1600" dirty="0">
                <a:solidFill>
                  <a:schemeClr val="tx2"/>
                </a:solidFill>
              </a:rPr>
              <a:t>Edge </a:t>
            </a:r>
            <a:r>
              <a:rPr lang="ko-KR" altLang="en-US" sz="1600" dirty="0">
                <a:solidFill>
                  <a:schemeClr val="tx2"/>
                </a:solidFill>
              </a:rPr>
              <a:t>서버에서 바로 처리 </a:t>
            </a:r>
          </a:p>
        </p:txBody>
      </p:sp>
      <p:pic>
        <p:nvPicPr>
          <p:cNvPr id="2050" name="Picture 2" descr="CDN이란 무엇입니까? 콘텐츠 전송 네트워크 설명 - CDNetworks">
            <a:extLst>
              <a:ext uri="{FF2B5EF4-FFF2-40B4-BE49-F238E27FC236}">
                <a16:creationId xmlns:a16="http://schemas.microsoft.com/office/drawing/2014/main" id="{8A65D52A-3987-CB6E-CB12-F22BF7783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5300" y="609600"/>
            <a:ext cx="6145831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AE15D0-2E8B-1A0E-CE1B-F53E3920DB78}"/>
              </a:ext>
            </a:extLst>
          </p:cNvPr>
          <p:cNvSpPr txBox="1"/>
          <p:nvPr/>
        </p:nvSpPr>
        <p:spPr>
          <a:xfrm>
            <a:off x="910119" y="6242470"/>
            <a:ext cx="655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Edge : </a:t>
            </a:r>
            <a:r>
              <a:rPr lang="ko-KR" altLang="en-US" dirty="0"/>
              <a:t>사용자로 부터 가장 첫번째로 요청을 받는 서버 그룹</a:t>
            </a:r>
          </a:p>
        </p:txBody>
      </p:sp>
    </p:spTree>
    <p:extLst>
      <p:ext uri="{BB962C8B-B14F-4D97-AF65-F5344CB8AC3E}">
        <p14:creationId xmlns:p14="http://schemas.microsoft.com/office/powerpoint/2010/main" val="534863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AE94F2E-96FA-3C65-DCE6-19F0B980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ko-KR" sz="4000" dirty="0">
                <a:solidFill>
                  <a:srgbClr val="FFFFFF"/>
                </a:solidFill>
              </a:rPr>
              <a:t>CDN</a:t>
            </a:r>
            <a:r>
              <a:rPr lang="ko-KR" altLang="en-US" sz="4000" dirty="0">
                <a:solidFill>
                  <a:srgbClr val="FFFFFF"/>
                </a:solidFill>
              </a:rPr>
              <a:t>을 이루는 것들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D58FDDD-08EB-288D-CD52-198119F89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73793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128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How Shipping Containers Are Made: Step by Step Process – Container One">
            <a:extLst>
              <a:ext uri="{FF2B5EF4-FFF2-40B4-BE49-F238E27FC236}">
                <a16:creationId xmlns:a16="http://schemas.microsoft.com/office/drawing/2014/main" id="{DC4A3B17-40C4-D2F9-F24E-64A7329F43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8" t="23391" r="4783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0B76862-10F1-4B0A-9BA4-9853EE1D6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6600">
                <a:solidFill>
                  <a:schemeClr val="bg1"/>
                </a:solidFill>
              </a:rPr>
              <a:t>1. </a:t>
            </a:r>
            <a:r>
              <a:rPr lang="ko-KR" altLang="en-US" sz="6600">
                <a:solidFill>
                  <a:schemeClr val="bg1"/>
                </a:solidFill>
              </a:rPr>
              <a:t>컨테이너</a:t>
            </a:r>
          </a:p>
        </p:txBody>
      </p:sp>
      <p:sp>
        <p:nvSpPr>
          <p:cNvPr id="1045" name="Rectangle: Rounded Corners 104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B48D2F-2B50-EBDF-0533-A8E01CAA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latinLnBrk="0">
              <a:buNone/>
            </a:pPr>
            <a:r>
              <a:rPr lang="ko-KR" altLang="en-US" sz="1700" dirty="0" err="1">
                <a:solidFill>
                  <a:schemeClr val="bg1"/>
                </a:solidFill>
              </a:rPr>
              <a:t>커널공유</a:t>
            </a:r>
            <a:r>
              <a:rPr lang="ko-KR" altLang="en-US" sz="1700" dirty="0">
                <a:solidFill>
                  <a:schemeClr val="bg1"/>
                </a:solidFill>
              </a:rPr>
              <a:t> 기능을 이용 해서 애플리케이션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라이브러리</a:t>
            </a:r>
            <a:r>
              <a:rPr lang="en-US" altLang="ko-KR" sz="1700" dirty="0">
                <a:solidFill>
                  <a:schemeClr val="bg1"/>
                </a:solidFill>
              </a:rPr>
              <a:t>, </a:t>
            </a:r>
            <a:r>
              <a:rPr lang="ko-KR" altLang="en-US" sz="1700" dirty="0">
                <a:solidFill>
                  <a:schemeClr val="bg1"/>
                </a:solidFill>
              </a:rPr>
              <a:t>서비스를 넣어 패키지 형식으로 배포 할 수 있게 끔 만든 가상화 기술</a:t>
            </a:r>
          </a:p>
        </p:txBody>
      </p:sp>
    </p:spTree>
    <p:extLst>
      <p:ext uri="{BB962C8B-B14F-4D97-AF65-F5344CB8AC3E}">
        <p14:creationId xmlns:p14="http://schemas.microsoft.com/office/powerpoint/2010/main" val="4256909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7" name="Rectangle 207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753891A-DCA3-F31E-0311-81CD56613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ko-KR" altLang="en-US"/>
              <a:t>컨테이너 </a:t>
            </a:r>
            <a:r>
              <a:rPr lang="en-US" altLang="ko-KR"/>
              <a:t>VS </a:t>
            </a:r>
            <a:r>
              <a:rPr lang="ko-KR" altLang="en-US"/>
              <a:t>가상머신</a:t>
            </a:r>
            <a:endParaRPr lang="ko-KR" altLang="en-US" dirty="0"/>
          </a:p>
        </p:txBody>
      </p:sp>
      <p:sp>
        <p:nvSpPr>
          <p:cNvPr id="207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8B2B0D-5B25-29AD-33C4-D747B012B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457200"/>
            <a:ext cx="6894576" cy="1554480"/>
          </a:xfrm>
        </p:spPr>
        <p:txBody>
          <a:bodyPr anchor="ctr">
            <a:normAutofit lnSpcReduction="10000"/>
          </a:bodyPr>
          <a:lstStyle/>
          <a:p>
            <a:r>
              <a:rPr lang="ko-KR" altLang="en-US" sz="1400" dirty="0"/>
              <a:t>두 기술 모두 가상화 기술을 사용하여 </a:t>
            </a:r>
            <a:r>
              <a:rPr lang="ko-KR" altLang="en-US" sz="1400" dirty="0">
                <a:highlight>
                  <a:srgbClr val="FFFF00"/>
                </a:highlight>
              </a:rPr>
              <a:t>호스트와 격리된 환경을 만들어 해당 공간에서 앱과 서비스를 구축 할 수 있음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컨테이너의 장점</a:t>
            </a:r>
            <a:endParaRPr lang="en-US" altLang="ko-KR" sz="1400" dirty="0"/>
          </a:p>
          <a:p>
            <a:pPr lvl="1"/>
            <a:r>
              <a:rPr lang="ko-KR" altLang="en-US" sz="1400" dirty="0"/>
              <a:t>특성상 작고 가벼워 </a:t>
            </a:r>
            <a:r>
              <a:rPr lang="ko-KR" altLang="en-US" sz="1400" dirty="0">
                <a:highlight>
                  <a:srgbClr val="FFFF00"/>
                </a:highlight>
              </a:rPr>
              <a:t>서비스를 배포하고 관리하기 쉬움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lvl="1"/>
            <a:r>
              <a:rPr lang="ko-KR" altLang="en-US" sz="1400" dirty="0"/>
              <a:t>자원을 별도로 할당할 필요가 없어 </a:t>
            </a:r>
            <a:r>
              <a:rPr lang="ko-KR" altLang="en-US" sz="1400" dirty="0">
                <a:highlight>
                  <a:srgbClr val="FFFF00"/>
                </a:highlight>
              </a:rPr>
              <a:t>서버의 리소스를 효율적으로 사용가능</a:t>
            </a:r>
            <a:endParaRPr lang="en-US" altLang="ko-KR" sz="1400" dirty="0">
              <a:highlight>
                <a:srgbClr val="FFFF00"/>
              </a:highlight>
            </a:endParaRPr>
          </a:p>
          <a:p>
            <a:pPr lvl="1"/>
            <a:r>
              <a:rPr lang="ko-KR" altLang="en-US" sz="1400" dirty="0"/>
              <a:t>파일 용량이 적어 서비스에 사용되기 쉬움</a:t>
            </a:r>
          </a:p>
        </p:txBody>
      </p:sp>
      <p:pic>
        <p:nvPicPr>
          <p:cNvPr id="2062" name="Picture 14" descr="컨테이너와 가상 컴퓨터 비교 | Atlassian">
            <a:extLst>
              <a:ext uri="{FF2B5EF4-FFF2-40B4-BE49-F238E27FC236}">
                <a16:creationId xmlns:a16="http://schemas.microsoft.com/office/drawing/2014/main" id="{C1D56164-D457-E127-80E1-B01FC07FD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373621"/>
            <a:ext cx="10917936" cy="379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02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B396947-4FC2-A0FF-08A0-BC89706B1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838" y="446711"/>
            <a:ext cx="9392421" cy="1330841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도커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FE9E8-FE5E-7355-CFD3-3DA213110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8" y="2132463"/>
            <a:ext cx="5439746" cy="40386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컨테이너를 만들고 사용 할 수 있는 소프트웨어</a:t>
            </a:r>
            <a:endParaRPr lang="en-US" altLang="ko-KR" sz="2000" dirty="0"/>
          </a:p>
          <a:p>
            <a:r>
              <a:rPr lang="en-US" altLang="ko-KR" sz="2000" dirty="0"/>
              <a:t>Linux </a:t>
            </a:r>
            <a:r>
              <a:rPr lang="ko-KR" altLang="en-US" sz="2000" dirty="0"/>
              <a:t>커널과 </a:t>
            </a:r>
            <a:r>
              <a:rPr lang="en-US" altLang="ko-KR" sz="2000" dirty="0" err="1"/>
              <a:t>Cgroup</a:t>
            </a:r>
            <a:r>
              <a:rPr lang="en-US" altLang="ko-KR" sz="2000" dirty="0"/>
              <a:t>, </a:t>
            </a:r>
            <a:r>
              <a:rPr lang="ko-KR" altLang="en-US" sz="2000" dirty="0"/>
              <a:t>네임스페이스 등 </a:t>
            </a:r>
            <a:r>
              <a:rPr lang="ko-KR" altLang="en-US" sz="2000" dirty="0">
                <a:highlight>
                  <a:srgbClr val="FFFF00"/>
                </a:highlight>
              </a:rPr>
              <a:t>커널의 기능을 활용하여 컨테이너를 호스트 서버와 분리해 독립적으로 사용할 수 있음</a:t>
            </a:r>
            <a:r>
              <a:rPr lang="en-US" altLang="ko-KR" sz="2000" dirty="0">
                <a:highlight>
                  <a:srgbClr val="FFFF00"/>
                </a:highlight>
              </a:rPr>
              <a:t>.</a:t>
            </a:r>
          </a:p>
          <a:p>
            <a:r>
              <a:rPr lang="ko-KR" altLang="en-US" sz="2000" dirty="0" err="1"/>
              <a:t>도커의</a:t>
            </a:r>
            <a:r>
              <a:rPr lang="ko-KR" altLang="en-US" sz="2000" dirty="0"/>
              <a:t> 구성요소</a:t>
            </a:r>
            <a:endParaRPr lang="en-US" altLang="ko-KR" sz="2000" dirty="0"/>
          </a:p>
          <a:p>
            <a:pPr lvl="1"/>
            <a:r>
              <a:rPr lang="en-US" altLang="ko-KR" sz="2000" dirty="0"/>
              <a:t>Docker Client(</a:t>
            </a:r>
            <a:r>
              <a:rPr lang="ko-KR" altLang="en-US" sz="2000" dirty="0"/>
              <a:t>실제 사용하는 사람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Docker Host(</a:t>
            </a:r>
            <a:r>
              <a:rPr lang="ko-KR" altLang="en-US" sz="2000" dirty="0" err="1"/>
              <a:t>도커가</a:t>
            </a:r>
            <a:r>
              <a:rPr lang="ko-KR" altLang="en-US" sz="2000" dirty="0"/>
              <a:t> 실행되고 있는 곳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Docker Daemon(</a:t>
            </a:r>
            <a:r>
              <a:rPr lang="ko-KR" altLang="en-US" sz="2000" dirty="0"/>
              <a:t>컨테이너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관리</a:t>
            </a:r>
            <a:r>
              <a:rPr lang="en-US" altLang="ko-KR" sz="2000" dirty="0"/>
              <a:t>)</a:t>
            </a:r>
          </a:p>
          <a:p>
            <a:pPr lvl="1"/>
            <a:r>
              <a:rPr lang="en-US" altLang="ko-KR" sz="2000" dirty="0"/>
              <a:t>Registry(</a:t>
            </a:r>
            <a:r>
              <a:rPr lang="ko-KR" altLang="en-US" sz="2000" dirty="0"/>
              <a:t>컨테이너</a:t>
            </a:r>
            <a:r>
              <a:rPr lang="en-US" altLang="ko-KR" sz="2000" dirty="0"/>
              <a:t>, </a:t>
            </a:r>
            <a:r>
              <a:rPr lang="ko-KR" altLang="en-US" sz="2000" dirty="0"/>
              <a:t>이미지 저장소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7B9DEE-2AD9-2424-B318-3D3843A6A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40437"/>
            <a:ext cx="5815373" cy="399363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80" name="Picture 8" descr="쿠버네티스, 도커 지원 중단! 어떻게 해야 할까요? | 패스트캠퍼스">
            <a:extLst>
              <a:ext uri="{FF2B5EF4-FFF2-40B4-BE49-F238E27FC236}">
                <a16:creationId xmlns:a16="http://schemas.microsoft.com/office/drawing/2014/main" id="{B6BA2966-6F7F-FE0F-5517-0E5D4B928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89" y="566778"/>
            <a:ext cx="1274761" cy="109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7115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6" name="Freeform: Shape 411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CE26721-23FB-598E-7D97-0542E775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ko-KR" altLang="en-US" dirty="0"/>
              <a:t>이미지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6FF508-789C-C534-3452-ADAF4BAE3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컨테이너 실행에 필요한 파일과 </a:t>
            </a:r>
            <a:r>
              <a:rPr lang="ko-KR" altLang="en-US" sz="2000" dirty="0" err="1"/>
              <a:t>설정값을</a:t>
            </a:r>
            <a:r>
              <a:rPr lang="ko-KR" altLang="en-US" sz="2000" dirty="0"/>
              <a:t> 가지고 있는 것 </a:t>
            </a:r>
            <a:r>
              <a:rPr lang="en-US" altLang="ko-KR" sz="2000" dirty="0"/>
              <a:t>(</a:t>
            </a:r>
            <a:r>
              <a:rPr lang="ko-KR" altLang="en-US" sz="2000" dirty="0">
                <a:highlight>
                  <a:srgbClr val="FFFF00"/>
                </a:highlight>
              </a:rPr>
              <a:t>상태를 가지고 있으며</a:t>
            </a:r>
            <a:r>
              <a:rPr lang="en-US" altLang="ko-KR" sz="2000" dirty="0">
                <a:highlight>
                  <a:srgbClr val="FFFF00"/>
                </a:highlight>
              </a:rPr>
              <a:t> </a:t>
            </a:r>
            <a:r>
              <a:rPr lang="ko-KR" altLang="en-US" sz="2000" dirty="0">
                <a:highlight>
                  <a:srgbClr val="FFFF00"/>
                </a:highlight>
              </a:rPr>
              <a:t>변하지 않음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컨테이너는 이미지를 실행 시킨 형태로 볼 수 있고 추가 된 정보는 컨테이너에 저장됨</a:t>
            </a:r>
            <a:endParaRPr lang="en-US" altLang="ko-KR" sz="2000" dirty="0"/>
          </a:p>
          <a:p>
            <a:r>
              <a:rPr lang="ko-KR" altLang="en-US" sz="2000" dirty="0"/>
              <a:t>이미지로 인해 서비스를 배포 할 때 필요한 패키지 및 라이브러리를 설치 및 컴파일 할 필요가 없어지고 </a:t>
            </a:r>
            <a:r>
              <a:rPr lang="ko-KR" altLang="en-US" sz="2000" dirty="0">
                <a:highlight>
                  <a:srgbClr val="FFFF00"/>
                </a:highlight>
              </a:rPr>
              <a:t>이미지를 이용하여 컨테이너를 배포만 해도 서비스를 실행 시킬 수 있게 됨</a:t>
            </a:r>
            <a:endParaRPr lang="en-US" altLang="ko-KR" sz="2000" dirty="0">
              <a:highlight>
                <a:srgbClr val="FFFF00"/>
              </a:highlight>
            </a:endParaRPr>
          </a:p>
          <a:p>
            <a:r>
              <a:rPr lang="en-US" altLang="ko-KR" sz="2000" dirty="0"/>
              <a:t>Docker File</a:t>
            </a:r>
            <a:r>
              <a:rPr lang="ko-KR" altLang="en-US" sz="2000" dirty="0"/>
              <a:t>을 </a:t>
            </a:r>
            <a:r>
              <a:rPr lang="en-US" altLang="ko-KR" sz="2000" dirty="0"/>
              <a:t>Build </a:t>
            </a:r>
            <a:r>
              <a:rPr lang="ko-KR" altLang="en-US" sz="2000" dirty="0"/>
              <a:t>하여 이미지를 생성</a:t>
            </a:r>
            <a:endParaRPr lang="en-US" altLang="ko-KR" sz="2000" dirty="0"/>
          </a:p>
        </p:txBody>
      </p:sp>
      <p:pic>
        <p:nvPicPr>
          <p:cNvPr id="4098" name="Picture 2" descr="Docker image">
            <a:extLst>
              <a:ext uri="{FF2B5EF4-FFF2-40B4-BE49-F238E27FC236}">
                <a16:creationId xmlns:a16="http://schemas.microsoft.com/office/drawing/2014/main" id="{9B2EB111-8844-48EB-6B12-81E06943F0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36926" y="2198362"/>
            <a:ext cx="5429250" cy="364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Freeform: Shape 411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A2C0D-DADE-8AAB-91F0-1447A8865C2D}"/>
              </a:ext>
            </a:extLst>
          </p:cNvPr>
          <p:cNvSpPr txBox="1"/>
          <p:nvPr/>
        </p:nvSpPr>
        <p:spPr>
          <a:xfrm>
            <a:off x="7042647" y="1387697"/>
            <a:ext cx="45489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       </a:t>
            </a:r>
            <a:r>
              <a:rPr lang="ko-KR" altLang="en-US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이미지 이름 방식</a:t>
            </a:r>
            <a:endParaRPr lang="en-US" altLang="ko-KR" dirty="0">
              <a:solidFill>
                <a:srgbClr val="333333"/>
              </a:solidFill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altLang="ko-KR" dirty="0">
                <a:solidFill>
                  <a:srgbClr val="333333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&lt;-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---</a:t>
            </a:r>
            <a:r>
              <a:rPr lang="en-US" altLang="ko-KR" b="0" i="0" dirty="0" err="1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Defualt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----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  <a:sym typeface="Wingdings" panose="05000000000000000000" pitchFamily="2" charset="2"/>
              </a:rPr>
              <a:t>&gt;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 &lt;tag&gt;:&lt;version&gt;        </a:t>
            </a:r>
          </a:p>
          <a:p>
            <a:r>
              <a:rPr lang="en-US" altLang="ko-KR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docker.io/library/ubuntu:14.04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388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E322C-7996-B83C-7B01-B20D23F3B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간단한 </a:t>
            </a:r>
            <a:r>
              <a:rPr lang="en-US" altLang="ko-KR" dirty="0"/>
              <a:t>Docker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96E4A-88D4-D3B2-EE1D-6B0043909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 dirty="0"/>
              <a:t>docker --version : </a:t>
            </a:r>
            <a:r>
              <a:rPr lang="ko-KR" altLang="en-US" sz="1800" dirty="0" err="1"/>
              <a:t>도커</a:t>
            </a:r>
            <a:r>
              <a:rPr lang="ko-KR" altLang="en-US" sz="1800" dirty="0"/>
              <a:t> 버전 확인</a:t>
            </a:r>
            <a:endParaRPr lang="en-US" altLang="ko-KR" sz="1800" dirty="0"/>
          </a:p>
          <a:p>
            <a:r>
              <a:rPr lang="en-US" altLang="ko-KR" sz="1800" dirty="0"/>
              <a:t>docker </a:t>
            </a:r>
            <a:r>
              <a:rPr lang="en-US" altLang="ko-KR" sz="1800" dirty="0" err="1"/>
              <a:t>ps</a:t>
            </a:r>
            <a:r>
              <a:rPr lang="en-US" altLang="ko-KR" sz="1800" dirty="0"/>
              <a:t> : </a:t>
            </a:r>
            <a:r>
              <a:rPr lang="ko-KR" altLang="en-US" sz="1800" dirty="0"/>
              <a:t>실행중인 </a:t>
            </a:r>
            <a:r>
              <a:rPr lang="ko-KR" altLang="en-US" sz="1800" dirty="0" err="1"/>
              <a:t>도커</a:t>
            </a:r>
            <a:r>
              <a:rPr lang="ko-KR" altLang="en-US" sz="1800" dirty="0"/>
              <a:t> 컨테이너 확인 </a:t>
            </a:r>
            <a:r>
              <a:rPr lang="en-US" altLang="ko-KR" sz="1800" dirty="0"/>
              <a:t>(-a</a:t>
            </a:r>
            <a:r>
              <a:rPr lang="ko-KR" altLang="en-US" sz="1800" dirty="0"/>
              <a:t> 옵션 붙일 시 전체 컨테이너 표시 </a:t>
            </a:r>
            <a:r>
              <a:rPr lang="en-US" altLang="ko-KR" sz="1800" dirty="0"/>
              <a:t>ex&gt; docker </a:t>
            </a:r>
            <a:r>
              <a:rPr lang="en-US" altLang="ko-KR" sz="1800" dirty="0" err="1"/>
              <a:t>ps</a:t>
            </a:r>
            <a:r>
              <a:rPr lang="en-US" altLang="ko-KR" sz="1800" dirty="0"/>
              <a:t> -a)</a:t>
            </a:r>
          </a:p>
          <a:p>
            <a:r>
              <a:rPr lang="en-US" altLang="ko-KR" sz="1800" dirty="0"/>
              <a:t>docker start {container id} : </a:t>
            </a:r>
            <a:r>
              <a:rPr lang="ko-KR" altLang="en-US" sz="1800" dirty="0"/>
              <a:t>컨테이너 시작</a:t>
            </a:r>
            <a:endParaRPr lang="en-US" altLang="ko-KR" sz="1800" dirty="0"/>
          </a:p>
          <a:p>
            <a:r>
              <a:rPr lang="en-US" altLang="ko-KR" sz="1800" dirty="0"/>
              <a:t>docker run {container id} {image</a:t>
            </a:r>
            <a:r>
              <a:rPr lang="ko-KR" altLang="en-US" sz="1800" dirty="0"/>
              <a:t> </a:t>
            </a:r>
            <a:r>
              <a:rPr lang="en-US" altLang="ko-KR" sz="1800" dirty="0"/>
              <a:t>id} : </a:t>
            </a:r>
            <a:r>
              <a:rPr lang="ko-KR" altLang="en-US" sz="1800" dirty="0"/>
              <a:t>이미지로 컨테이너 생성 및 시작</a:t>
            </a:r>
            <a:endParaRPr lang="en-US" altLang="ko-KR" sz="1800" dirty="0"/>
          </a:p>
          <a:p>
            <a:r>
              <a:rPr lang="en-US" altLang="ko-KR" sz="1800" dirty="0"/>
              <a:t>docker rm {container id} : </a:t>
            </a:r>
            <a:r>
              <a:rPr lang="ko-KR" altLang="en-US" sz="1800" dirty="0"/>
              <a:t>컨테이너 삭제</a:t>
            </a:r>
            <a:endParaRPr lang="en-US" altLang="ko-KR" sz="1800" dirty="0"/>
          </a:p>
          <a:p>
            <a:r>
              <a:rPr lang="en-US" altLang="ko-KR" sz="1800" dirty="0"/>
              <a:t>docker exec –it {container id} /bin/bash : </a:t>
            </a:r>
            <a:r>
              <a:rPr lang="ko-KR" altLang="en-US" sz="1800" dirty="0"/>
              <a:t>컨테이너 접속</a:t>
            </a:r>
            <a:endParaRPr lang="en-US" altLang="ko-KR" sz="1800" dirty="0"/>
          </a:p>
          <a:p>
            <a:r>
              <a:rPr lang="en-US" altLang="ko-KR" sz="1800" dirty="0"/>
              <a:t>docker image build –t {</a:t>
            </a:r>
            <a:r>
              <a:rPr lang="ko-KR" altLang="en-US" sz="1800" dirty="0"/>
              <a:t>이미지명</a:t>
            </a:r>
            <a:r>
              <a:rPr lang="en-US" altLang="ko-KR" sz="1800" dirty="0"/>
              <a:t>[:</a:t>
            </a:r>
            <a:r>
              <a:rPr lang="ko-KR" altLang="en-US" sz="1800" dirty="0" err="1"/>
              <a:t>태그명</a:t>
            </a:r>
            <a:r>
              <a:rPr lang="en-US" altLang="ko-KR" sz="1800" dirty="0"/>
              <a:t>]} {</a:t>
            </a:r>
            <a:r>
              <a:rPr lang="en-US" altLang="ko-KR" sz="1800" dirty="0" err="1"/>
              <a:t>DockerFile</a:t>
            </a:r>
            <a:r>
              <a:rPr lang="en-US" altLang="ko-KR" sz="1800" dirty="0"/>
              <a:t> path} : </a:t>
            </a:r>
            <a:r>
              <a:rPr lang="ko-KR" altLang="en-US" sz="1800" dirty="0"/>
              <a:t>이미지 빌드</a:t>
            </a:r>
            <a:endParaRPr lang="en-US" altLang="ko-KR" sz="1800" dirty="0"/>
          </a:p>
          <a:p>
            <a:r>
              <a:rPr lang="en-US" altLang="ko-KR" sz="1800" dirty="0"/>
              <a:t>docker image pull {repository[:</a:t>
            </a:r>
            <a:r>
              <a:rPr lang="ko-KR" altLang="en-US" sz="1800" dirty="0" err="1"/>
              <a:t>태그명</a:t>
            </a:r>
            <a:r>
              <a:rPr lang="en-US" altLang="ko-KR" sz="1800" dirty="0"/>
              <a:t>]} : </a:t>
            </a:r>
            <a:r>
              <a:rPr lang="ko-KR" altLang="en-US" sz="1800" dirty="0"/>
              <a:t>이미지 가져오기</a:t>
            </a:r>
            <a:endParaRPr lang="en-US" altLang="ko-KR" sz="1800" dirty="0"/>
          </a:p>
          <a:p>
            <a:r>
              <a:rPr lang="en-US" altLang="ko-KR" sz="1800" dirty="0"/>
              <a:t>docker image ls : </a:t>
            </a:r>
            <a:r>
              <a:rPr lang="ko-KR" altLang="en-US" sz="1800" dirty="0"/>
              <a:t>이미지 </a:t>
            </a:r>
            <a:r>
              <a:rPr lang="en-US" altLang="ko-KR" sz="1800" dirty="0"/>
              <a:t>list </a:t>
            </a:r>
            <a:r>
              <a:rPr lang="ko-KR" altLang="en-US" sz="1800" dirty="0"/>
              <a:t>확인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1432624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848AFA-F7CF-1B77-B28C-4DA53B094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ko-KR" altLang="en-US" sz="4000" dirty="0"/>
              <a:t>오케스트레이션 </a:t>
            </a:r>
            <a:r>
              <a:rPr lang="en-US" altLang="ko-KR" sz="4000" dirty="0"/>
              <a:t>(</a:t>
            </a:r>
            <a:r>
              <a:rPr lang="ko-KR" altLang="en-US" sz="4000" dirty="0" err="1"/>
              <a:t>쿠버네티스</a:t>
            </a:r>
            <a:r>
              <a:rPr lang="en-US" altLang="ko-KR" sz="4000" dirty="0"/>
              <a:t>)</a:t>
            </a:r>
            <a:endParaRPr lang="ko-KR" altLang="en-US" sz="4000" dirty="0"/>
          </a:p>
        </p:txBody>
      </p:sp>
      <p:pic>
        <p:nvPicPr>
          <p:cNvPr id="6146" name="Picture 2" descr="K8s] 쿠버네티스란 무엇인가?">
            <a:extLst>
              <a:ext uri="{FF2B5EF4-FFF2-40B4-BE49-F238E27FC236}">
                <a16:creationId xmlns:a16="http://schemas.microsoft.com/office/drawing/2014/main" id="{22CA08DA-481A-190F-CF0A-602FCCE4E5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5" r="34106"/>
          <a:stretch/>
        </p:blipFill>
        <p:spPr bwMode="auto">
          <a:xfrm>
            <a:off x="1" y="10"/>
            <a:ext cx="4196496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556263-0BBE-55F9-5A6D-273DDAB1E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3" y="2409831"/>
            <a:ext cx="7454765" cy="3589754"/>
          </a:xfrm>
        </p:spPr>
        <p:txBody>
          <a:bodyPr>
            <a:normAutofit/>
          </a:bodyPr>
          <a:lstStyle/>
          <a:p>
            <a:r>
              <a:rPr lang="ko-KR" altLang="en-US" sz="1700" dirty="0"/>
              <a:t>오케스트레이션 </a:t>
            </a:r>
            <a:r>
              <a:rPr lang="ko-KR" altLang="en-US" sz="1700" dirty="0">
                <a:highlight>
                  <a:srgbClr val="FFFF00"/>
                </a:highlight>
              </a:rPr>
              <a:t>플랫폼이란 컨테이너를 배포</a:t>
            </a:r>
            <a:r>
              <a:rPr lang="en-US" altLang="ko-KR" sz="1700" dirty="0">
                <a:highlight>
                  <a:srgbClr val="FFFF00"/>
                </a:highlight>
              </a:rPr>
              <a:t>, </a:t>
            </a:r>
            <a:r>
              <a:rPr lang="ko-KR" altLang="en-US" sz="1700" dirty="0">
                <a:highlight>
                  <a:srgbClr val="FFFF00"/>
                </a:highlight>
              </a:rPr>
              <a:t>관리</a:t>
            </a:r>
            <a:r>
              <a:rPr lang="en-US" altLang="ko-KR" sz="1700" dirty="0">
                <a:highlight>
                  <a:srgbClr val="FFFF00"/>
                </a:highlight>
              </a:rPr>
              <a:t>, </a:t>
            </a:r>
            <a:r>
              <a:rPr lang="ko-KR" altLang="en-US" sz="1700" dirty="0">
                <a:highlight>
                  <a:srgbClr val="FFFF00"/>
                </a:highlight>
              </a:rPr>
              <a:t>확장 할 때 수반되는 다수의 수동 프로세를 자동화 해주는 시스템이다</a:t>
            </a:r>
            <a:r>
              <a:rPr lang="en-US" altLang="ko-KR" sz="1700" dirty="0"/>
              <a:t>.</a:t>
            </a:r>
          </a:p>
          <a:p>
            <a:r>
              <a:rPr lang="en-US" altLang="ko-KR" sz="1700" dirty="0"/>
              <a:t>K8s</a:t>
            </a:r>
            <a:r>
              <a:rPr lang="ko-KR" altLang="en-US" sz="1700" dirty="0"/>
              <a:t>는 대표적인 오케스트레이션 오픈소스 시스템이며</a:t>
            </a:r>
            <a:r>
              <a:rPr lang="en-US" altLang="ko-KR" sz="1700" dirty="0"/>
              <a:t>, </a:t>
            </a:r>
            <a:r>
              <a:rPr lang="ko-KR" altLang="en-US" sz="1700" dirty="0"/>
              <a:t>기존 버전은 </a:t>
            </a:r>
            <a:r>
              <a:rPr lang="en-US" altLang="ko-KR" sz="1700" dirty="0"/>
              <a:t>docker </a:t>
            </a:r>
            <a:r>
              <a:rPr lang="ko-KR" altLang="en-US" sz="1700" dirty="0"/>
              <a:t>를 지원하지만 현재부터는 </a:t>
            </a:r>
            <a:r>
              <a:rPr lang="en-US" altLang="ko-KR" sz="1700" dirty="0"/>
              <a:t>docker</a:t>
            </a:r>
            <a:r>
              <a:rPr lang="ko-KR" altLang="en-US" sz="1700" dirty="0"/>
              <a:t>와 관계를 끊어 </a:t>
            </a:r>
            <a:r>
              <a:rPr lang="ko-KR" altLang="en-US" sz="1700" dirty="0">
                <a:highlight>
                  <a:srgbClr val="FFFF00"/>
                </a:highlight>
              </a:rPr>
              <a:t>독자적인 컨테이너를 오케스트레이션 한다</a:t>
            </a:r>
            <a:r>
              <a:rPr lang="en-US" altLang="ko-KR" sz="1700" dirty="0">
                <a:highlight>
                  <a:srgbClr val="FFFF00"/>
                </a:highlight>
              </a:rPr>
              <a:t>.</a:t>
            </a:r>
          </a:p>
          <a:p>
            <a:r>
              <a:rPr lang="en-US" altLang="ko-KR" sz="1700" dirty="0"/>
              <a:t>K8s</a:t>
            </a:r>
            <a:r>
              <a:rPr lang="ko-KR" altLang="en-US" sz="1700" dirty="0"/>
              <a:t> 용어</a:t>
            </a:r>
            <a:endParaRPr lang="en-US" altLang="ko-KR" sz="1700" dirty="0"/>
          </a:p>
          <a:p>
            <a:pPr lvl="1"/>
            <a:r>
              <a:rPr lang="en-US" altLang="ko-KR" sz="1700" dirty="0"/>
              <a:t>Control Plane : k8s</a:t>
            </a:r>
            <a:r>
              <a:rPr lang="ko-KR" altLang="en-US" sz="1700" dirty="0"/>
              <a:t>이 관리 하는 모든 작업이 여기에서 시작 된다</a:t>
            </a:r>
            <a:r>
              <a:rPr lang="en-US" altLang="ko-KR" sz="1700" dirty="0"/>
              <a:t>. </a:t>
            </a:r>
          </a:p>
          <a:p>
            <a:pPr lvl="1"/>
            <a:r>
              <a:rPr lang="en-US" altLang="ko-KR" sz="1700" dirty="0"/>
              <a:t>Node : Control</a:t>
            </a:r>
            <a:r>
              <a:rPr lang="ko-KR" altLang="en-US" sz="1700" dirty="0"/>
              <a:t> </a:t>
            </a:r>
            <a:r>
              <a:rPr lang="en-US" altLang="ko-KR" sz="1700" dirty="0"/>
              <a:t>Plane</a:t>
            </a:r>
            <a:r>
              <a:rPr lang="ko-KR" altLang="en-US" sz="1700" dirty="0"/>
              <a:t> 에서 할당되는 일을 수행하는 머신</a:t>
            </a:r>
            <a:endParaRPr lang="en-US" altLang="ko-KR" sz="1700" dirty="0"/>
          </a:p>
          <a:p>
            <a:pPr lvl="1"/>
            <a:r>
              <a:rPr lang="en-US" altLang="ko-KR" sz="1700" dirty="0"/>
              <a:t>Pod : </a:t>
            </a:r>
            <a:r>
              <a:rPr lang="ko-KR" altLang="en-US" sz="1700" dirty="0"/>
              <a:t>단일 노드에 배포된 컨테이너 그룹</a:t>
            </a:r>
            <a:endParaRPr lang="en-US" altLang="ko-KR" sz="1700" dirty="0"/>
          </a:p>
          <a:p>
            <a:pPr lvl="1"/>
            <a:r>
              <a:rPr lang="en-US" altLang="ko-KR" sz="1700" dirty="0"/>
              <a:t>Service : Pod</a:t>
            </a:r>
            <a:r>
              <a:rPr lang="ko-KR" altLang="en-US" sz="1700" dirty="0"/>
              <a:t>에서 실행되는 작업을 정의</a:t>
            </a:r>
            <a:endParaRPr lang="en-US" altLang="ko-KR" sz="1700" dirty="0"/>
          </a:p>
        </p:txBody>
      </p:sp>
    </p:spTree>
    <p:extLst>
      <p:ext uri="{BB962C8B-B14F-4D97-AF65-F5344CB8AC3E}">
        <p14:creationId xmlns:p14="http://schemas.microsoft.com/office/powerpoint/2010/main" val="392403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848DB-1F77-1104-6F69-C201241F0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7254" y="525439"/>
            <a:ext cx="3336545" cy="1657614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en-US" altLang="ko-KR" sz="3600" kern="1200" dirty="0">
                <a:latin typeface="+mj-lt"/>
                <a:ea typeface="+mj-ea"/>
                <a:cs typeface="+mj-cs"/>
              </a:rPr>
              <a:t>1. Cloud </a:t>
            </a:r>
            <a:r>
              <a:rPr lang="ko-KR" altLang="en-US" sz="3600" kern="1200" dirty="0">
                <a:latin typeface="+mj-lt"/>
                <a:ea typeface="+mj-ea"/>
                <a:cs typeface="+mj-cs"/>
              </a:rPr>
              <a:t>란</a:t>
            </a:r>
            <a:r>
              <a:rPr lang="en-US" altLang="ko-KR" sz="3600" kern="1200" dirty="0">
                <a:latin typeface="+mj-lt"/>
                <a:ea typeface="+mj-ea"/>
                <a:cs typeface="+mj-cs"/>
              </a:rPr>
              <a:t>?</a:t>
            </a:r>
          </a:p>
        </p:txBody>
      </p:sp>
      <p:pic>
        <p:nvPicPr>
          <p:cNvPr id="2058" name="Picture 10" descr="네이버 클라우드 플랫폼 | Seongnam">
            <a:extLst>
              <a:ext uri="{FF2B5EF4-FFF2-40B4-BE49-F238E27FC236}">
                <a16:creationId xmlns:a16="http://schemas.microsoft.com/office/drawing/2014/main" id="{A9920C87-DBDB-9078-2285-B1AEE4C9D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3892" y="2474054"/>
            <a:ext cx="1909891" cy="190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클라우드] GCP(Google Cloud Platform) 에서 리눅스 생성 하기 - Wings on PC">
            <a:extLst>
              <a:ext uri="{FF2B5EF4-FFF2-40B4-BE49-F238E27FC236}">
                <a16:creationId xmlns:a16="http://schemas.microsoft.com/office/drawing/2014/main" id="{19845A24-3AC9-F27B-1092-2C9871BA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06370" y="464921"/>
            <a:ext cx="2628285" cy="1478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AWS(Amazon 웹 서비스)란? | AppMaster">
            <a:extLst>
              <a:ext uri="{FF2B5EF4-FFF2-40B4-BE49-F238E27FC236}">
                <a16:creationId xmlns:a16="http://schemas.microsoft.com/office/drawing/2014/main" id="{2F398EEB-F38D-AD24-D4EC-60FB850E27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99" t="18443" r="25812" b="24148"/>
          <a:stretch/>
        </p:blipFill>
        <p:spPr bwMode="auto">
          <a:xfrm>
            <a:off x="382141" y="912923"/>
            <a:ext cx="3889346" cy="2569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libaba.com - B2B 시장 - Google Play 앱">
            <a:extLst>
              <a:ext uri="{FF2B5EF4-FFF2-40B4-BE49-F238E27FC236}">
                <a16:creationId xmlns:a16="http://schemas.microsoft.com/office/drawing/2014/main" id="{7067F3AC-4C9D-A693-2612-367E7BA4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076" y="4911833"/>
            <a:ext cx="1448019" cy="144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Microsoft Azure Management - Imagar Solutions Company">
            <a:extLst>
              <a:ext uri="{FF2B5EF4-FFF2-40B4-BE49-F238E27FC236}">
                <a16:creationId xmlns:a16="http://schemas.microsoft.com/office/drawing/2014/main" id="{8863EE6B-94D2-6670-34C5-A38805997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50954" y="5112787"/>
            <a:ext cx="1669613" cy="1046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kt cloud 케이티클라우드">
            <a:extLst>
              <a:ext uri="{FF2B5EF4-FFF2-40B4-BE49-F238E27FC236}">
                <a16:creationId xmlns:a16="http://schemas.microsoft.com/office/drawing/2014/main" id="{175A517A-F0AE-4FFB-7894-56F1D17DC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088" y="4946113"/>
            <a:ext cx="2628286" cy="137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8E9CA4-7874-585B-E656-C774EF7AA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7254" y="2274491"/>
            <a:ext cx="3336546" cy="39024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ko-KR" altLang="en-US" sz="2000" kern="1200" dirty="0">
                <a:latin typeface="+mn-lt"/>
                <a:ea typeface="+mn-ea"/>
                <a:cs typeface="+mn-cs"/>
              </a:rPr>
              <a:t>인터넷을 통하여 컴퓨팅 자원을 사용 할 수 있는 서비스 </a:t>
            </a:r>
          </a:p>
        </p:txBody>
      </p: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822A5670-0F7B-4199-AEAB-33FBA9CEA4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-1"/>
            <a:ext cx="0" cy="6858001"/>
          </a:xfrm>
          <a:prstGeom prst="line">
            <a:avLst/>
          </a:prstGeom>
          <a:ln w="3810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6" name="Straight Connector 2095">
            <a:extLst>
              <a:ext uri="{FF2B5EF4-FFF2-40B4-BE49-F238E27FC236}">
                <a16:creationId xmlns:a16="http://schemas.microsoft.com/office/drawing/2014/main" id="{8BB1744D-A7DF-4B65-B6E3-DCF12BB2D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3627" y="2228770"/>
            <a:ext cx="2877035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882DD753-EA38-4E86-91FB-05041A44A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4567905"/>
            <a:ext cx="7530662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6DA63E78-7704-45EF-B5D3-EADDF5D82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1218591" y="5706812"/>
            <a:ext cx="2286000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4883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6BAD890-7230-0986-2085-19AD147F6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altLang="ko-KR" sz="5400"/>
              <a:t>Web</a:t>
            </a:r>
            <a:r>
              <a:rPr lang="ko-KR" altLang="en-US" sz="5400"/>
              <a:t> </a:t>
            </a:r>
            <a:r>
              <a:rPr lang="en-US" altLang="ko-KR" sz="5400"/>
              <a:t>Server</a:t>
            </a:r>
            <a:endParaRPr lang="ko-KR" altLang="en-US" sz="5400"/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B307034-6939-20E3-F43C-9D4D706FA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24" y="2944021"/>
            <a:ext cx="4707083" cy="2494754"/>
          </a:xfrm>
          <a:prstGeom prst="rect">
            <a:avLst/>
          </a:prstGeom>
        </p:spPr>
      </p:pic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58C04737-5E95-C27E-4D69-ACF636AA5D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290449"/>
              </p:ext>
            </p:extLst>
          </p:nvPr>
        </p:nvGraphicFramePr>
        <p:xfrm>
          <a:off x="315468" y="2645283"/>
          <a:ext cx="6933056" cy="35478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47722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07BE054-D005-DBD0-6E90-96044C3BE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FF60E1F-0B65-A86F-4333-69DDB92848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4970193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5426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9215775-4897-1C2E-6047-EC6BA481C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altLang="ko-KR" sz="4000"/>
              <a:t>Web</a:t>
            </a:r>
            <a:r>
              <a:rPr lang="ko-KR" altLang="en-US" sz="4000"/>
              <a:t>의 구조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DE3C55C-D2AC-D520-AEAC-E1D39DBFB6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9241" r="354" b="22688"/>
          <a:stretch/>
        </p:blipFill>
        <p:spPr bwMode="auto">
          <a:xfrm>
            <a:off x="241697" y="2733330"/>
            <a:ext cx="7608668" cy="3183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id="{1385B21C-6D1A-69B5-58FF-9AEE96695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0365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클라이언트가 특정 </a:t>
            </a:r>
            <a:r>
              <a:rPr lang="en-US" altLang="ko-KR" sz="1800" dirty="0" err="1"/>
              <a:t>url</a:t>
            </a:r>
            <a:r>
              <a:rPr lang="ko-KR" altLang="en-US" sz="1800" dirty="0"/>
              <a:t>을 요청 할 시 </a:t>
            </a:r>
            <a:r>
              <a:rPr lang="en-US" altLang="ko-KR" sz="1800" dirty="0"/>
              <a:t>DNS </a:t>
            </a:r>
            <a:r>
              <a:rPr lang="ko-KR" altLang="en-US" sz="1800" dirty="0"/>
              <a:t>서버를 통해 웹서버의 </a:t>
            </a:r>
            <a:r>
              <a:rPr lang="en-US" altLang="ko-KR" sz="1800" dirty="0"/>
              <a:t>IP</a:t>
            </a:r>
            <a:r>
              <a:rPr lang="ko-KR" altLang="en-US" sz="1800" dirty="0"/>
              <a:t>를 찾아 웹서버와 통신을 할 수 있음</a:t>
            </a:r>
            <a:r>
              <a:rPr lang="en-US" altLang="ko-KR" sz="1800" dirty="0"/>
              <a:t>.</a:t>
            </a:r>
          </a:p>
          <a:p>
            <a:r>
              <a:rPr lang="en-US" altLang="ko-KR" sz="1800" dirty="0"/>
              <a:t>IP </a:t>
            </a:r>
            <a:r>
              <a:rPr lang="ko-KR" altLang="en-US" sz="1800" dirty="0"/>
              <a:t>란 </a:t>
            </a:r>
            <a:r>
              <a:rPr lang="en-US" altLang="ko-KR" sz="1800" dirty="0"/>
              <a:t>: </a:t>
            </a:r>
            <a:r>
              <a:rPr lang="ko-KR" altLang="en-US" sz="1800" dirty="0"/>
              <a:t>인터넷에 연결되어 있는 장치가 가지고 있는 주소</a:t>
            </a:r>
            <a:endParaRPr lang="en-US" altLang="ko-KR" sz="1800" dirty="0"/>
          </a:p>
          <a:p>
            <a:r>
              <a:rPr lang="en-US" sz="1800" dirty="0"/>
              <a:t>DNS </a:t>
            </a:r>
            <a:r>
              <a:rPr lang="ko-KR" altLang="en-US" sz="1800" dirty="0"/>
              <a:t>서버 </a:t>
            </a:r>
            <a:r>
              <a:rPr lang="en-US" altLang="ko-KR" sz="1800" dirty="0"/>
              <a:t>: </a:t>
            </a:r>
            <a:r>
              <a:rPr lang="ko-KR" altLang="en-US" sz="1800" dirty="0"/>
              <a:t>도메인을 </a:t>
            </a:r>
            <a:r>
              <a:rPr lang="en-US" altLang="ko-KR" sz="1800" dirty="0"/>
              <a:t>IP</a:t>
            </a:r>
            <a:r>
              <a:rPr lang="ko-KR" altLang="en-US" sz="1800" dirty="0"/>
              <a:t>로 변환 해주어 연결 시켜주는 서버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8089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7AA8C-0409-7C79-1A58-304242054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http </a:t>
            </a:r>
            <a:r>
              <a:rPr lang="ko-KR" altLang="en-US" dirty="0"/>
              <a:t>프로토콜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85CB02-11A9-37AD-65FF-E10E3A10B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인터넷 상에서 데이터를 주고 받기 위한 클라이언트 와 서버 간의 통신 규약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클라이언트가 요청 </a:t>
            </a:r>
            <a:r>
              <a:rPr lang="en-US" altLang="ko-KR" dirty="0"/>
              <a:t>(request)</a:t>
            </a:r>
            <a:r>
              <a:rPr lang="ko-KR" altLang="en-US" dirty="0"/>
              <a:t>를 하면 서버에서 응답 </a:t>
            </a:r>
            <a:r>
              <a:rPr lang="en-US" altLang="ko-KR" dirty="0"/>
              <a:t>(response)</a:t>
            </a:r>
            <a:r>
              <a:rPr lang="ko-KR" altLang="en-US" dirty="0"/>
              <a:t>를 주는 형식</a:t>
            </a:r>
          </a:p>
        </p:txBody>
      </p:sp>
      <p:pic>
        <p:nvPicPr>
          <p:cNvPr id="1026" name="Picture 2" descr="클라이언트 서버 체인">
            <a:extLst>
              <a:ext uri="{FF2B5EF4-FFF2-40B4-BE49-F238E27FC236}">
                <a16:creationId xmlns:a16="http://schemas.microsoft.com/office/drawing/2014/main" id="{7BF7FE8B-97A2-644D-F61B-41539B3A3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2" y="4395788"/>
            <a:ext cx="78009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7994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851CE5A-D5DE-D04E-8DB1-9F4F66D5B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Http</a:t>
            </a:r>
            <a:r>
              <a:rPr lang="ko-KR" altLang="en-US" sz="5400" dirty="0"/>
              <a:t> </a:t>
            </a:r>
            <a:r>
              <a:rPr lang="en-US" altLang="ko-KR" sz="5400" dirty="0"/>
              <a:t>request </a:t>
            </a:r>
            <a:endParaRPr lang="ko-KR" altLang="en-US" sz="5400" dirty="0"/>
          </a:p>
        </p:txBody>
      </p:sp>
      <p:sp>
        <p:nvSpPr>
          <p:cNvPr id="207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DAFBE3-51F6-47F4-A463-DCC66A15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1600" dirty="0"/>
              <a:t>시작 줄</a:t>
            </a:r>
            <a:endParaRPr lang="en-US" altLang="ko-KR" sz="1600" dirty="0"/>
          </a:p>
          <a:p>
            <a:pPr lvl="1"/>
            <a:r>
              <a:rPr lang="en-US" altLang="ko-KR" sz="1600" dirty="0"/>
              <a:t>http method : </a:t>
            </a:r>
            <a:r>
              <a:rPr lang="en-US" altLang="ko-KR" sz="1600" dirty="0">
                <a:highlight>
                  <a:srgbClr val="FFFF00"/>
                </a:highlight>
              </a:rPr>
              <a:t>GET, PUT, POST</a:t>
            </a:r>
            <a:r>
              <a:rPr lang="ko-KR" altLang="en-US" sz="1600" dirty="0">
                <a:highlight>
                  <a:srgbClr val="FFFF00"/>
                </a:highlight>
              </a:rPr>
              <a:t>를 사용해 서버가 </a:t>
            </a:r>
            <a:r>
              <a:rPr lang="en-US" altLang="ko-KR" sz="1600" dirty="0">
                <a:highlight>
                  <a:srgbClr val="FFFF00"/>
                </a:highlight>
              </a:rPr>
              <a:t>	</a:t>
            </a:r>
            <a:r>
              <a:rPr lang="ko-KR" altLang="en-US" sz="1600" dirty="0">
                <a:highlight>
                  <a:srgbClr val="FFFF00"/>
                </a:highlight>
              </a:rPr>
              <a:t>수행해야 할 동작을 나타냄</a:t>
            </a:r>
            <a:r>
              <a:rPr lang="en-US" altLang="ko-KR" sz="1600" dirty="0"/>
              <a:t>. (GET: </a:t>
            </a:r>
            <a:r>
              <a:rPr lang="ko-KR" altLang="en-US" sz="1600" dirty="0"/>
              <a:t>리소스를 클라이언트에 가져달라는 뜻</a:t>
            </a:r>
            <a:r>
              <a:rPr lang="en-US" altLang="ko-KR" sz="1600" dirty="0"/>
              <a:t>. POST : </a:t>
            </a:r>
            <a:r>
              <a:rPr lang="ko-KR" altLang="en-US" sz="1600" dirty="0"/>
              <a:t>데이터가 서버로 들어가야 한다는 뜻</a:t>
            </a:r>
            <a:r>
              <a:rPr lang="en-US" altLang="ko-KR" sz="1600" dirty="0"/>
              <a:t>)</a:t>
            </a:r>
          </a:p>
          <a:p>
            <a:r>
              <a:rPr lang="ko-KR" altLang="en-US" sz="1600" dirty="0"/>
              <a:t>헤더</a:t>
            </a:r>
            <a:endParaRPr lang="en-US" altLang="ko-KR" sz="1600" dirty="0"/>
          </a:p>
          <a:p>
            <a:pPr lvl="1"/>
            <a:r>
              <a:rPr lang="en-US" altLang="ko-KR" sz="1600" b="1" i="0" dirty="0">
                <a:effectLst/>
                <a:latin typeface="Apple SD Gothic Neo"/>
              </a:rPr>
              <a:t>HTTP</a:t>
            </a:r>
            <a:r>
              <a:rPr lang="ko-KR" altLang="en-US" sz="1600" b="0" i="0" dirty="0">
                <a:effectLst/>
                <a:latin typeface="Apple SD Gothic Neo"/>
              </a:rPr>
              <a:t> 전송에 필요한 모든 부가정보를 담고 있다</a:t>
            </a:r>
            <a:endParaRPr lang="en-US" altLang="ko-KR" sz="1600" dirty="0"/>
          </a:p>
          <a:p>
            <a:r>
              <a:rPr lang="en-US" altLang="ko-KR" sz="1600" dirty="0"/>
              <a:t>Body</a:t>
            </a:r>
          </a:p>
          <a:p>
            <a:pPr lvl="1"/>
            <a:r>
              <a:rPr lang="ko-KR" altLang="en-US" sz="1600" dirty="0"/>
              <a:t>실제 가져오는 데이터</a:t>
            </a:r>
            <a:endParaRPr lang="en-US" altLang="ko-KR" sz="1600" dirty="0"/>
          </a:p>
          <a:p>
            <a:endParaRPr lang="en-US" altLang="ko-KR" sz="1500" dirty="0"/>
          </a:p>
          <a:p>
            <a:pPr lvl="1"/>
            <a:endParaRPr lang="ko-KR" altLang="en-US" sz="15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FF7773F-24C7-B06B-268D-BCFD5E99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14"/>
          <a:stretch/>
        </p:blipFill>
        <p:spPr bwMode="auto">
          <a:xfrm>
            <a:off x="4654296" y="1310102"/>
            <a:ext cx="6903720" cy="4237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687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6BD7A64-8250-73EA-95D0-51C66C31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http</a:t>
            </a:r>
            <a:r>
              <a:rPr lang="ko-KR" altLang="en-US" sz="5400" dirty="0"/>
              <a:t> </a:t>
            </a:r>
            <a:r>
              <a:rPr lang="en-US" altLang="ko-KR" sz="5400" dirty="0"/>
              <a:t>response</a:t>
            </a:r>
            <a:endParaRPr lang="ko-KR" alt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27018B-D003-9A40-F59C-BD046BEC0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상태 줄</a:t>
            </a:r>
            <a:endParaRPr lang="en-US" altLang="ko-KR" sz="2000" dirty="0"/>
          </a:p>
          <a:p>
            <a:pPr lvl="1"/>
            <a:r>
              <a:rPr lang="en-US" altLang="ko-KR" sz="2000" dirty="0"/>
              <a:t>Start line</a:t>
            </a:r>
            <a:r>
              <a:rPr lang="ko-KR" altLang="en-US" sz="2000" dirty="0"/>
              <a:t>을 뜻함</a:t>
            </a:r>
            <a:r>
              <a:rPr lang="en-US" altLang="ko-KR" sz="2000" dirty="0"/>
              <a:t>. </a:t>
            </a:r>
            <a:r>
              <a:rPr lang="ko-KR" altLang="en-US" sz="2000" dirty="0"/>
              <a:t>프로토콜 버전</a:t>
            </a:r>
            <a:r>
              <a:rPr lang="en-US" altLang="ko-KR" sz="2000" dirty="0"/>
              <a:t>, </a:t>
            </a:r>
            <a:r>
              <a:rPr lang="ko-KR" altLang="en-US" sz="2000" dirty="0"/>
              <a:t>상태 코드를 포함 하고 있음</a:t>
            </a:r>
            <a:endParaRPr lang="en-US" altLang="ko-KR" sz="2000" dirty="0"/>
          </a:p>
          <a:p>
            <a:r>
              <a:rPr lang="ko-KR" altLang="en-US" sz="2000" dirty="0"/>
              <a:t>헤더</a:t>
            </a:r>
            <a:endParaRPr lang="en-US" altLang="ko-KR" sz="2000" dirty="0"/>
          </a:p>
          <a:p>
            <a:pPr lvl="1"/>
            <a:r>
              <a:rPr lang="en-US" altLang="ko-KR" sz="2000" dirty="0"/>
              <a:t>Request</a:t>
            </a:r>
            <a:r>
              <a:rPr lang="ko-KR" altLang="en-US" sz="2000" dirty="0"/>
              <a:t>와 동일</a:t>
            </a:r>
            <a:endParaRPr lang="en-US" altLang="ko-KR" sz="2000" dirty="0"/>
          </a:p>
          <a:p>
            <a:pPr lvl="1"/>
            <a:r>
              <a:rPr lang="ko-KR" altLang="en-US" sz="2000" dirty="0"/>
              <a:t>서버에서 헤더가 추가 될 수 있음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본문</a:t>
            </a:r>
            <a:endParaRPr lang="en-US" altLang="ko-KR" sz="2000" dirty="0"/>
          </a:p>
          <a:p>
            <a:pPr lvl="1"/>
            <a:r>
              <a:rPr lang="en-US" altLang="ko-KR" sz="2000" dirty="0"/>
              <a:t>Request</a:t>
            </a:r>
            <a:r>
              <a:rPr lang="ko-KR" altLang="en-US" sz="2000" dirty="0"/>
              <a:t>와 동일</a:t>
            </a:r>
            <a:endParaRPr lang="en-US" altLang="ko-KR" sz="2000" dirty="0"/>
          </a:p>
          <a:p>
            <a:pPr lvl="1"/>
            <a:endParaRPr lang="en-US" altLang="ko-KR" sz="2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51450EF-EDA6-2001-DD6F-271583810D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32" r="1710"/>
          <a:stretch/>
        </p:blipFill>
        <p:spPr bwMode="auto">
          <a:xfrm>
            <a:off x="4654296" y="1025583"/>
            <a:ext cx="6903720" cy="4806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AD6278B1-C80B-474A-9E79-ED516CC26F29}"/>
              </a:ext>
            </a:extLst>
          </p:cNvPr>
          <p:cNvSpPr txBox="1">
            <a:spLocks/>
          </p:cNvSpPr>
          <p:nvPr/>
        </p:nvSpPr>
        <p:spPr>
          <a:xfrm>
            <a:off x="5285232" y="5654351"/>
            <a:ext cx="3429000" cy="3182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073340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6E284-5652-A573-2E45-9962383C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57" y="74611"/>
            <a:ext cx="2708988" cy="839789"/>
          </a:xfrm>
        </p:spPr>
        <p:txBody>
          <a:bodyPr/>
          <a:lstStyle/>
          <a:p>
            <a:r>
              <a:rPr lang="ko-KR" altLang="en-US" dirty="0"/>
              <a:t>상태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185663-0499-0339-C7F5-3FC3748D5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60418"/>
            <a:ext cx="12192000" cy="5722971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1xx(</a:t>
            </a:r>
            <a:r>
              <a:rPr lang="ko-KR" altLang="en-US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정보</a:t>
            </a:r>
            <a:r>
              <a:rPr lang="en-US" altLang="ko-KR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) : </a:t>
            </a:r>
            <a:r>
              <a:rPr lang="ko-KR" altLang="en-US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요청을 받았으며 프로세스를 계속 진행합니다</a:t>
            </a:r>
            <a:r>
              <a:rPr lang="en-US" altLang="ko-KR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100 Continue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: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 진행 중</a:t>
            </a:r>
            <a:endParaRPr lang="en-US" altLang="ko-KR" sz="1600" dirty="0">
              <a:solidFill>
                <a:srgbClr val="4C4C4C"/>
              </a:solidFill>
              <a:latin typeface="roboto" panose="020F0502020204030204" pitchFamily="2" charset="0"/>
            </a:endParaRP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101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Switching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Protocol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: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 업그레이드 헤더 필드에 명시된 프로토콜로 교환하기 위해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Request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에 따르고 있음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.</a:t>
            </a:r>
            <a:endParaRPr lang="en-US" altLang="ko-KR" sz="1600" b="0" i="0" dirty="0">
              <a:solidFill>
                <a:srgbClr val="4C4C4C"/>
              </a:solidFill>
              <a:effectLst/>
              <a:latin typeface="roboto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2xx(</a:t>
            </a:r>
            <a:r>
              <a:rPr lang="ko-KR" altLang="en-US" sz="19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성공</a:t>
            </a:r>
            <a:r>
              <a:rPr lang="en-US" altLang="ko-KR" sz="1900" b="1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) : </a:t>
            </a:r>
            <a:r>
              <a:rPr lang="ko-KR" altLang="en-US" sz="1900" b="0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요청을 성공적으로 받았으며 인식했고 수용하였습니다</a:t>
            </a:r>
            <a:r>
              <a:rPr lang="en-US" altLang="ko-KR" sz="1900" dirty="0">
                <a:solidFill>
                  <a:srgbClr val="4C4C4C"/>
                </a:solidFill>
                <a:highlight>
                  <a:srgbClr val="FFFF00"/>
                </a:highlight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200 OK :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정상 응답</a:t>
            </a:r>
            <a:endParaRPr lang="en-US" altLang="ko-KR" sz="1600" b="0" i="0" dirty="0">
              <a:solidFill>
                <a:srgbClr val="4C4C4C"/>
              </a:solidFill>
              <a:effectLst/>
              <a:latin typeface="roboto" panose="020F0502020204030204" pitchFamily="2" charset="0"/>
            </a:endParaRPr>
          </a:p>
          <a:p>
            <a:pPr lvl="1"/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201 Created :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정상 생성</a:t>
            </a:r>
            <a:endParaRPr lang="en-US" altLang="ko-KR" sz="1600" dirty="0">
              <a:solidFill>
                <a:srgbClr val="4C4C4C"/>
              </a:solidFill>
              <a:latin typeface="roboto" panose="020F0502020204030204" pitchFamily="2" charset="0"/>
            </a:endParaRP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204 No content :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헤더는 정상 응답 하였지만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body contents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가 없음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.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 </a:t>
            </a:r>
            <a:endParaRPr lang="en-US" altLang="ko-KR" sz="1600" b="0" i="0" dirty="0">
              <a:solidFill>
                <a:srgbClr val="4C4C4C"/>
              </a:solidFill>
              <a:effectLst/>
              <a:latin typeface="roboto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3xx(</a:t>
            </a:r>
            <a:r>
              <a:rPr lang="ko-KR" altLang="en-US" sz="1900" b="1" i="0" dirty="0" err="1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리다이렉션</a:t>
            </a:r>
            <a:r>
              <a:rPr lang="en-US" altLang="ko-KR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) : </a:t>
            </a:r>
            <a:r>
              <a:rPr lang="ko-KR" altLang="en-US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요청 완료를 위해 추가 작업 조치가 필요합니다</a:t>
            </a:r>
            <a:r>
              <a:rPr lang="en-US" altLang="ko-KR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.(</a:t>
            </a:r>
            <a:r>
              <a:rPr lang="ko-KR" altLang="en-US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사용자가 추가적으로 해야 하는 것</a:t>
            </a:r>
            <a:r>
              <a:rPr lang="en-US" altLang="ko-KR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301 Move Permanently : </a:t>
            </a:r>
            <a:r>
              <a:rPr lang="en-US" altLang="ko-KR" sz="1600" dirty="0" err="1">
                <a:solidFill>
                  <a:srgbClr val="4C4C4C"/>
                </a:solidFill>
                <a:latin typeface="roboto" panose="020F0502020204030204" pitchFamily="2" charset="0"/>
              </a:rPr>
              <a:t>Url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이 변경 되었음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304 Not Modified :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클라이언트에게 컨텐츠가 수정되어 있음에도 캐시 되어있는 컨텐츠를 반환</a:t>
            </a:r>
            <a:endParaRPr lang="en-US" altLang="ko-KR" sz="1600" b="0" i="0" dirty="0">
              <a:solidFill>
                <a:srgbClr val="4C4C4C"/>
              </a:solidFill>
              <a:effectLst/>
              <a:latin typeface="roboto" panose="020F050202020403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4xx(</a:t>
            </a:r>
            <a:r>
              <a:rPr lang="ko-KR" altLang="en-US" sz="1900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클라이언트 오류</a:t>
            </a:r>
            <a:r>
              <a:rPr lang="en-US" altLang="ko-KR" sz="1900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) : </a:t>
            </a:r>
            <a:r>
              <a:rPr lang="ko-KR" altLang="en-US" sz="1900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요청의 문법이 잘못되었거나 요청을 처리할 수 없습니다</a:t>
            </a:r>
            <a:r>
              <a:rPr lang="en-US" altLang="ko-KR" sz="1900" i="0" dirty="0">
                <a:solidFill>
                  <a:srgbClr val="4C4C4C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400 Bad Request :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잘못된 문법으로 요청 함</a:t>
            </a:r>
            <a:endParaRPr lang="en-US" altLang="ko-KR" sz="1600" b="0" i="0" dirty="0">
              <a:solidFill>
                <a:srgbClr val="4C4C4C"/>
              </a:solidFill>
              <a:effectLst/>
              <a:latin typeface="roboto" panose="020F0502020204030204" pitchFamily="2" charset="0"/>
            </a:endParaRPr>
          </a:p>
          <a:p>
            <a:pPr lvl="1"/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401 Unauthorized :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인증에서 거부됨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(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패스워드 비번을 틀리는 경우 등에 나옴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)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403 Forbidden :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클라이언트가 해당 컨텐츠의 권한이 없음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(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가장 많이 나옴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,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클라이언트가 컨텐츠에 대한 권한이 없을 때 나옴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)</a:t>
            </a:r>
          </a:p>
          <a:p>
            <a:pPr lvl="1"/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404 Not found :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컨텐츠가 없음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410 Gone :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컨텐츠가 없어짐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5xx(</a:t>
            </a:r>
            <a:r>
              <a:rPr lang="ko-KR" altLang="en-US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서버 오류</a:t>
            </a:r>
            <a:r>
              <a:rPr lang="en-US" altLang="ko-KR" sz="1900" b="1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) : </a:t>
            </a:r>
            <a:r>
              <a:rPr lang="ko-KR" altLang="en-US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서버가 명백히 유효한 요청에 대한 충족을 실패했습니다</a:t>
            </a:r>
            <a:r>
              <a:rPr lang="en-US" altLang="ko-KR" sz="19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500 Internal Server Error :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웹사이트 서버가 문제가 있지만 정확한 문제를 발견 하지 못함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.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50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2 Bad Gateway :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서버가 게이트웨이로부터 잘못된 응답을 받음 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. &gt; 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서버가 인터넷과 연결이 안됨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(</a:t>
            </a:r>
            <a:r>
              <a:rPr lang="ko-KR" altLang="en-US" sz="1600" dirty="0">
                <a:solidFill>
                  <a:srgbClr val="4C4C4C"/>
                </a:solidFill>
                <a:latin typeface="roboto" panose="020F0502020204030204" pitchFamily="2" charset="0"/>
              </a:rPr>
              <a:t>서버가 인터넷에 연결 되지 않았을 때 뜬다</a:t>
            </a:r>
            <a:r>
              <a:rPr lang="en-US" altLang="ko-KR" sz="1600" dirty="0">
                <a:solidFill>
                  <a:srgbClr val="4C4C4C"/>
                </a:solidFill>
                <a:latin typeface="roboto" panose="020F0502020204030204" pitchFamily="2" charset="0"/>
              </a:rPr>
              <a:t>)</a:t>
            </a:r>
          </a:p>
          <a:p>
            <a:pPr lvl="1"/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504 Gateway Timeout : Timeout 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시간으로 부터 서버에게 응답을 받지 못함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.(</a:t>
            </a:r>
            <a:r>
              <a:rPr lang="ko-KR" altLang="en-US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서버에서 시간초과</a:t>
            </a:r>
            <a:r>
              <a:rPr lang="en-US" altLang="ko-KR" sz="1600" b="0" i="0" dirty="0">
                <a:solidFill>
                  <a:srgbClr val="4C4C4C"/>
                </a:solidFill>
                <a:effectLst/>
                <a:latin typeface="roboto" panose="020F0502020204030204" pitchFamily="2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600" b="0" i="0" dirty="0">
              <a:solidFill>
                <a:srgbClr val="4C4C4C"/>
              </a:solidFill>
              <a:effectLst/>
              <a:latin typeface="roboto" panose="020F0502020204030204" pitchFamily="2" charset="0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305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B34210D-F826-F46C-8499-B3745B38A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altLang="ko-KR" sz="4000">
                <a:solidFill>
                  <a:schemeClr val="tx2"/>
                </a:solidFill>
              </a:rPr>
              <a:t>http/2, http/3, https</a:t>
            </a:r>
            <a:endParaRPr lang="ko-KR" altLang="en-US" sz="4000">
              <a:solidFill>
                <a:schemeClr val="tx2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DCD380C-7277-3E4F-7205-1B35477211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0162159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27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0A0D747-F38B-4A99-9985-62CE8C247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9">
            <a:extLst>
              <a:ext uri="{FF2B5EF4-FFF2-40B4-BE49-F238E27FC236}">
                <a16:creationId xmlns:a16="http://schemas.microsoft.com/office/drawing/2014/main" id="{3D1BF32B-6CA3-4695-8A0C-1AC789B58D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277870" cy="6858000"/>
          </a:xfrm>
          <a:custGeom>
            <a:avLst/>
            <a:gdLst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0 w 5434004"/>
              <a:gd name="connsiteY4" fmla="*/ 6857998 h 6858000"/>
              <a:gd name="connsiteX5" fmla="*/ 1049407 w 5434004"/>
              <a:gd name="connsiteY5" fmla="*/ 6857998 h 6858000"/>
              <a:gd name="connsiteX6" fmla="*/ 1033092 w 5434004"/>
              <a:gd name="connsiteY6" fmla="*/ 6843615 h 6858000"/>
              <a:gd name="connsiteX7" fmla="*/ 1004585 w 5434004"/>
              <a:gd name="connsiteY7" fmla="*/ 6800899 h 6858000"/>
              <a:gd name="connsiteX8" fmla="*/ 984086 w 5434004"/>
              <a:gd name="connsiteY8" fmla="*/ 6765441 h 6858000"/>
              <a:gd name="connsiteX9" fmla="*/ 955964 w 5434004"/>
              <a:gd name="connsiteY9" fmla="*/ 6739541 h 6858000"/>
              <a:gd name="connsiteX10" fmla="*/ 945820 w 5434004"/>
              <a:gd name="connsiteY10" fmla="*/ 6673829 h 6858000"/>
              <a:gd name="connsiteX11" fmla="*/ 921540 w 5434004"/>
              <a:gd name="connsiteY11" fmla="*/ 6620155 h 6858000"/>
              <a:gd name="connsiteX12" fmla="*/ 876436 w 5434004"/>
              <a:gd name="connsiteY12" fmla="*/ 6610437 h 6858000"/>
              <a:gd name="connsiteX13" fmla="*/ 876973 w 5434004"/>
              <a:gd name="connsiteY13" fmla="*/ 6596307 h 6858000"/>
              <a:gd name="connsiteX14" fmla="*/ 893782 w 5434004"/>
              <a:gd name="connsiteY14" fmla="*/ 6536039 h 6858000"/>
              <a:gd name="connsiteX15" fmla="*/ 830281 w 5434004"/>
              <a:gd name="connsiteY15" fmla="*/ 6239239 h 6858000"/>
              <a:gd name="connsiteX16" fmla="*/ 816373 w 5434004"/>
              <a:gd name="connsiteY16" fmla="*/ 6116986 h 6858000"/>
              <a:gd name="connsiteX17" fmla="*/ 788606 w 5434004"/>
              <a:gd name="connsiteY17" fmla="*/ 5895434 h 6858000"/>
              <a:gd name="connsiteX18" fmla="*/ 762315 w 5434004"/>
              <a:gd name="connsiteY18" fmla="*/ 5848019 h 6858000"/>
              <a:gd name="connsiteX19" fmla="*/ 714842 w 5434004"/>
              <a:gd name="connsiteY19" fmla="*/ 5722306 h 6858000"/>
              <a:gd name="connsiteX20" fmla="*/ 679500 w 5434004"/>
              <a:gd name="connsiteY20" fmla="*/ 5528085 h 6858000"/>
              <a:gd name="connsiteX21" fmla="*/ 660956 w 5434004"/>
              <a:gd name="connsiteY21" fmla="*/ 5506768 h 6858000"/>
              <a:gd name="connsiteX22" fmla="*/ 642957 w 5434004"/>
              <a:gd name="connsiteY22" fmla="*/ 5473318 h 6858000"/>
              <a:gd name="connsiteX23" fmla="*/ 602099 w 5434004"/>
              <a:gd name="connsiteY23" fmla="*/ 5418521 h 6858000"/>
              <a:gd name="connsiteX24" fmla="*/ 563009 w 5434004"/>
              <a:gd name="connsiteY24" fmla="*/ 5337536 h 6858000"/>
              <a:gd name="connsiteX25" fmla="*/ 584675 w 5434004"/>
              <a:gd name="connsiteY25" fmla="*/ 5255190 h 6858000"/>
              <a:gd name="connsiteX26" fmla="*/ 564878 w 5434004"/>
              <a:gd name="connsiteY26" fmla="*/ 5208171 h 6858000"/>
              <a:gd name="connsiteX27" fmla="*/ 540145 w 5434004"/>
              <a:gd name="connsiteY27" fmla="*/ 4993731 h 6858000"/>
              <a:gd name="connsiteX28" fmla="*/ 512099 w 5434004"/>
              <a:gd name="connsiteY28" fmla="*/ 4896399 h 6858000"/>
              <a:gd name="connsiteX29" fmla="*/ 482378 w 5434004"/>
              <a:gd name="connsiteY29" fmla="*/ 4838613 h 6858000"/>
              <a:gd name="connsiteX30" fmla="*/ 468676 w 5434004"/>
              <a:gd name="connsiteY30" fmla="*/ 4796522 h 6858000"/>
              <a:gd name="connsiteX31" fmla="*/ 430881 w 5434004"/>
              <a:gd name="connsiteY31" fmla="*/ 4672370 h 6858000"/>
              <a:gd name="connsiteX32" fmla="*/ 415292 w 5434004"/>
              <a:gd name="connsiteY32" fmla="*/ 4634253 h 6858000"/>
              <a:gd name="connsiteX33" fmla="*/ 348919 w 5434004"/>
              <a:gd name="connsiteY33" fmla="*/ 4549232 h 6858000"/>
              <a:gd name="connsiteX34" fmla="*/ 292438 w 5434004"/>
              <a:gd name="connsiteY34" fmla="*/ 4479912 h 6858000"/>
              <a:gd name="connsiteX35" fmla="*/ 283567 w 5434004"/>
              <a:gd name="connsiteY35" fmla="*/ 4376609 h 6858000"/>
              <a:gd name="connsiteX36" fmla="*/ 247018 w 5434004"/>
              <a:gd name="connsiteY36" fmla="*/ 4280257 h 6858000"/>
              <a:gd name="connsiteX37" fmla="*/ 243154 w 5434004"/>
              <a:gd name="connsiteY37" fmla="*/ 4208492 h 6858000"/>
              <a:gd name="connsiteX38" fmla="*/ 267243 w 5434004"/>
              <a:gd name="connsiteY38" fmla="*/ 4120636 h 6858000"/>
              <a:gd name="connsiteX39" fmla="*/ 274676 w 5434004"/>
              <a:gd name="connsiteY39" fmla="*/ 4116556 h 6858000"/>
              <a:gd name="connsiteX40" fmla="*/ 274016 w 5434004"/>
              <a:gd name="connsiteY40" fmla="*/ 4109625 h 6858000"/>
              <a:gd name="connsiteX41" fmla="*/ 266711 w 5434004"/>
              <a:gd name="connsiteY41" fmla="*/ 4105624 h 6858000"/>
              <a:gd name="connsiteX42" fmla="*/ 267360 w 5434004"/>
              <a:gd name="connsiteY42" fmla="*/ 4051441 h 6858000"/>
              <a:gd name="connsiteX43" fmla="*/ 280863 w 5434004"/>
              <a:gd name="connsiteY43" fmla="*/ 3988494 h 6858000"/>
              <a:gd name="connsiteX44" fmla="*/ 254473 w 5434004"/>
              <a:gd name="connsiteY44" fmla="*/ 3926485 h 6858000"/>
              <a:gd name="connsiteX45" fmla="*/ 238942 w 5434004"/>
              <a:gd name="connsiteY45" fmla="*/ 3857057 h 6858000"/>
              <a:gd name="connsiteX46" fmla="*/ 229388 w 5434004"/>
              <a:gd name="connsiteY46" fmla="*/ 3815650 h 6858000"/>
              <a:gd name="connsiteX47" fmla="*/ 224025 w 5434004"/>
              <a:gd name="connsiteY47" fmla="*/ 3696745 h 6858000"/>
              <a:gd name="connsiteX48" fmla="*/ 242028 w 5434004"/>
              <a:gd name="connsiteY48" fmla="*/ 3477814 h 6858000"/>
              <a:gd name="connsiteX49" fmla="*/ 239663 w 5434004"/>
              <a:gd name="connsiteY49" fmla="*/ 3375354 h 6858000"/>
              <a:gd name="connsiteX50" fmla="*/ 242939 w 5434004"/>
              <a:gd name="connsiteY50" fmla="*/ 3235494 h 6858000"/>
              <a:gd name="connsiteX51" fmla="*/ 235466 w 5434004"/>
              <a:gd name="connsiteY51" fmla="*/ 3111896 h 6858000"/>
              <a:gd name="connsiteX52" fmla="*/ 225859 w 5434004"/>
              <a:gd name="connsiteY52" fmla="*/ 3061665 h 6858000"/>
              <a:gd name="connsiteX53" fmla="*/ 214543 w 5434004"/>
              <a:gd name="connsiteY53" fmla="*/ 3026187 h 6858000"/>
              <a:gd name="connsiteX54" fmla="*/ 209002 w 5434004"/>
              <a:gd name="connsiteY54" fmla="*/ 2930097 h 6858000"/>
              <a:gd name="connsiteX55" fmla="*/ 209539 w 5434004"/>
              <a:gd name="connsiteY55" fmla="*/ 2768399 h 6858000"/>
              <a:gd name="connsiteX56" fmla="*/ 207490 w 5434004"/>
              <a:gd name="connsiteY56" fmla="*/ 2734615 h 6858000"/>
              <a:gd name="connsiteX57" fmla="*/ 197130 w 5434004"/>
              <a:gd name="connsiteY57" fmla="*/ 2708116 h 6858000"/>
              <a:gd name="connsiteX58" fmla="*/ 187231 w 5434004"/>
              <a:gd name="connsiteY58" fmla="*/ 2704185 h 6858000"/>
              <a:gd name="connsiteX59" fmla="*/ 184723 w 5434004"/>
              <a:gd name="connsiteY59" fmla="*/ 2686011 h 6858000"/>
              <a:gd name="connsiteX60" fmla="*/ 169929 w 5434004"/>
              <a:gd name="connsiteY60" fmla="*/ 2656504 h 6858000"/>
              <a:gd name="connsiteX61" fmla="*/ 188242 w 5434004"/>
              <a:gd name="connsiteY61" fmla="*/ 2589493 h 6858000"/>
              <a:gd name="connsiteX62" fmla="*/ 189125 w 5434004"/>
              <a:gd name="connsiteY62" fmla="*/ 2457617 h 6858000"/>
              <a:gd name="connsiteX63" fmla="*/ 195205 w 5434004"/>
              <a:gd name="connsiteY63" fmla="*/ 2210817 h 6858000"/>
              <a:gd name="connsiteX64" fmla="*/ 175797 w 5434004"/>
              <a:gd name="connsiteY64" fmla="*/ 1901521 h 6858000"/>
              <a:gd name="connsiteX65" fmla="*/ 156134 w 5434004"/>
              <a:gd name="connsiteY65" fmla="*/ 1700722 h 6858000"/>
              <a:gd name="connsiteX66" fmla="*/ 174157 w 5434004"/>
              <a:gd name="connsiteY66" fmla="*/ 1661610 h 6858000"/>
              <a:gd name="connsiteX67" fmla="*/ 180802 w 5434004"/>
              <a:gd name="connsiteY67" fmla="*/ 1640073 h 6858000"/>
              <a:gd name="connsiteX68" fmla="*/ 179221 w 5434004"/>
              <a:gd name="connsiteY68" fmla="*/ 1637398 h 6858000"/>
              <a:gd name="connsiteX69" fmla="*/ 179826 w 5434004"/>
              <a:gd name="connsiteY69" fmla="*/ 1612248 h 6858000"/>
              <a:gd name="connsiteX70" fmla="*/ 198048 w 5434004"/>
              <a:gd name="connsiteY70" fmla="*/ 1498097 h 6858000"/>
              <a:gd name="connsiteX71" fmla="*/ 196329 w 5434004"/>
              <a:gd name="connsiteY71" fmla="*/ 1497364 h 6858000"/>
              <a:gd name="connsiteX72" fmla="*/ 193204 w 5434004"/>
              <a:gd name="connsiteY72" fmla="*/ 1490042 h 6858000"/>
              <a:gd name="connsiteX73" fmla="*/ 211154 w 5434004"/>
              <a:gd name="connsiteY73" fmla="*/ 1451416 h 6858000"/>
              <a:gd name="connsiteX74" fmla="*/ 247750 w 5434004"/>
              <a:gd name="connsiteY74" fmla="*/ 1281781 h 6858000"/>
              <a:gd name="connsiteX75" fmla="*/ 323114 w 5434004"/>
              <a:gd name="connsiteY75" fmla="*/ 1074754 h 6858000"/>
              <a:gd name="connsiteX76" fmla="*/ 357209 w 5434004"/>
              <a:gd name="connsiteY76" fmla="*/ 1019094 h 6858000"/>
              <a:gd name="connsiteX77" fmla="*/ 393176 w 5434004"/>
              <a:gd name="connsiteY77" fmla="*/ 938921 h 6858000"/>
              <a:gd name="connsiteX78" fmla="*/ 451503 w 5434004"/>
              <a:gd name="connsiteY78" fmla="*/ 815814 h 6858000"/>
              <a:gd name="connsiteX79" fmla="*/ 567587 w 5434004"/>
              <a:gd name="connsiteY79" fmla="*/ 584070 h 6858000"/>
              <a:gd name="connsiteX80" fmla="*/ 592609 w 5434004"/>
              <a:gd name="connsiteY80" fmla="*/ 461805 h 6858000"/>
              <a:gd name="connsiteX81" fmla="*/ 624563 w 5434004"/>
              <a:gd name="connsiteY81" fmla="*/ 360945 h 6858000"/>
              <a:gd name="connsiteX82" fmla="*/ 627056 w 5434004"/>
              <a:gd name="connsiteY82" fmla="*/ 226335 h 6858000"/>
              <a:gd name="connsiteX83" fmla="*/ 655851 w 5434004"/>
              <a:gd name="connsiteY83" fmla="*/ 51690 h 6858000"/>
              <a:gd name="connsiteX84" fmla="*/ 653984 w 5434004"/>
              <a:gd name="connsiteY84" fmla="*/ 22133 h 6858000"/>
              <a:gd name="connsiteX85" fmla="*/ 643279 w 5434004"/>
              <a:gd name="connsiteY85" fmla="*/ 1037 h 6858000"/>
              <a:gd name="connsiteX0" fmla="*/ 643741 w 5434004"/>
              <a:gd name="connsiteY0" fmla="*/ 0 h 6858000"/>
              <a:gd name="connsiteX1" fmla="*/ 5434004 w 5434004"/>
              <a:gd name="connsiteY1" fmla="*/ 0 h 6858000"/>
              <a:gd name="connsiteX2" fmla="*/ 5434004 w 5434004"/>
              <a:gd name="connsiteY2" fmla="*/ 6858000 h 6858000"/>
              <a:gd name="connsiteX3" fmla="*/ 0 w 5434004"/>
              <a:gd name="connsiteY3" fmla="*/ 6858000 h 6858000"/>
              <a:gd name="connsiteX4" fmla="*/ 1049407 w 5434004"/>
              <a:gd name="connsiteY4" fmla="*/ 6857998 h 6858000"/>
              <a:gd name="connsiteX5" fmla="*/ 1033092 w 5434004"/>
              <a:gd name="connsiteY5" fmla="*/ 6843615 h 6858000"/>
              <a:gd name="connsiteX6" fmla="*/ 1004585 w 5434004"/>
              <a:gd name="connsiteY6" fmla="*/ 6800899 h 6858000"/>
              <a:gd name="connsiteX7" fmla="*/ 984086 w 5434004"/>
              <a:gd name="connsiteY7" fmla="*/ 6765441 h 6858000"/>
              <a:gd name="connsiteX8" fmla="*/ 955964 w 5434004"/>
              <a:gd name="connsiteY8" fmla="*/ 6739541 h 6858000"/>
              <a:gd name="connsiteX9" fmla="*/ 945820 w 5434004"/>
              <a:gd name="connsiteY9" fmla="*/ 6673829 h 6858000"/>
              <a:gd name="connsiteX10" fmla="*/ 921540 w 5434004"/>
              <a:gd name="connsiteY10" fmla="*/ 6620155 h 6858000"/>
              <a:gd name="connsiteX11" fmla="*/ 876436 w 5434004"/>
              <a:gd name="connsiteY11" fmla="*/ 6610437 h 6858000"/>
              <a:gd name="connsiteX12" fmla="*/ 876973 w 5434004"/>
              <a:gd name="connsiteY12" fmla="*/ 6596307 h 6858000"/>
              <a:gd name="connsiteX13" fmla="*/ 893782 w 5434004"/>
              <a:gd name="connsiteY13" fmla="*/ 6536039 h 6858000"/>
              <a:gd name="connsiteX14" fmla="*/ 830281 w 5434004"/>
              <a:gd name="connsiteY14" fmla="*/ 6239239 h 6858000"/>
              <a:gd name="connsiteX15" fmla="*/ 816373 w 5434004"/>
              <a:gd name="connsiteY15" fmla="*/ 6116986 h 6858000"/>
              <a:gd name="connsiteX16" fmla="*/ 788606 w 5434004"/>
              <a:gd name="connsiteY16" fmla="*/ 5895434 h 6858000"/>
              <a:gd name="connsiteX17" fmla="*/ 762315 w 5434004"/>
              <a:gd name="connsiteY17" fmla="*/ 5848019 h 6858000"/>
              <a:gd name="connsiteX18" fmla="*/ 714842 w 5434004"/>
              <a:gd name="connsiteY18" fmla="*/ 5722306 h 6858000"/>
              <a:gd name="connsiteX19" fmla="*/ 679500 w 5434004"/>
              <a:gd name="connsiteY19" fmla="*/ 5528085 h 6858000"/>
              <a:gd name="connsiteX20" fmla="*/ 660956 w 5434004"/>
              <a:gd name="connsiteY20" fmla="*/ 5506768 h 6858000"/>
              <a:gd name="connsiteX21" fmla="*/ 642957 w 5434004"/>
              <a:gd name="connsiteY21" fmla="*/ 5473318 h 6858000"/>
              <a:gd name="connsiteX22" fmla="*/ 602099 w 5434004"/>
              <a:gd name="connsiteY22" fmla="*/ 5418521 h 6858000"/>
              <a:gd name="connsiteX23" fmla="*/ 563009 w 5434004"/>
              <a:gd name="connsiteY23" fmla="*/ 5337536 h 6858000"/>
              <a:gd name="connsiteX24" fmla="*/ 584675 w 5434004"/>
              <a:gd name="connsiteY24" fmla="*/ 5255190 h 6858000"/>
              <a:gd name="connsiteX25" fmla="*/ 564878 w 5434004"/>
              <a:gd name="connsiteY25" fmla="*/ 5208171 h 6858000"/>
              <a:gd name="connsiteX26" fmla="*/ 540145 w 5434004"/>
              <a:gd name="connsiteY26" fmla="*/ 4993731 h 6858000"/>
              <a:gd name="connsiteX27" fmla="*/ 512099 w 5434004"/>
              <a:gd name="connsiteY27" fmla="*/ 4896399 h 6858000"/>
              <a:gd name="connsiteX28" fmla="*/ 482378 w 5434004"/>
              <a:gd name="connsiteY28" fmla="*/ 4838613 h 6858000"/>
              <a:gd name="connsiteX29" fmla="*/ 468676 w 5434004"/>
              <a:gd name="connsiteY29" fmla="*/ 4796522 h 6858000"/>
              <a:gd name="connsiteX30" fmla="*/ 430881 w 5434004"/>
              <a:gd name="connsiteY30" fmla="*/ 4672370 h 6858000"/>
              <a:gd name="connsiteX31" fmla="*/ 415292 w 5434004"/>
              <a:gd name="connsiteY31" fmla="*/ 4634253 h 6858000"/>
              <a:gd name="connsiteX32" fmla="*/ 348919 w 5434004"/>
              <a:gd name="connsiteY32" fmla="*/ 4549232 h 6858000"/>
              <a:gd name="connsiteX33" fmla="*/ 292438 w 5434004"/>
              <a:gd name="connsiteY33" fmla="*/ 4479912 h 6858000"/>
              <a:gd name="connsiteX34" fmla="*/ 283567 w 5434004"/>
              <a:gd name="connsiteY34" fmla="*/ 4376609 h 6858000"/>
              <a:gd name="connsiteX35" fmla="*/ 247018 w 5434004"/>
              <a:gd name="connsiteY35" fmla="*/ 4280257 h 6858000"/>
              <a:gd name="connsiteX36" fmla="*/ 243154 w 5434004"/>
              <a:gd name="connsiteY36" fmla="*/ 4208492 h 6858000"/>
              <a:gd name="connsiteX37" fmla="*/ 267243 w 5434004"/>
              <a:gd name="connsiteY37" fmla="*/ 4120636 h 6858000"/>
              <a:gd name="connsiteX38" fmla="*/ 274676 w 5434004"/>
              <a:gd name="connsiteY38" fmla="*/ 4116556 h 6858000"/>
              <a:gd name="connsiteX39" fmla="*/ 274016 w 5434004"/>
              <a:gd name="connsiteY39" fmla="*/ 4109625 h 6858000"/>
              <a:gd name="connsiteX40" fmla="*/ 266711 w 5434004"/>
              <a:gd name="connsiteY40" fmla="*/ 4105624 h 6858000"/>
              <a:gd name="connsiteX41" fmla="*/ 267360 w 5434004"/>
              <a:gd name="connsiteY41" fmla="*/ 4051441 h 6858000"/>
              <a:gd name="connsiteX42" fmla="*/ 280863 w 5434004"/>
              <a:gd name="connsiteY42" fmla="*/ 3988494 h 6858000"/>
              <a:gd name="connsiteX43" fmla="*/ 254473 w 5434004"/>
              <a:gd name="connsiteY43" fmla="*/ 3926485 h 6858000"/>
              <a:gd name="connsiteX44" fmla="*/ 238942 w 5434004"/>
              <a:gd name="connsiteY44" fmla="*/ 3857057 h 6858000"/>
              <a:gd name="connsiteX45" fmla="*/ 229388 w 5434004"/>
              <a:gd name="connsiteY45" fmla="*/ 3815650 h 6858000"/>
              <a:gd name="connsiteX46" fmla="*/ 224025 w 5434004"/>
              <a:gd name="connsiteY46" fmla="*/ 3696745 h 6858000"/>
              <a:gd name="connsiteX47" fmla="*/ 242028 w 5434004"/>
              <a:gd name="connsiteY47" fmla="*/ 3477814 h 6858000"/>
              <a:gd name="connsiteX48" fmla="*/ 239663 w 5434004"/>
              <a:gd name="connsiteY48" fmla="*/ 3375354 h 6858000"/>
              <a:gd name="connsiteX49" fmla="*/ 242939 w 5434004"/>
              <a:gd name="connsiteY49" fmla="*/ 3235494 h 6858000"/>
              <a:gd name="connsiteX50" fmla="*/ 235466 w 5434004"/>
              <a:gd name="connsiteY50" fmla="*/ 3111896 h 6858000"/>
              <a:gd name="connsiteX51" fmla="*/ 225859 w 5434004"/>
              <a:gd name="connsiteY51" fmla="*/ 3061665 h 6858000"/>
              <a:gd name="connsiteX52" fmla="*/ 214543 w 5434004"/>
              <a:gd name="connsiteY52" fmla="*/ 3026187 h 6858000"/>
              <a:gd name="connsiteX53" fmla="*/ 209002 w 5434004"/>
              <a:gd name="connsiteY53" fmla="*/ 2930097 h 6858000"/>
              <a:gd name="connsiteX54" fmla="*/ 209539 w 5434004"/>
              <a:gd name="connsiteY54" fmla="*/ 2768399 h 6858000"/>
              <a:gd name="connsiteX55" fmla="*/ 207490 w 5434004"/>
              <a:gd name="connsiteY55" fmla="*/ 2734615 h 6858000"/>
              <a:gd name="connsiteX56" fmla="*/ 197130 w 5434004"/>
              <a:gd name="connsiteY56" fmla="*/ 2708116 h 6858000"/>
              <a:gd name="connsiteX57" fmla="*/ 187231 w 5434004"/>
              <a:gd name="connsiteY57" fmla="*/ 2704185 h 6858000"/>
              <a:gd name="connsiteX58" fmla="*/ 184723 w 5434004"/>
              <a:gd name="connsiteY58" fmla="*/ 2686011 h 6858000"/>
              <a:gd name="connsiteX59" fmla="*/ 169929 w 5434004"/>
              <a:gd name="connsiteY59" fmla="*/ 2656504 h 6858000"/>
              <a:gd name="connsiteX60" fmla="*/ 188242 w 5434004"/>
              <a:gd name="connsiteY60" fmla="*/ 2589493 h 6858000"/>
              <a:gd name="connsiteX61" fmla="*/ 189125 w 5434004"/>
              <a:gd name="connsiteY61" fmla="*/ 2457617 h 6858000"/>
              <a:gd name="connsiteX62" fmla="*/ 195205 w 5434004"/>
              <a:gd name="connsiteY62" fmla="*/ 2210817 h 6858000"/>
              <a:gd name="connsiteX63" fmla="*/ 175797 w 5434004"/>
              <a:gd name="connsiteY63" fmla="*/ 1901521 h 6858000"/>
              <a:gd name="connsiteX64" fmla="*/ 156134 w 5434004"/>
              <a:gd name="connsiteY64" fmla="*/ 1700722 h 6858000"/>
              <a:gd name="connsiteX65" fmla="*/ 174157 w 5434004"/>
              <a:gd name="connsiteY65" fmla="*/ 1661610 h 6858000"/>
              <a:gd name="connsiteX66" fmla="*/ 180802 w 5434004"/>
              <a:gd name="connsiteY66" fmla="*/ 1640073 h 6858000"/>
              <a:gd name="connsiteX67" fmla="*/ 179221 w 5434004"/>
              <a:gd name="connsiteY67" fmla="*/ 1637398 h 6858000"/>
              <a:gd name="connsiteX68" fmla="*/ 179826 w 5434004"/>
              <a:gd name="connsiteY68" fmla="*/ 1612248 h 6858000"/>
              <a:gd name="connsiteX69" fmla="*/ 198048 w 5434004"/>
              <a:gd name="connsiteY69" fmla="*/ 1498097 h 6858000"/>
              <a:gd name="connsiteX70" fmla="*/ 196329 w 5434004"/>
              <a:gd name="connsiteY70" fmla="*/ 1497364 h 6858000"/>
              <a:gd name="connsiteX71" fmla="*/ 193204 w 5434004"/>
              <a:gd name="connsiteY71" fmla="*/ 1490042 h 6858000"/>
              <a:gd name="connsiteX72" fmla="*/ 211154 w 5434004"/>
              <a:gd name="connsiteY72" fmla="*/ 1451416 h 6858000"/>
              <a:gd name="connsiteX73" fmla="*/ 247750 w 5434004"/>
              <a:gd name="connsiteY73" fmla="*/ 1281781 h 6858000"/>
              <a:gd name="connsiteX74" fmla="*/ 323114 w 5434004"/>
              <a:gd name="connsiteY74" fmla="*/ 1074754 h 6858000"/>
              <a:gd name="connsiteX75" fmla="*/ 357209 w 5434004"/>
              <a:gd name="connsiteY75" fmla="*/ 1019094 h 6858000"/>
              <a:gd name="connsiteX76" fmla="*/ 393176 w 5434004"/>
              <a:gd name="connsiteY76" fmla="*/ 938921 h 6858000"/>
              <a:gd name="connsiteX77" fmla="*/ 451503 w 5434004"/>
              <a:gd name="connsiteY77" fmla="*/ 815814 h 6858000"/>
              <a:gd name="connsiteX78" fmla="*/ 567587 w 5434004"/>
              <a:gd name="connsiteY78" fmla="*/ 584070 h 6858000"/>
              <a:gd name="connsiteX79" fmla="*/ 592609 w 5434004"/>
              <a:gd name="connsiteY79" fmla="*/ 461805 h 6858000"/>
              <a:gd name="connsiteX80" fmla="*/ 624563 w 5434004"/>
              <a:gd name="connsiteY80" fmla="*/ 360945 h 6858000"/>
              <a:gd name="connsiteX81" fmla="*/ 627056 w 5434004"/>
              <a:gd name="connsiteY81" fmla="*/ 226335 h 6858000"/>
              <a:gd name="connsiteX82" fmla="*/ 655851 w 5434004"/>
              <a:gd name="connsiteY82" fmla="*/ 51690 h 6858000"/>
              <a:gd name="connsiteX83" fmla="*/ 653984 w 5434004"/>
              <a:gd name="connsiteY83" fmla="*/ 22133 h 6858000"/>
              <a:gd name="connsiteX84" fmla="*/ 643279 w 5434004"/>
              <a:gd name="connsiteY84" fmla="*/ 1037 h 6858000"/>
              <a:gd name="connsiteX85" fmla="*/ 643741 w 5434004"/>
              <a:gd name="connsiteY85" fmla="*/ 0 h 6858000"/>
              <a:gd name="connsiteX0" fmla="*/ 487607 w 5277870"/>
              <a:gd name="connsiteY0" fmla="*/ 0 h 6858000"/>
              <a:gd name="connsiteX1" fmla="*/ 5277870 w 5277870"/>
              <a:gd name="connsiteY1" fmla="*/ 0 h 6858000"/>
              <a:gd name="connsiteX2" fmla="*/ 5277870 w 5277870"/>
              <a:gd name="connsiteY2" fmla="*/ 6858000 h 6858000"/>
              <a:gd name="connsiteX3" fmla="*/ 893273 w 5277870"/>
              <a:gd name="connsiteY3" fmla="*/ 6857998 h 6858000"/>
              <a:gd name="connsiteX4" fmla="*/ 876958 w 5277870"/>
              <a:gd name="connsiteY4" fmla="*/ 6843615 h 6858000"/>
              <a:gd name="connsiteX5" fmla="*/ 848451 w 5277870"/>
              <a:gd name="connsiteY5" fmla="*/ 6800899 h 6858000"/>
              <a:gd name="connsiteX6" fmla="*/ 827952 w 5277870"/>
              <a:gd name="connsiteY6" fmla="*/ 6765441 h 6858000"/>
              <a:gd name="connsiteX7" fmla="*/ 799830 w 5277870"/>
              <a:gd name="connsiteY7" fmla="*/ 6739541 h 6858000"/>
              <a:gd name="connsiteX8" fmla="*/ 789686 w 5277870"/>
              <a:gd name="connsiteY8" fmla="*/ 6673829 h 6858000"/>
              <a:gd name="connsiteX9" fmla="*/ 765406 w 5277870"/>
              <a:gd name="connsiteY9" fmla="*/ 6620155 h 6858000"/>
              <a:gd name="connsiteX10" fmla="*/ 720302 w 5277870"/>
              <a:gd name="connsiteY10" fmla="*/ 6610437 h 6858000"/>
              <a:gd name="connsiteX11" fmla="*/ 720839 w 5277870"/>
              <a:gd name="connsiteY11" fmla="*/ 6596307 h 6858000"/>
              <a:gd name="connsiteX12" fmla="*/ 737648 w 5277870"/>
              <a:gd name="connsiteY12" fmla="*/ 6536039 h 6858000"/>
              <a:gd name="connsiteX13" fmla="*/ 674147 w 5277870"/>
              <a:gd name="connsiteY13" fmla="*/ 6239239 h 6858000"/>
              <a:gd name="connsiteX14" fmla="*/ 660239 w 5277870"/>
              <a:gd name="connsiteY14" fmla="*/ 6116986 h 6858000"/>
              <a:gd name="connsiteX15" fmla="*/ 632472 w 5277870"/>
              <a:gd name="connsiteY15" fmla="*/ 5895434 h 6858000"/>
              <a:gd name="connsiteX16" fmla="*/ 606181 w 5277870"/>
              <a:gd name="connsiteY16" fmla="*/ 5848019 h 6858000"/>
              <a:gd name="connsiteX17" fmla="*/ 558708 w 5277870"/>
              <a:gd name="connsiteY17" fmla="*/ 5722306 h 6858000"/>
              <a:gd name="connsiteX18" fmla="*/ 523366 w 5277870"/>
              <a:gd name="connsiteY18" fmla="*/ 5528085 h 6858000"/>
              <a:gd name="connsiteX19" fmla="*/ 504822 w 5277870"/>
              <a:gd name="connsiteY19" fmla="*/ 5506768 h 6858000"/>
              <a:gd name="connsiteX20" fmla="*/ 486823 w 5277870"/>
              <a:gd name="connsiteY20" fmla="*/ 5473318 h 6858000"/>
              <a:gd name="connsiteX21" fmla="*/ 445965 w 5277870"/>
              <a:gd name="connsiteY21" fmla="*/ 5418521 h 6858000"/>
              <a:gd name="connsiteX22" fmla="*/ 406875 w 5277870"/>
              <a:gd name="connsiteY22" fmla="*/ 5337536 h 6858000"/>
              <a:gd name="connsiteX23" fmla="*/ 428541 w 5277870"/>
              <a:gd name="connsiteY23" fmla="*/ 5255190 h 6858000"/>
              <a:gd name="connsiteX24" fmla="*/ 408744 w 5277870"/>
              <a:gd name="connsiteY24" fmla="*/ 5208171 h 6858000"/>
              <a:gd name="connsiteX25" fmla="*/ 384011 w 5277870"/>
              <a:gd name="connsiteY25" fmla="*/ 4993731 h 6858000"/>
              <a:gd name="connsiteX26" fmla="*/ 355965 w 5277870"/>
              <a:gd name="connsiteY26" fmla="*/ 4896399 h 6858000"/>
              <a:gd name="connsiteX27" fmla="*/ 326244 w 5277870"/>
              <a:gd name="connsiteY27" fmla="*/ 4838613 h 6858000"/>
              <a:gd name="connsiteX28" fmla="*/ 312542 w 5277870"/>
              <a:gd name="connsiteY28" fmla="*/ 4796522 h 6858000"/>
              <a:gd name="connsiteX29" fmla="*/ 274747 w 5277870"/>
              <a:gd name="connsiteY29" fmla="*/ 4672370 h 6858000"/>
              <a:gd name="connsiteX30" fmla="*/ 259158 w 5277870"/>
              <a:gd name="connsiteY30" fmla="*/ 4634253 h 6858000"/>
              <a:gd name="connsiteX31" fmla="*/ 192785 w 5277870"/>
              <a:gd name="connsiteY31" fmla="*/ 4549232 h 6858000"/>
              <a:gd name="connsiteX32" fmla="*/ 136304 w 5277870"/>
              <a:gd name="connsiteY32" fmla="*/ 4479912 h 6858000"/>
              <a:gd name="connsiteX33" fmla="*/ 127433 w 5277870"/>
              <a:gd name="connsiteY33" fmla="*/ 4376609 h 6858000"/>
              <a:gd name="connsiteX34" fmla="*/ 90884 w 5277870"/>
              <a:gd name="connsiteY34" fmla="*/ 4280257 h 6858000"/>
              <a:gd name="connsiteX35" fmla="*/ 87020 w 5277870"/>
              <a:gd name="connsiteY35" fmla="*/ 4208492 h 6858000"/>
              <a:gd name="connsiteX36" fmla="*/ 111109 w 5277870"/>
              <a:gd name="connsiteY36" fmla="*/ 4120636 h 6858000"/>
              <a:gd name="connsiteX37" fmla="*/ 118542 w 5277870"/>
              <a:gd name="connsiteY37" fmla="*/ 4116556 h 6858000"/>
              <a:gd name="connsiteX38" fmla="*/ 117882 w 5277870"/>
              <a:gd name="connsiteY38" fmla="*/ 4109625 h 6858000"/>
              <a:gd name="connsiteX39" fmla="*/ 110577 w 5277870"/>
              <a:gd name="connsiteY39" fmla="*/ 4105624 h 6858000"/>
              <a:gd name="connsiteX40" fmla="*/ 111226 w 5277870"/>
              <a:gd name="connsiteY40" fmla="*/ 4051441 h 6858000"/>
              <a:gd name="connsiteX41" fmla="*/ 124729 w 5277870"/>
              <a:gd name="connsiteY41" fmla="*/ 3988494 h 6858000"/>
              <a:gd name="connsiteX42" fmla="*/ 98339 w 5277870"/>
              <a:gd name="connsiteY42" fmla="*/ 3926485 h 6858000"/>
              <a:gd name="connsiteX43" fmla="*/ 82808 w 5277870"/>
              <a:gd name="connsiteY43" fmla="*/ 3857057 h 6858000"/>
              <a:gd name="connsiteX44" fmla="*/ 73254 w 5277870"/>
              <a:gd name="connsiteY44" fmla="*/ 3815650 h 6858000"/>
              <a:gd name="connsiteX45" fmla="*/ 67891 w 5277870"/>
              <a:gd name="connsiteY45" fmla="*/ 3696745 h 6858000"/>
              <a:gd name="connsiteX46" fmla="*/ 85894 w 5277870"/>
              <a:gd name="connsiteY46" fmla="*/ 3477814 h 6858000"/>
              <a:gd name="connsiteX47" fmla="*/ 83529 w 5277870"/>
              <a:gd name="connsiteY47" fmla="*/ 3375354 h 6858000"/>
              <a:gd name="connsiteX48" fmla="*/ 86805 w 5277870"/>
              <a:gd name="connsiteY48" fmla="*/ 3235494 h 6858000"/>
              <a:gd name="connsiteX49" fmla="*/ 79332 w 5277870"/>
              <a:gd name="connsiteY49" fmla="*/ 3111896 h 6858000"/>
              <a:gd name="connsiteX50" fmla="*/ 69725 w 5277870"/>
              <a:gd name="connsiteY50" fmla="*/ 3061665 h 6858000"/>
              <a:gd name="connsiteX51" fmla="*/ 58409 w 5277870"/>
              <a:gd name="connsiteY51" fmla="*/ 3026187 h 6858000"/>
              <a:gd name="connsiteX52" fmla="*/ 52868 w 5277870"/>
              <a:gd name="connsiteY52" fmla="*/ 2930097 h 6858000"/>
              <a:gd name="connsiteX53" fmla="*/ 53405 w 5277870"/>
              <a:gd name="connsiteY53" fmla="*/ 2768399 h 6858000"/>
              <a:gd name="connsiteX54" fmla="*/ 51356 w 5277870"/>
              <a:gd name="connsiteY54" fmla="*/ 2734615 h 6858000"/>
              <a:gd name="connsiteX55" fmla="*/ 40996 w 5277870"/>
              <a:gd name="connsiteY55" fmla="*/ 2708116 h 6858000"/>
              <a:gd name="connsiteX56" fmla="*/ 31097 w 5277870"/>
              <a:gd name="connsiteY56" fmla="*/ 2704185 h 6858000"/>
              <a:gd name="connsiteX57" fmla="*/ 28589 w 5277870"/>
              <a:gd name="connsiteY57" fmla="*/ 2686011 h 6858000"/>
              <a:gd name="connsiteX58" fmla="*/ 13795 w 5277870"/>
              <a:gd name="connsiteY58" fmla="*/ 2656504 h 6858000"/>
              <a:gd name="connsiteX59" fmla="*/ 32108 w 5277870"/>
              <a:gd name="connsiteY59" fmla="*/ 2589493 h 6858000"/>
              <a:gd name="connsiteX60" fmla="*/ 32991 w 5277870"/>
              <a:gd name="connsiteY60" fmla="*/ 2457617 h 6858000"/>
              <a:gd name="connsiteX61" fmla="*/ 39071 w 5277870"/>
              <a:gd name="connsiteY61" fmla="*/ 2210817 h 6858000"/>
              <a:gd name="connsiteX62" fmla="*/ 19663 w 5277870"/>
              <a:gd name="connsiteY62" fmla="*/ 1901521 h 6858000"/>
              <a:gd name="connsiteX63" fmla="*/ 0 w 5277870"/>
              <a:gd name="connsiteY63" fmla="*/ 1700722 h 6858000"/>
              <a:gd name="connsiteX64" fmla="*/ 18023 w 5277870"/>
              <a:gd name="connsiteY64" fmla="*/ 1661610 h 6858000"/>
              <a:gd name="connsiteX65" fmla="*/ 24668 w 5277870"/>
              <a:gd name="connsiteY65" fmla="*/ 1640073 h 6858000"/>
              <a:gd name="connsiteX66" fmla="*/ 23087 w 5277870"/>
              <a:gd name="connsiteY66" fmla="*/ 1637398 h 6858000"/>
              <a:gd name="connsiteX67" fmla="*/ 23692 w 5277870"/>
              <a:gd name="connsiteY67" fmla="*/ 1612248 h 6858000"/>
              <a:gd name="connsiteX68" fmla="*/ 41914 w 5277870"/>
              <a:gd name="connsiteY68" fmla="*/ 1498097 h 6858000"/>
              <a:gd name="connsiteX69" fmla="*/ 40195 w 5277870"/>
              <a:gd name="connsiteY69" fmla="*/ 1497364 h 6858000"/>
              <a:gd name="connsiteX70" fmla="*/ 37070 w 5277870"/>
              <a:gd name="connsiteY70" fmla="*/ 1490042 h 6858000"/>
              <a:gd name="connsiteX71" fmla="*/ 55020 w 5277870"/>
              <a:gd name="connsiteY71" fmla="*/ 1451416 h 6858000"/>
              <a:gd name="connsiteX72" fmla="*/ 91616 w 5277870"/>
              <a:gd name="connsiteY72" fmla="*/ 1281781 h 6858000"/>
              <a:gd name="connsiteX73" fmla="*/ 166980 w 5277870"/>
              <a:gd name="connsiteY73" fmla="*/ 1074754 h 6858000"/>
              <a:gd name="connsiteX74" fmla="*/ 201075 w 5277870"/>
              <a:gd name="connsiteY74" fmla="*/ 1019094 h 6858000"/>
              <a:gd name="connsiteX75" fmla="*/ 237042 w 5277870"/>
              <a:gd name="connsiteY75" fmla="*/ 938921 h 6858000"/>
              <a:gd name="connsiteX76" fmla="*/ 295369 w 5277870"/>
              <a:gd name="connsiteY76" fmla="*/ 815814 h 6858000"/>
              <a:gd name="connsiteX77" fmla="*/ 411453 w 5277870"/>
              <a:gd name="connsiteY77" fmla="*/ 584070 h 6858000"/>
              <a:gd name="connsiteX78" fmla="*/ 436475 w 5277870"/>
              <a:gd name="connsiteY78" fmla="*/ 461805 h 6858000"/>
              <a:gd name="connsiteX79" fmla="*/ 468429 w 5277870"/>
              <a:gd name="connsiteY79" fmla="*/ 360945 h 6858000"/>
              <a:gd name="connsiteX80" fmla="*/ 470922 w 5277870"/>
              <a:gd name="connsiteY80" fmla="*/ 226335 h 6858000"/>
              <a:gd name="connsiteX81" fmla="*/ 499717 w 5277870"/>
              <a:gd name="connsiteY81" fmla="*/ 51690 h 6858000"/>
              <a:gd name="connsiteX82" fmla="*/ 497850 w 5277870"/>
              <a:gd name="connsiteY82" fmla="*/ 22133 h 6858000"/>
              <a:gd name="connsiteX83" fmla="*/ 487145 w 5277870"/>
              <a:gd name="connsiteY83" fmla="*/ 1037 h 6858000"/>
              <a:gd name="connsiteX84" fmla="*/ 487607 w 5277870"/>
              <a:gd name="connsiteY8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5277870" h="6858000">
                <a:moveTo>
                  <a:pt x="487607" y="0"/>
                </a:moveTo>
                <a:lnTo>
                  <a:pt x="5277870" y="0"/>
                </a:lnTo>
                <a:lnTo>
                  <a:pt x="5277870" y="6858000"/>
                </a:lnTo>
                <a:lnTo>
                  <a:pt x="893273" y="6857998"/>
                </a:lnTo>
                <a:lnTo>
                  <a:pt x="876958" y="6843615"/>
                </a:lnTo>
                <a:lnTo>
                  <a:pt x="848451" y="6800899"/>
                </a:lnTo>
                <a:lnTo>
                  <a:pt x="827952" y="6765441"/>
                </a:lnTo>
                <a:cubicBezTo>
                  <a:pt x="827507" y="6750832"/>
                  <a:pt x="798355" y="6753978"/>
                  <a:pt x="799830" y="6739541"/>
                </a:cubicBezTo>
                <a:cubicBezTo>
                  <a:pt x="786503" y="6723280"/>
                  <a:pt x="803673" y="6682742"/>
                  <a:pt x="789686" y="6673829"/>
                </a:cubicBezTo>
                <a:cubicBezTo>
                  <a:pt x="776006" y="6657903"/>
                  <a:pt x="778015" y="6625745"/>
                  <a:pt x="765406" y="6620155"/>
                </a:cubicBezTo>
                <a:lnTo>
                  <a:pt x="720302" y="6610437"/>
                </a:lnTo>
                <a:lnTo>
                  <a:pt x="720839" y="6596307"/>
                </a:lnTo>
                <a:lnTo>
                  <a:pt x="737648" y="6536039"/>
                </a:lnTo>
                <a:cubicBezTo>
                  <a:pt x="731713" y="6378236"/>
                  <a:pt x="664893" y="6350780"/>
                  <a:pt x="674147" y="6239239"/>
                </a:cubicBezTo>
                <a:cubicBezTo>
                  <a:pt x="668193" y="6196030"/>
                  <a:pt x="677776" y="6168747"/>
                  <a:pt x="660239" y="6116986"/>
                </a:cubicBezTo>
                <a:cubicBezTo>
                  <a:pt x="693882" y="6035788"/>
                  <a:pt x="626477" y="5971885"/>
                  <a:pt x="632472" y="5895434"/>
                </a:cubicBezTo>
                <a:cubicBezTo>
                  <a:pt x="571936" y="5884249"/>
                  <a:pt x="624704" y="5880776"/>
                  <a:pt x="606181" y="5848019"/>
                </a:cubicBezTo>
                <a:cubicBezTo>
                  <a:pt x="593885" y="5819164"/>
                  <a:pt x="572509" y="5775628"/>
                  <a:pt x="558708" y="5722306"/>
                </a:cubicBezTo>
                <a:cubicBezTo>
                  <a:pt x="551746" y="5685812"/>
                  <a:pt x="532346" y="5564008"/>
                  <a:pt x="523366" y="5528085"/>
                </a:cubicBezTo>
                <a:cubicBezTo>
                  <a:pt x="518594" y="5519172"/>
                  <a:pt x="523045" y="5505250"/>
                  <a:pt x="504822" y="5506768"/>
                </a:cubicBezTo>
                <a:cubicBezTo>
                  <a:pt x="482648" y="5506487"/>
                  <a:pt x="511311" y="5459433"/>
                  <a:pt x="486823" y="5473318"/>
                </a:cubicBezTo>
                <a:cubicBezTo>
                  <a:pt x="506358" y="5440194"/>
                  <a:pt x="459463" y="5435836"/>
                  <a:pt x="445965" y="5418521"/>
                </a:cubicBezTo>
                <a:cubicBezTo>
                  <a:pt x="465954" y="5390815"/>
                  <a:pt x="417921" y="5381811"/>
                  <a:pt x="406875" y="5337536"/>
                </a:cubicBezTo>
                <a:cubicBezTo>
                  <a:pt x="430123" y="5306619"/>
                  <a:pt x="399081" y="5307846"/>
                  <a:pt x="428541" y="5255190"/>
                </a:cubicBezTo>
                <a:cubicBezTo>
                  <a:pt x="428852" y="5233629"/>
                  <a:pt x="407502" y="5247189"/>
                  <a:pt x="408744" y="5208171"/>
                </a:cubicBezTo>
                <a:cubicBezTo>
                  <a:pt x="406613" y="5154483"/>
                  <a:pt x="390295" y="5051554"/>
                  <a:pt x="384011" y="4993731"/>
                </a:cubicBezTo>
                <a:cubicBezTo>
                  <a:pt x="373186" y="4967089"/>
                  <a:pt x="370884" y="4912140"/>
                  <a:pt x="355965" y="4896399"/>
                </a:cubicBezTo>
                <a:cubicBezTo>
                  <a:pt x="355837" y="4852829"/>
                  <a:pt x="351078" y="4813709"/>
                  <a:pt x="326244" y="4838613"/>
                </a:cubicBezTo>
                <a:cubicBezTo>
                  <a:pt x="299018" y="4831439"/>
                  <a:pt x="336627" y="4804968"/>
                  <a:pt x="312542" y="4796522"/>
                </a:cubicBezTo>
                <a:lnTo>
                  <a:pt x="274747" y="4672370"/>
                </a:lnTo>
                <a:cubicBezTo>
                  <a:pt x="286762" y="4649487"/>
                  <a:pt x="276585" y="4640072"/>
                  <a:pt x="259158" y="4634253"/>
                </a:cubicBezTo>
                <a:cubicBezTo>
                  <a:pt x="255297" y="4595381"/>
                  <a:pt x="210632" y="4586807"/>
                  <a:pt x="192785" y="4549232"/>
                </a:cubicBezTo>
                <a:cubicBezTo>
                  <a:pt x="175514" y="4501329"/>
                  <a:pt x="155204" y="4520147"/>
                  <a:pt x="136304" y="4479912"/>
                </a:cubicBezTo>
                <a:lnTo>
                  <a:pt x="127433" y="4376609"/>
                </a:lnTo>
                <a:cubicBezTo>
                  <a:pt x="119863" y="4343333"/>
                  <a:pt x="97619" y="4308276"/>
                  <a:pt x="90884" y="4280257"/>
                </a:cubicBezTo>
                <a:cubicBezTo>
                  <a:pt x="94219" y="4220025"/>
                  <a:pt x="104684" y="4233011"/>
                  <a:pt x="87020" y="4208492"/>
                </a:cubicBezTo>
                <a:cubicBezTo>
                  <a:pt x="95065" y="4180444"/>
                  <a:pt x="129022" y="4152083"/>
                  <a:pt x="111109" y="4120636"/>
                </a:cubicBezTo>
                <a:cubicBezTo>
                  <a:pt x="115978" y="4121934"/>
                  <a:pt x="117998" y="4120145"/>
                  <a:pt x="118542" y="4116556"/>
                </a:cubicBezTo>
                <a:cubicBezTo>
                  <a:pt x="118321" y="4114246"/>
                  <a:pt x="118101" y="4111935"/>
                  <a:pt x="117882" y="4109625"/>
                </a:cubicBezTo>
                <a:lnTo>
                  <a:pt x="110577" y="4105624"/>
                </a:lnTo>
                <a:cubicBezTo>
                  <a:pt x="85114" y="4088878"/>
                  <a:pt x="113587" y="4082596"/>
                  <a:pt x="111226" y="4051441"/>
                </a:cubicBezTo>
                <a:cubicBezTo>
                  <a:pt x="111638" y="4036628"/>
                  <a:pt x="118512" y="3985548"/>
                  <a:pt x="124729" y="3988494"/>
                </a:cubicBezTo>
                <a:lnTo>
                  <a:pt x="98339" y="3926485"/>
                </a:lnTo>
                <a:cubicBezTo>
                  <a:pt x="120456" y="3887663"/>
                  <a:pt x="82381" y="3893685"/>
                  <a:pt x="82808" y="3857057"/>
                </a:cubicBezTo>
                <a:cubicBezTo>
                  <a:pt x="89625" y="3836374"/>
                  <a:pt x="88641" y="3824518"/>
                  <a:pt x="73254" y="3815650"/>
                </a:cubicBezTo>
                <a:cubicBezTo>
                  <a:pt x="107452" y="3718923"/>
                  <a:pt x="64680" y="3772318"/>
                  <a:pt x="67891" y="3696745"/>
                </a:cubicBezTo>
                <a:cubicBezTo>
                  <a:pt x="73347" y="3630391"/>
                  <a:pt x="83288" y="3531379"/>
                  <a:pt x="85894" y="3477814"/>
                </a:cubicBezTo>
                <a:cubicBezTo>
                  <a:pt x="88500" y="3424249"/>
                  <a:pt x="86217" y="3377198"/>
                  <a:pt x="83529" y="3375354"/>
                </a:cubicBezTo>
                <a:cubicBezTo>
                  <a:pt x="83101" y="3339059"/>
                  <a:pt x="90016" y="3285266"/>
                  <a:pt x="86805" y="3235494"/>
                </a:cubicBezTo>
                <a:cubicBezTo>
                  <a:pt x="78762" y="3207446"/>
                  <a:pt x="61419" y="3143345"/>
                  <a:pt x="79332" y="3111896"/>
                </a:cubicBezTo>
                <a:cubicBezTo>
                  <a:pt x="59856" y="3117096"/>
                  <a:pt x="85974" y="3072872"/>
                  <a:pt x="69725" y="3061665"/>
                </a:cubicBezTo>
                <a:cubicBezTo>
                  <a:pt x="56184" y="3054621"/>
                  <a:pt x="60953" y="3039562"/>
                  <a:pt x="58409" y="3026187"/>
                </a:cubicBezTo>
                <a:cubicBezTo>
                  <a:pt x="45869" y="3013333"/>
                  <a:pt x="46112" y="2950064"/>
                  <a:pt x="52868" y="2930097"/>
                </a:cubicBezTo>
                <a:cubicBezTo>
                  <a:pt x="80421" y="2876459"/>
                  <a:pt x="32874" y="2811741"/>
                  <a:pt x="53405" y="2768399"/>
                </a:cubicBezTo>
                <a:cubicBezTo>
                  <a:pt x="54801" y="2755814"/>
                  <a:pt x="53816" y="2744722"/>
                  <a:pt x="51356" y="2734615"/>
                </a:cubicBezTo>
                <a:lnTo>
                  <a:pt x="40996" y="2708116"/>
                </a:lnTo>
                <a:lnTo>
                  <a:pt x="31097" y="2704185"/>
                </a:lnTo>
                <a:lnTo>
                  <a:pt x="28589" y="2686011"/>
                </a:lnTo>
                <a:lnTo>
                  <a:pt x="13795" y="2656504"/>
                </a:lnTo>
                <a:cubicBezTo>
                  <a:pt x="56166" y="2648211"/>
                  <a:pt x="-6214" y="2580540"/>
                  <a:pt x="32108" y="2589493"/>
                </a:cubicBezTo>
                <a:cubicBezTo>
                  <a:pt x="22039" y="2539863"/>
                  <a:pt x="41060" y="2531259"/>
                  <a:pt x="32991" y="2457617"/>
                </a:cubicBezTo>
                <a:cubicBezTo>
                  <a:pt x="45635" y="2365891"/>
                  <a:pt x="40786" y="2284833"/>
                  <a:pt x="39071" y="2210817"/>
                </a:cubicBezTo>
                <a:cubicBezTo>
                  <a:pt x="39941" y="2106412"/>
                  <a:pt x="22396" y="1993081"/>
                  <a:pt x="19663" y="1901521"/>
                </a:cubicBezTo>
                <a:cubicBezTo>
                  <a:pt x="10670" y="1826286"/>
                  <a:pt x="4249" y="1796783"/>
                  <a:pt x="0" y="1700722"/>
                </a:cubicBezTo>
                <a:cubicBezTo>
                  <a:pt x="5587" y="1695223"/>
                  <a:pt x="14814" y="1668682"/>
                  <a:pt x="18023" y="1661610"/>
                </a:cubicBezTo>
                <a:lnTo>
                  <a:pt x="24668" y="1640073"/>
                </a:lnTo>
                <a:lnTo>
                  <a:pt x="23087" y="1637398"/>
                </a:lnTo>
                <a:cubicBezTo>
                  <a:pt x="19812" y="1625364"/>
                  <a:pt x="20811" y="1617807"/>
                  <a:pt x="23692" y="1612248"/>
                </a:cubicBezTo>
                <a:lnTo>
                  <a:pt x="41914" y="1498097"/>
                </a:lnTo>
                <a:lnTo>
                  <a:pt x="40195" y="1497364"/>
                </a:lnTo>
                <a:lnTo>
                  <a:pt x="37070" y="1490042"/>
                </a:lnTo>
                <a:lnTo>
                  <a:pt x="55020" y="1451416"/>
                </a:lnTo>
                <a:cubicBezTo>
                  <a:pt x="73102" y="1417430"/>
                  <a:pt x="80421" y="1313985"/>
                  <a:pt x="91616" y="1281781"/>
                </a:cubicBezTo>
                <a:cubicBezTo>
                  <a:pt x="137974" y="1171345"/>
                  <a:pt x="146547" y="1130634"/>
                  <a:pt x="166980" y="1074754"/>
                </a:cubicBezTo>
                <a:cubicBezTo>
                  <a:pt x="181651" y="1040817"/>
                  <a:pt x="190408" y="1034723"/>
                  <a:pt x="201075" y="1019094"/>
                </a:cubicBezTo>
                <a:cubicBezTo>
                  <a:pt x="207201" y="1005265"/>
                  <a:pt x="260932" y="958184"/>
                  <a:pt x="237042" y="938921"/>
                </a:cubicBezTo>
                <a:cubicBezTo>
                  <a:pt x="287348" y="869297"/>
                  <a:pt x="265291" y="876942"/>
                  <a:pt x="295369" y="815814"/>
                </a:cubicBezTo>
                <a:cubicBezTo>
                  <a:pt x="329951" y="751141"/>
                  <a:pt x="383834" y="609442"/>
                  <a:pt x="411453" y="584070"/>
                </a:cubicBezTo>
                <a:cubicBezTo>
                  <a:pt x="438653" y="530431"/>
                  <a:pt x="423178" y="516020"/>
                  <a:pt x="436475" y="461805"/>
                </a:cubicBezTo>
                <a:cubicBezTo>
                  <a:pt x="454281" y="438996"/>
                  <a:pt x="448264" y="386523"/>
                  <a:pt x="468429" y="360945"/>
                </a:cubicBezTo>
                <a:cubicBezTo>
                  <a:pt x="474686" y="267247"/>
                  <a:pt x="468220" y="285413"/>
                  <a:pt x="470922" y="226335"/>
                </a:cubicBezTo>
                <a:cubicBezTo>
                  <a:pt x="481883" y="180653"/>
                  <a:pt x="495229" y="85724"/>
                  <a:pt x="499717" y="51690"/>
                </a:cubicBezTo>
                <a:cubicBezTo>
                  <a:pt x="482601" y="39734"/>
                  <a:pt x="492651" y="34426"/>
                  <a:pt x="497850" y="22133"/>
                </a:cubicBezTo>
                <a:cubicBezTo>
                  <a:pt x="482148" y="14444"/>
                  <a:pt x="483752" y="7720"/>
                  <a:pt x="487145" y="1037"/>
                </a:cubicBezTo>
                <a:lnTo>
                  <a:pt x="487607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C6A56E8-E8A7-4955-C881-031A99F93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1562100"/>
            <a:ext cx="3795642" cy="3733800"/>
          </a:xfrm>
        </p:spPr>
        <p:txBody>
          <a:bodyPr>
            <a:normAutofit/>
          </a:bodyPr>
          <a:lstStyle/>
          <a:p>
            <a:pPr algn="ctr"/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HTTPS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통신 구조</a:t>
            </a: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endParaRPr lang="ko-KR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72C0E6-C93D-45FF-34A5-775C95C29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15010" y="414337"/>
            <a:ext cx="6935817" cy="60293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0" rIns="91440" bIns="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클라이언트가 서버에 접속하기 위해 클라이언트가 생성한 랜덤 데이터(1)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서버에 보낸다.</a:t>
            </a:r>
            <a:endParaRPr lang="en-US" altLang="ko-KR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서버는 클라이언트에게 서버가 생성한 랜덤데이터(2)와 CA에서 발급받은 인증서를 보낸다. 인증서가 필요한 이유는 서버가 신뢰할 만한 서버인지 확인하기 위함이다.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클라이언트는 그 인증서를 받아 CA의 공개키로 복호화 한다.</a:t>
            </a: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인증서를 복호화 하면 접속하려는 사이트의 정보와 사이트의 공개키가 들어있다.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랜덤데이터1과 랜덤데이터2를 조합하여 대칭키로 사용할 것인데 이는 탈취당하면 안되기 때문에 인증서에 들어있던 공개키로 암호화하여 서버에 전송한다.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서버는 가지고 있는 비밀키를 이용해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복호화하여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 클라이언트가 보낸 대칭키를 얻는다.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이후 그 대칭키를 통해 데이터를 주고 받는다.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세션이 종료되면 대칭키를 폐기한다.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04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14025105-3411-AC24-5DAA-12BDB0FD391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12445" y="377668"/>
            <a:ext cx="7465030" cy="610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0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8D8802-2611-E139-4293-DB0587C91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4" y="741391"/>
            <a:ext cx="4503518" cy="1616203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Cloud </a:t>
            </a:r>
            <a:r>
              <a:rPr lang="ko-KR" altLang="en-US" sz="3200" dirty="0"/>
              <a:t>예시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040854-F120-C7B4-E8BC-59461FEA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1" y="2533476"/>
            <a:ext cx="4657333" cy="3447832"/>
          </a:xfrm>
        </p:spPr>
        <p:txBody>
          <a:bodyPr anchor="t">
            <a:normAutofit/>
          </a:bodyPr>
          <a:lstStyle/>
          <a:p>
            <a:r>
              <a:rPr lang="ko-KR" altLang="en-US" sz="2000" dirty="0"/>
              <a:t>서버 대여 </a:t>
            </a:r>
            <a:r>
              <a:rPr lang="en-US" altLang="ko-KR" sz="2000" dirty="0"/>
              <a:t>(ec2, </a:t>
            </a:r>
            <a:r>
              <a:rPr lang="en-US" altLang="ko-KR" sz="2000" dirty="0" err="1"/>
              <a:t>ecs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저장공간 대여 </a:t>
            </a:r>
            <a:r>
              <a:rPr lang="en-US" altLang="ko-KR" sz="2000" dirty="0"/>
              <a:t>(</a:t>
            </a:r>
            <a:r>
              <a:rPr lang="ko-KR" altLang="en-US" sz="2000" dirty="0"/>
              <a:t>구글 드라이브 등</a:t>
            </a:r>
            <a:r>
              <a:rPr lang="en-US" altLang="ko-KR" sz="2000" dirty="0"/>
              <a:t>) </a:t>
            </a:r>
          </a:p>
          <a:p>
            <a:r>
              <a:rPr lang="en-US" altLang="ko-KR" sz="2000" dirty="0"/>
              <a:t>AI </a:t>
            </a:r>
            <a:r>
              <a:rPr lang="ko-KR" altLang="en-US" sz="2000" dirty="0"/>
              <a:t>와 빅데이터 </a:t>
            </a:r>
            <a:r>
              <a:rPr lang="en-US" altLang="ko-KR" sz="2000" dirty="0"/>
              <a:t>(</a:t>
            </a:r>
            <a:r>
              <a:rPr lang="ko-KR" altLang="en-US" sz="2000" dirty="0"/>
              <a:t>자율</a:t>
            </a:r>
            <a:r>
              <a:rPr lang="en-US" altLang="ko-KR" sz="2000" dirty="0"/>
              <a:t> </a:t>
            </a:r>
            <a:r>
              <a:rPr lang="ko-KR" altLang="en-US" sz="2000" dirty="0"/>
              <a:t>주행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chatgpt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OTT </a:t>
            </a:r>
            <a:r>
              <a:rPr lang="ko-KR" altLang="en-US" sz="2000" dirty="0"/>
              <a:t>서비스</a:t>
            </a:r>
            <a:r>
              <a:rPr lang="en-US" altLang="ko-KR" sz="2000" dirty="0"/>
              <a:t> (Netflix, </a:t>
            </a:r>
            <a:r>
              <a:rPr lang="en-US" altLang="ko-KR" sz="2000" dirty="0" err="1"/>
              <a:t>Wavve</a:t>
            </a:r>
            <a:r>
              <a:rPr lang="en-US" altLang="ko-KR" sz="2000" dirty="0"/>
              <a:t> </a:t>
            </a:r>
            <a:r>
              <a:rPr lang="ko-KR" altLang="en-US" sz="2000" dirty="0"/>
              <a:t>등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1034" name="Picture 10" descr="Webinar: Refine your prompts and conquer Chat GPT - World YMCA">
            <a:extLst>
              <a:ext uri="{FF2B5EF4-FFF2-40B4-BE49-F238E27FC236}">
                <a16:creationId xmlns:a16="http://schemas.microsoft.com/office/drawing/2014/main" id="{C87978B6-2AB4-E063-87F4-165087DF0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42" r="19497" b="-3"/>
          <a:stretch/>
        </p:blipFill>
        <p:spPr bwMode="auto">
          <a:xfrm>
            <a:off x="6125494" y="904875"/>
            <a:ext cx="2470205" cy="24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편리한 깃헙페이지 블로깅을 위한 이미지서버, 구글드라이브: 업로드 ShellScript편 - Beomi's Tech blog">
            <a:extLst>
              <a:ext uri="{FF2B5EF4-FFF2-40B4-BE49-F238E27FC236}">
                <a16:creationId xmlns:a16="http://schemas.microsoft.com/office/drawing/2014/main" id="{77936199-AEE2-5C03-106D-7FE963D5EC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9" r="16896" b="-2"/>
          <a:stretch/>
        </p:blipFill>
        <p:spPr bwMode="auto">
          <a:xfrm>
            <a:off x="8673328" y="904875"/>
            <a:ext cx="2477075" cy="249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] EC2에 대하여...">
            <a:extLst>
              <a:ext uri="{FF2B5EF4-FFF2-40B4-BE49-F238E27FC236}">
                <a16:creationId xmlns:a16="http://schemas.microsoft.com/office/drawing/2014/main" id="{631241D9-224D-D5D4-7D6B-495AE0EAA1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54" r="-7" b="-7"/>
          <a:stretch/>
        </p:blipFill>
        <p:spPr bwMode="auto">
          <a:xfrm>
            <a:off x="6118625" y="3470419"/>
            <a:ext cx="2477075" cy="250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etflix Asia - YouTube">
            <a:extLst>
              <a:ext uri="{FF2B5EF4-FFF2-40B4-BE49-F238E27FC236}">
                <a16:creationId xmlns:a16="http://schemas.microsoft.com/office/drawing/2014/main" id="{B1B2CC34-6E3E-D0A8-1D47-2BC5E04D8B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r="576" b="5"/>
          <a:stretch/>
        </p:blipFill>
        <p:spPr bwMode="auto">
          <a:xfrm>
            <a:off x="8673329" y="3470419"/>
            <a:ext cx="2477075" cy="250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F353E4C9-91CB-B3CB-4315-EE03EF852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86994612-18AC-5B16-0902-B2D920E72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60330283-6A91-C4CD-BBC4-B4F88944D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34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  <a:alpha val="73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9412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654FE-9E9C-0A7A-FCBB-23372B007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Nginx(</a:t>
            </a:r>
            <a:r>
              <a:rPr lang="ko-KR" altLang="en-US" dirty="0"/>
              <a:t>요즘 많이 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731F8C42-C463-7014-B5F8-1ACC91F7F7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519496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8005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E421DB6-BACE-D3B4-EFDB-C946F082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altLang="ko-KR" sz="4000">
                <a:solidFill>
                  <a:srgbClr val="FFFFFF"/>
                </a:solidFill>
              </a:rPr>
              <a:t>Nginx </a:t>
            </a:r>
            <a:r>
              <a:rPr lang="ko-KR" altLang="en-US" sz="4000">
                <a:solidFill>
                  <a:srgbClr val="FFFFFF"/>
                </a:solidFill>
              </a:rPr>
              <a:t>동작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BB38B77-ECB8-3285-B0D8-5B5E23093B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245291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040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D5BE299-C62B-FCD1-D9F2-DD5B0BFD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모니터링 시스템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0E4CCFD5-DE76-DA77-8BB1-CDFF807AB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611291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2005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773744-007C-8BE9-6886-385203AD1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ko-KR" altLang="en-US" dirty="0"/>
              <a:t>모니터링 시스템 구축에 필요한 것들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80F21843-3CC8-DBBD-CCA8-7A03157F38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61470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6337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73" name="Rectangle 617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F24F30-3598-C338-6EB8-044982B92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832104"/>
            <a:ext cx="11018520" cy="840850"/>
          </a:xfrm>
        </p:spPr>
        <p:txBody>
          <a:bodyPr anchor="b">
            <a:normAutofit/>
          </a:bodyPr>
          <a:lstStyle/>
          <a:p>
            <a:r>
              <a:rPr lang="en-US" altLang="ko-KR" sz="5400" dirty="0"/>
              <a:t>node exporter</a:t>
            </a:r>
            <a:endParaRPr lang="ko-KR" altLang="en-US" sz="5400" dirty="0"/>
          </a:p>
        </p:txBody>
      </p:sp>
      <p:sp>
        <p:nvSpPr>
          <p:cNvPr id="617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내용 개체 틀 2">
            <a:extLst>
              <a:ext uri="{FF2B5EF4-FFF2-40B4-BE49-F238E27FC236}">
                <a16:creationId xmlns:a16="http://schemas.microsoft.com/office/drawing/2014/main" id="{44DAEEFE-01D5-12C1-CA42-F25FF664F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3713664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하드웨어의 상태와 커널 관련 </a:t>
            </a:r>
            <a:r>
              <a:rPr lang="ko-KR" altLang="en-US" sz="2000" dirty="0" err="1"/>
              <a:t>메트릭</a:t>
            </a:r>
            <a:r>
              <a:rPr lang="en-US" altLang="ko-KR" sz="2000" dirty="0"/>
              <a:t>(</a:t>
            </a:r>
            <a:r>
              <a:rPr lang="ko-KR" altLang="en-US" sz="2000" dirty="0"/>
              <a:t>정보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/</a:t>
            </a:r>
            <a:r>
              <a:rPr lang="ko-KR" altLang="en-US" sz="2000" dirty="0"/>
              <a:t>를 수집하는 </a:t>
            </a:r>
            <a:r>
              <a:rPr lang="ko-KR" altLang="en-US" sz="2000" dirty="0" err="1">
                <a:highlight>
                  <a:srgbClr val="FFFF00"/>
                </a:highlight>
              </a:rPr>
              <a:t>메트릭</a:t>
            </a:r>
            <a:r>
              <a:rPr lang="en-US" altLang="ko-KR" sz="2000" dirty="0">
                <a:highlight>
                  <a:srgbClr val="FFFF00"/>
                </a:highlight>
              </a:rPr>
              <a:t>(</a:t>
            </a:r>
            <a:r>
              <a:rPr lang="ko-KR" altLang="en-US" sz="2000" dirty="0">
                <a:highlight>
                  <a:srgbClr val="FFFF00"/>
                </a:highlight>
              </a:rPr>
              <a:t>정보</a:t>
            </a:r>
            <a:r>
              <a:rPr lang="en-US" altLang="ko-KR" sz="2000" dirty="0">
                <a:highlight>
                  <a:srgbClr val="FFFF00"/>
                </a:highlight>
              </a:rPr>
              <a:t>)</a:t>
            </a:r>
            <a:r>
              <a:rPr lang="ko-KR" altLang="en-US" sz="2000" dirty="0">
                <a:highlight>
                  <a:srgbClr val="FFFF00"/>
                </a:highlight>
              </a:rPr>
              <a:t> 수집기</a:t>
            </a:r>
            <a:endParaRPr lang="en-US" altLang="ko-KR" sz="2000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highlight>
                  <a:srgbClr val="FFFF00"/>
                </a:highlight>
              </a:rPr>
              <a:t>기본 </a:t>
            </a:r>
            <a:r>
              <a:rPr lang="en-US" altLang="ko-KR" sz="2000" dirty="0">
                <a:highlight>
                  <a:srgbClr val="FFFF00"/>
                </a:highlight>
              </a:rPr>
              <a:t>9100 </a:t>
            </a:r>
            <a:r>
              <a:rPr lang="ko-KR" altLang="en-US" sz="2000" dirty="0">
                <a:highlight>
                  <a:srgbClr val="FFFF00"/>
                </a:highlight>
              </a:rPr>
              <a:t>포트를 통해 </a:t>
            </a:r>
            <a:r>
              <a:rPr lang="ko-KR" altLang="en-US" sz="2000" dirty="0"/>
              <a:t>서버의 </a:t>
            </a:r>
            <a:r>
              <a:rPr lang="ko-KR" altLang="en-US" sz="2000" dirty="0" err="1"/>
              <a:t>메트릭</a:t>
            </a:r>
            <a:r>
              <a:rPr lang="en-US" altLang="ko-KR" sz="2000" dirty="0"/>
              <a:t>(</a:t>
            </a:r>
            <a:r>
              <a:rPr lang="ko-KR" altLang="en-US" sz="2000" dirty="0"/>
              <a:t>정보</a:t>
            </a:r>
            <a:r>
              <a:rPr lang="en-US" altLang="ko-KR" sz="2000" dirty="0"/>
              <a:t>)</a:t>
            </a:r>
            <a:r>
              <a:rPr lang="ko-KR" altLang="en-US" sz="2000" dirty="0"/>
              <a:t>을</a:t>
            </a:r>
            <a:r>
              <a:rPr lang="en-US" altLang="ko-KR" sz="2000" dirty="0"/>
              <a:t>/</a:t>
            </a:r>
            <a:r>
              <a:rPr lang="ko-KR" altLang="en-US" sz="2000" dirty="0"/>
              <a:t>를 확인 할 수 있음</a:t>
            </a:r>
            <a:r>
              <a:rPr lang="en-US" altLang="ko-K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프로세스의 역할이나 데이터 베이스 같은 어플리케이션 레벨의 </a:t>
            </a:r>
            <a:r>
              <a:rPr lang="ko-KR" altLang="en-US" sz="2000" dirty="0" err="1"/>
              <a:t>메트릭을</a:t>
            </a:r>
            <a:r>
              <a:rPr lang="ko-KR" altLang="en-US" sz="2000" dirty="0"/>
              <a:t> 확인 할 수 없음</a:t>
            </a:r>
            <a:r>
              <a:rPr lang="en-US" altLang="ko-KR" sz="2000" dirty="0">
                <a:highlight>
                  <a:srgbClr val="FFFF00"/>
                </a:highlight>
              </a:rPr>
              <a:t>(</a:t>
            </a:r>
            <a:r>
              <a:rPr lang="ko-KR" altLang="en-US" sz="2000" dirty="0">
                <a:highlight>
                  <a:srgbClr val="FFFF00"/>
                </a:highlight>
              </a:rPr>
              <a:t>서버 관련 정보만 알 수 있음</a:t>
            </a:r>
            <a:r>
              <a:rPr lang="en-US" altLang="ko-KR" sz="2000" dirty="0">
                <a:highlight>
                  <a:srgbClr val="FFFF00"/>
                </a:highlight>
              </a:rPr>
              <a:t>)</a:t>
            </a:r>
            <a:endParaRPr lang="ko-KR" altLang="en-US" sz="2000" dirty="0">
              <a:highlight>
                <a:srgbClr val="FFFF00"/>
              </a:highlight>
            </a:endParaRPr>
          </a:p>
        </p:txBody>
      </p:sp>
      <p:pic>
        <p:nvPicPr>
          <p:cNvPr id="6148" name="Picture 4" descr="Research Computing Services / Platforms / Infrastructure / Ansible Roles /  Node Exporter Role · GitLab">
            <a:extLst>
              <a:ext uri="{FF2B5EF4-FFF2-40B4-BE49-F238E27FC236}">
                <a16:creationId xmlns:a16="http://schemas.microsoft.com/office/drawing/2014/main" id="{F88325D4-9491-2DBD-DBE7-67F81A9FD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6" b="899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899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91" name="Rectangle 7190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9" name="Freeform: Shape 7192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5F94FF4-4D5A-0613-FE92-34AB421E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425" y="365496"/>
            <a:ext cx="3233160" cy="1330841"/>
          </a:xfrm>
        </p:spPr>
        <p:txBody>
          <a:bodyPr>
            <a:normAutofit/>
          </a:bodyPr>
          <a:lstStyle/>
          <a:p>
            <a:r>
              <a:rPr lang="en-US" altLang="ko-KR" dirty="0"/>
              <a:t>Prometheus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75431-AE36-CF62-BEA6-A24D4727B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24" y="1856791"/>
            <a:ext cx="6069608" cy="475861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900" dirty="0"/>
              <a:t>사운드 클라우드 사에서 만든 시계열 데이터 베이스</a:t>
            </a:r>
            <a:r>
              <a:rPr lang="en-US" altLang="ko-KR" sz="1900" dirty="0"/>
              <a:t>(</a:t>
            </a:r>
            <a:r>
              <a:rPr lang="ko-KR" altLang="en-US" sz="1900" dirty="0"/>
              <a:t>시간</a:t>
            </a:r>
            <a:r>
              <a:rPr lang="en-US" altLang="ko-KR" sz="1900" dirty="0"/>
              <a:t>, </a:t>
            </a:r>
            <a:r>
              <a:rPr lang="ko-KR" altLang="en-US" sz="1900" dirty="0"/>
              <a:t>데이터를 같이 저장하는 베이스</a:t>
            </a:r>
            <a:r>
              <a:rPr lang="en-US" altLang="ko-KR" sz="19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900" dirty="0"/>
              <a:t>시계열 데이터 베이스 </a:t>
            </a:r>
            <a:r>
              <a:rPr lang="en-US" altLang="ko-KR" sz="1900" dirty="0"/>
              <a:t>: </a:t>
            </a:r>
            <a:r>
              <a:rPr lang="ko-KR" altLang="en-US" sz="1900" dirty="0"/>
              <a:t>실시간으로 들어오는 </a:t>
            </a:r>
            <a:r>
              <a:rPr lang="ko-KR" altLang="en-US" sz="1900" dirty="0">
                <a:highlight>
                  <a:srgbClr val="FFFF00"/>
                </a:highlight>
              </a:rPr>
              <a:t>데이터를 시간과 함께 적재하여 시간의 흐름에 따라 데이터를 분석하기 용이</a:t>
            </a:r>
            <a:r>
              <a:rPr lang="ko-KR" altLang="en-US" sz="1900" dirty="0"/>
              <a:t>함</a:t>
            </a:r>
            <a:endParaRPr lang="en-US" altLang="ko-KR" sz="1900" dirty="0"/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highlight>
                  <a:srgbClr val="FFFF00"/>
                </a:highlight>
              </a:rPr>
              <a:t>Insert(</a:t>
            </a:r>
            <a:r>
              <a:rPr lang="ko-KR" altLang="en-US" sz="1900" dirty="0">
                <a:highlight>
                  <a:srgbClr val="FFFF00"/>
                </a:highlight>
              </a:rPr>
              <a:t>넣기</a:t>
            </a:r>
            <a:r>
              <a:rPr lang="en-US" altLang="ko-KR" sz="1900" dirty="0">
                <a:highlight>
                  <a:srgbClr val="FFFF00"/>
                </a:highlight>
              </a:rPr>
              <a:t>) </a:t>
            </a:r>
            <a:r>
              <a:rPr lang="ko-KR" altLang="en-US" sz="1900" dirty="0">
                <a:highlight>
                  <a:srgbClr val="FFFF00"/>
                </a:highlight>
              </a:rPr>
              <a:t>와 </a:t>
            </a:r>
            <a:r>
              <a:rPr lang="en-US" altLang="ko-KR" sz="1900" dirty="0">
                <a:highlight>
                  <a:srgbClr val="FFFF00"/>
                </a:highlight>
              </a:rPr>
              <a:t>Select(</a:t>
            </a:r>
            <a:r>
              <a:rPr lang="ko-KR" altLang="en-US" sz="1900" dirty="0">
                <a:highlight>
                  <a:srgbClr val="FFFF00"/>
                </a:highlight>
              </a:rPr>
              <a:t>조회</a:t>
            </a:r>
            <a:r>
              <a:rPr lang="en-US" altLang="ko-KR" sz="1900" dirty="0">
                <a:highlight>
                  <a:srgbClr val="FFFF00"/>
                </a:highlight>
              </a:rPr>
              <a:t>) </a:t>
            </a:r>
            <a:r>
              <a:rPr lang="ko-KR" altLang="en-US" sz="1900" dirty="0">
                <a:highlight>
                  <a:srgbClr val="FFFF00"/>
                </a:highlight>
              </a:rPr>
              <a:t>기능에 최적화</a:t>
            </a:r>
            <a:r>
              <a:rPr lang="ko-KR" altLang="en-US" sz="1900" dirty="0"/>
              <a:t> 되어있지만 </a:t>
            </a:r>
            <a:r>
              <a:rPr lang="en-US" altLang="ko-KR" sz="1900" dirty="0"/>
              <a:t>delete(</a:t>
            </a:r>
            <a:r>
              <a:rPr lang="ko-KR" altLang="en-US" sz="1900" dirty="0"/>
              <a:t>삭제</a:t>
            </a:r>
            <a:r>
              <a:rPr lang="en-US" altLang="ko-KR" sz="1900" dirty="0"/>
              <a:t>)</a:t>
            </a:r>
            <a:r>
              <a:rPr lang="ko-KR" altLang="en-US" sz="1900" dirty="0"/>
              <a:t>와 </a:t>
            </a:r>
            <a:r>
              <a:rPr lang="en-US" altLang="ko-KR" sz="1900" dirty="0"/>
              <a:t>update(</a:t>
            </a:r>
            <a:r>
              <a:rPr lang="ko-KR" altLang="en-US" sz="1900" dirty="0"/>
              <a:t>업데이트</a:t>
            </a:r>
            <a:r>
              <a:rPr lang="en-US" altLang="ko-KR" sz="1900" dirty="0"/>
              <a:t>)</a:t>
            </a:r>
            <a:r>
              <a:rPr lang="ko-KR" altLang="en-US" sz="1900" dirty="0"/>
              <a:t>에 기능에는 제한됨</a:t>
            </a:r>
            <a:endParaRPr lang="en-US" altLang="ko-KR" sz="1900" dirty="0"/>
          </a:p>
          <a:p>
            <a:pPr lvl="1">
              <a:lnSpc>
                <a:spcPct val="150000"/>
              </a:lnSpc>
            </a:pPr>
            <a:r>
              <a:rPr lang="ko-KR" altLang="en-US" sz="1900" dirty="0"/>
              <a:t>메모리 용량이 큼</a:t>
            </a:r>
            <a:r>
              <a:rPr lang="en-US" altLang="ko-KR" sz="1900" dirty="0"/>
              <a:t>, CPU </a:t>
            </a:r>
            <a:r>
              <a:rPr lang="ko-KR" altLang="en-US" sz="1900" dirty="0"/>
              <a:t>사용량 높음</a:t>
            </a:r>
            <a:endParaRPr lang="en-US" altLang="ko-KR" sz="1900" dirty="0"/>
          </a:p>
          <a:p>
            <a:pPr>
              <a:lnSpc>
                <a:spcPct val="150000"/>
              </a:lnSpc>
            </a:pPr>
            <a:r>
              <a:rPr lang="en-US" altLang="ko-KR" sz="1900" dirty="0"/>
              <a:t>Exporter </a:t>
            </a:r>
            <a:r>
              <a:rPr lang="ko-KR" altLang="en-US" sz="1900" dirty="0"/>
              <a:t>데이터를 </a:t>
            </a:r>
            <a:r>
              <a:rPr lang="en-US" altLang="ko-KR" sz="1900" dirty="0"/>
              <a:t>pull </a:t>
            </a:r>
            <a:r>
              <a:rPr lang="ko-KR" altLang="en-US" sz="1900" dirty="0"/>
              <a:t>형식으로 가져온다</a:t>
            </a:r>
            <a:r>
              <a:rPr lang="en-US" altLang="ko-KR" sz="19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sz="1900" dirty="0"/>
              <a:t>Pull </a:t>
            </a:r>
            <a:r>
              <a:rPr lang="ko-KR" altLang="en-US" sz="1900" dirty="0"/>
              <a:t>형식으로 가져오기에 데이터 수집에 대한 설정을 </a:t>
            </a:r>
            <a:r>
              <a:rPr lang="en-US" altLang="ko-KR" sz="1900" dirty="0" err="1"/>
              <a:t>prometheus</a:t>
            </a:r>
            <a:r>
              <a:rPr lang="ko-KR" altLang="en-US" sz="1900" dirty="0"/>
              <a:t>에서 한번에 설정 할 수 있음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pic>
        <p:nvPicPr>
          <p:cNvPr id="7186" name="Picture 18" descr="169. [Prometheus] 1편 : Prometheus (프로메테우스) 사용 방법, 기본 개념, 데이터 구조 : 네이버 블로그">
            <a:extLst>
              <a:ext uri="{FF2B5EF4-FFF2-40B4-BE49-F238E27FC236}">
                <a16:creationId xmlns:a16="http://schemas.microsoft.com/office/drawing/2014/main" id="{FEEF938B-D63F-2429-E884-207F74E22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5855" y="3230869"/>
            <a:ext cx="4788505" cy="166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10" name="Freeform: Shape 7194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025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3" name="Group 8202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8204" name="Rectangle 8203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5" name="Rectangle 8204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07" name="Rectangle 8206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3A23991-126C-CF60-1970-8D830D7F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6" y="1383738"/>
            <a:ext cx="2240934" cy="817296"/>
          </a:xfrm>
        </p:spPr>
        <p:txBody>
          <a:bodyPr anchor="b">
            <a:normAutofit/>
          </a:bodyPr>
          <a:lstStyle/>
          <a:p>
            <a:r>
              <a:rPr lang="ko-KR" altLang="en-US" sz="3800" dirty="0" err="1"/>
              <a:t>그라파나</a:t>
            </a:r>
            <a:endParaRPr lang="ko-KR" altLang="en-US" sz="3800" dirty="0"/>
          </a:p>
        </p:txBody>
      </p:sp>
      <p:sp>
        <p:nvSpPr>
          <p:cNvPr id="8209" name="Rectangle 8208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2C968-4361-BC1D-4F84-991F360ED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5" y="2570738"/>
            <a:ext cx="5437309" cy="3632493"/>
          </a:xfrm>
        </p:spPr>
        <p:txBody>
          <a:bodyPr anchor="ctr"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000" dirty="0"/>
              <a:t>오픈소스 </a:t>
            </a:r>
            <a:r>
              <a:rPr lang="ko-KR" altLang="en-US" sz="2000" dirty="0" err="1"/>
              <a:t>메트릭</a:t>
            </a:r>
            <a:r>
              <a:rPr lang="ko-KR" altLang="en-US" sz="2000" dirty="0"/>
              <a:t> 시각화 툴</a:t>
            </a:r>
            <a:r>
              <a:rPr lang="en-US" altLang="ko-KR" sz="2000" dirty="0"/>
              <a:t>(</a:t>
            </a:r>
            <a:r>
              <a:rPr lang="ko-KR" altLang="en-US" sz="2000" dirty="0"/>
              <a:t>데이터를 그래프</a:t>
            </a:r>
            <a:r>
              <a:rPr lang="en-US" altLang="ko-KR" sz="2000" dirty="0"/>
              <a:t>,</a:t>
            </a:r>
            <a:r>
              <a:rPr lang="ko-KR" altLang="en-US" sz="2000" dirty="0"/>
              <a:t> 표 등 보기 쉽게 보여주는 모니터링 시스템</a:t>
            </a:r>
            <a:r>
              <a:rPr lang="en-US" altLang="ko-KR" sz="2000" dirty="0"/>
              <a:t>)</a:t>
            </a:r>
          </a:p>
          <a:p>
            <a:pPr>
              <a:lnSpc>
                <a:spcPct val="130000"/>
              </a:lnSpc>
            </a:pPr>
            <a:r>
              <a:rPr lang="ko-KR" altLang="en-US" sz="2000" dirty="0"/>
              <a:t>데이터 베이스의 데이터를 불러와 사용자가 보기 쉽게 그래프 등으로 표현</a:t>
            </a:r>
            <a:endParaRPr lang="en-US" altLang="ko-KR" sz="2000" dirty="0"/>
          </a:p>
          <a:p>
            <a:pPr>
              <a:lnSpc>
                <a:spcPct val="130000"/>
              </a:lnSpc>
            </a:pPr>
            <a:r>
              <a:rPr lang="ko-KR" altLang="en-US" sz="2000" dirty="0"/>
              <a:t>알람 기능을 설정 할 수 있음</a:t>
            </a:r>
            <a:r>
              <a:rPr lang="en-US" altLang="ko-KR" sz="2000" dirty="0"/>
              <a:t>.</a:t>
            </a:r>
          </a:p>
          <a:p>
            <a:pPr>
              <a:lnSpc>
                <a:spcPct val="130000"/>
              </a:lnSpc>
            </a:pPr>
            <a:r>
              <a:rPr lang="ko-KR" altLang="en-US" sz="2000" dirty="0"/>
              <a:t>패널 및 대시보드를 사용자가 쉽게 만들 수 있음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8196" name="Picture 4" descr="그라파나(Grafana) 로고">
            <a:extLst>
              <a:ext uri="{FF2B5EF4-FFF2-40B4-BE49-F238E27FC236}">
                <a16:creationId xmlns:a16="http://schemas.microsoft.com/office/drawing/2014/main" id="{5B705378-2A7F-ABBE-674D-A30974A7A2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0" r="20782" b="8"/>
          <a:stretch/>
        </p:blipFill>
        <p:spPr bwMode="auto">
          <a:xfrm>
            <a:off x="6760713" y="1383738"/>
            <a:ext cx="4929098" cy="475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1569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44CB6-4A2D-B19E-EE4A-E4203FF83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내용 </a:t>
            </a:r>
            <a:r>
              <a:rPr lang="en-US" altLang="ko-KR" dirty="0"/>
              <a:t>(CDN)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DB1F4C-1ED5-05D9-C61E-244206F8E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Ec2 </a:t>
            </a:r>
            <a:r>
              <a:rPr lang="ko-KR" altLang="en-US" dirty="0"/>
              <a:t>서버 </a:t>
            </a:r>
            <a:r>
              <a:rPr lang="en-US" altLang="ko-KR" dirty="0"/>
              <a:t>2</a:t>
            </a:r>
            <a:r>
              <a:rPr lang="ko-KR" altLang="en-US" dirty="0"/>
              <a:t>대 구축 </a:t>
            </a:r>
            <a:r>
              <a:rPr lang="en-US" altLang="ko-KR" dirty="0"/>
              <a:t>(s1,</a:t>
            </a:r>
            <a:r>
              <a:rPr lang="ko-KR" altLang="en-US" dirty="0"/>
              <a:t> </a:t>
            </a:r>
            <a:r>
              <a:rPr lang="en-US" altLang="ko-KR" dirty="0"/>
              <a:t>s2)  &gt;&gt; </a:t>
            </a:r>
            <a:r>
              <a:rPr lang="ko-KR" altLang="en-US" dirty="0"/>
              <a:t>다음달 까지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S1 </a:t>
            </a:r>
            <a:r>
              <a:rPr lang="ko-KR" altLang="en-US" dirty="0"/>
              <a:t>서버에 </a:t>
            </a:r>
            <a:r>
              <a:rPr lang="en-US" altLang="ko-KR" dirty="0"/>
              <a:t>docker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S1 </a:t>
            </a:r>
            <a:r>
              <a:rPr lang="ko-KR" altLang="en-US" dirty="0"/>
              <a:t>서버에 </a:t>
            </a:r>
            <a:r>
              <a:rPr lang="en-US" altLang="ko-KR" dirty="0"/>
              <a:t>nginx container </a:t>
            </a:r>
            <a:r>
              <a:rPr lang="ko-KR" altLang="en-US" dirty="0"/>
              <a:t>구축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S1 </a:t>
            </a:r>
            <a:r>
              <a:rPr lang="ko-KR" altLang="en-US" dirty="0"/>
              <a:t>서버에 </a:t>
            </a:r>
            <a:r>
              <a:rPr lang="en-US" altLang="ko-KR" dirty="0"/>
              <a:t>Nginx </a:t>
            </a:r>
            <a:r>
              <a:rPr lang="ko-KR" altLang="en-US" dirty="0"/>
              <a:t>설정 및 </a:t>
            </a:r>
            <a:r>
              <a:rPr lang="en-US" altLang="ko-KR" dirty="0"/>
              <a:t>proxy </a:t>
            </a:r>
            <a:r>
              <a:rPr lang="ko-KR" altLang="en-US" dirty="0"/>
              <a:t>기능 사용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S2 </a:t>
            </a:r>
            <a:r>
              <a:rPr lang="ko-KR" altLang="en-US" dirty="0"/>
              <a:t>서버에 </a:t>
            </a:r>
            <a:r>
              <a:rPr lang="en-US" altLang="ko-KR" dirty="0"/>
              <a:t>nginx </a:t>
            </a:r>
            <a:r>
              <a:rPr lang="ko-KR" altLang="en-US" dirty="0"/>
              <a:t>설치 및 웹 서버 구축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Client &gt; s1 (edge) &gt; s2 (origin) </a:t>
            </a:r>
            <a:r>
              <a:rPr lang="ko-KR" altLang="en-US" dirty="0"/>
              <a:t>형태 서비스 구축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S1, s2 </a:t>
            </a:r>
            <a:r>
              <a:rPr lang="ko-KR" altLang="en-US" dirty="0"/>
              <a:t>서버에 </a:t>
            </a:r>
            <a:r>
              <a:rPr lang="en-US" altLang="ko-KR" dirty="0" err="1"/>
              <a:t>node_exporter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S2 </a:t>
            </a:r>
            <a:r>
              <a:rPr lang="ko-KR" altLang="en-US" dirty="0"/>
              <a:t>서버에 </a:t>
            </a:r>
            <a:r>
              <a:rPr lang="en-US" altLang="ko-KR" dirty="0"/>
              <a:t>Prometheus </a:t>
            </a:r>
            <a:r>
              <a:rPr lang="ko-KR" altLang="en-US" dirty="0"/>
              <a:t>설치 후 설정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S2 </a:t>
            </a:r>
            <a:r>
              <a:rPr lang="ko-KR" altLang="en-US" dirty="0"/>
              <a:t>서버에 </a:t>
            </a:r>
            <a:r>
              <a:rPr lang="en-US" altLang="ko-KR" dirty="0"/>
              <a:t>Grafana </a:t>
            </a:r>
            <a:r>
              <a:rPr lang="ko-KR" altLang="en-US" dirty="0"/>
              <a:t>설치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en-US" altLang="ko-KR" dirty="0"/>
              <a:t>Grafana </a:t>
            </a:r>
            <a:r>
              <a:rPr lang="ko-KR" altLang="en-US" dirty="0"/>
              <a:t>대시보드 생성 및 알람 설정</a:t>
            </a:r>
            <a:endParaRPr lang="en-US" altLang="ko-KR" dirty="0"/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51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A31F5-52C8-9457-DF78-5AFBB1B49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328" y="663754"/>
            <a:ext cx="3380527" cy="867016"/>
          </a:xfrm>
        </p:spPr>
        <p:txBody>
          <a:bodyPr anchor="b">
            <a:normAutofit/>
          </a:bodyPr>
          <a:lstStyle/>
          <a:p>
            <a:r>
              <a:rPr lang="ko-KR" altLang="en-US" sz="3600" dirty="0">
                <a:solidFill>
                  <a:schemeClr val="tx2"/>
                </a:solidFill>
              </a:rPr>
              <a:t>클라우드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6AC3D-7B95-7F80-CCD8-BB41BBF6A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19" y="1941725"/>
            <a:ext cx="4410743" cy="409518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</a:rPr>
              <a:t>IAAS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인프라 제공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OS</a:t>
            </a:r>
            <a:r>
              <a:rPr lang="ko-KR" altLang="en-US" sz="1600" dirty="0">
                <a:solidFill>
                  <a:schemeClr val="tx2"/>
                </a:solidFill>
              </a:rPr>
              <a:t> 및 소프트웨어를 직접 설치 후 사용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가상의 컴퓨터를 임대하는 것과 비슷함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514350" indent="-51435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</a:rPr>
              <a:t>PAAS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인프라 </a:t>
            </a:r>
            <a:r>
              <a:rPr lang="en-US" altLang="ko-KR" sz="1600" dirty="0">
                <a:solidFill>
                  <a:schemeClr val="tx2"/>
                </a:solidFill>
              </a:rPr>
              <a:t>+ OS + </a:t>
            </a:r>
            <a:r>
              <a:rPr lang="ko-KR" altLang="en-US" sz="1600" dirty="0">
                <a:solidFill>
                  <a:schemeClr val="tx2"/>
                </a:solidFill>
              </a:rPr>
              <a:t>프로그램 실행에 필요한 부분 제공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코드 배포만 해도 바로 사용 가능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Firebase,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>
                <a:solidFill>
                  <a:schemeClr val="tx2"/>
                </a:solidFill>
              </a:rPr>
              <a:t>Google</a:t>
            </a:r>
            <a:r>
              <a:rPr lang="ko-KR" altLang="en-US" sz="1600" dirty="0">
                <a:solidFill>
                  <a:schemeClr val="tx2"/>
                </a:solidFill>
              </a:rPr>
              <a:t> </a:t>
            </a:r>
            <a:r>
              <a:rPr lang="en-US" altLang="ko-KR" sz="1600" dirty="0">
                <a:solidFill>
                  <a:schemeClr val="tx2"/>
                </a:solidFill>
              </a:rPr>
              <a:t>App Engine</a:t>
            </a:r>
          </a:p>
          <a:p>
            <a:pPr marL="514350" indent="-514350">
              <a:buAutoNum type="arabicPeriod"/>
            </a:pPr>
            <a:r>
              <a:rPr lang="en-US" altLang="ko-KR" sz="1600" dirty="0">
                <a:solidFill>
                  <a:schemeClr val="tx2"/>
                </a:solidFill>
              </a:rPr>
              <a:t>SAAS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서비스 자체를 제공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</a:t>
            </a:r>
            <a:r>
              <a:rPr lang="ko-KR" altLang="en-US" sz="1600" dirty="0">
                <a:solidFill>
                  <a:schemeClr val="tx2"/>
                </a:solidFill>
              </a:rPr>
              <a:t>다른 세팅 없이 서비스만 이용</a:t>
            </a:r>
            <a:endParaRPr lang="en-US" altLang="ko-KR" sz="1600" dirty="0">
              <a:solidFill>
                <a:schemeClr val="tx2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schemeClr val="tx2"/>
                </a:solidFill>
              </a:rPr>
              <a:t>- Gmail, Slack, Google Docs </a:t>
            </a:r>
            <a:r>
              <a:rPr lang="ko-KR" altLang="en-US" sz="1600" dirty="0">
                <a:solidFill>
                  <a:schemeClr val="tx2"/>
                </a:solidFill>
              </a:rPr>
              <a:t>등등</a:t>
            </a:r>
            <a:endParaRPr lang="en-US" altLang="ko-KR" sz="1600" dirty="0">
              <a:solidFill>
                <a:schemeClr val="tx2"/>
              </a:solidFill>
            </a:endParaRPr>
          </a:p>
        </p:txBody>
      </p:sp>
      <p:pic>
        <p:nvPicPr>
          <p:cNvPr id="2050" name="Picture 2" descr="클라우드 서비스 쉽게 이해하기 - 개념과 종류, 전망까지">
            <a:extLst>
              <a:ext uri="{FF2B5EF4-FFF2-40B4-BE49-F238E27FC236}">
                <a16:creationId xmlns:a16="http://schemas.microsoft.com/office/drawing/2014/main" id="{CA8C0605-25A4-A791-FA62-AAF2B68A85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9" t="3839" r="8599" b="21365"/>
          <a:stretch/>
        </p:blipFill>
        <p:spPr bwMode="auto">
          <a:xfrm>
            <a:off x="4994031" y="663754"/>
            <a:ext cx="6588369" cy="5530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703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D8CE0C-0B3C-FABD-9B0F-D0CC03BA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Cloud computing </a:t>
            </a:r>
            <a:r>
              <a:rPr lang="ko-KR" alt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구조</a:t>
            </a:r>
          </a:p>
        </p:txBody>
      </p:sp>
      <p:pic>
        <p:nvPicPr>
          <p:cNvPr id="3076" name="Picture 4" descr="클라우드 컴퓨팅(Cloud Computing)">
            <a:extLst>
              <a:ext uri="{FF2B5EF4-FFF2-40B4-BE49-F238E27FC236}">
                <a16:creationId xmlns:a16="http://schemas.microsoft.com/office/drawing/2014/main" id="{0E3AE360-0E00-7F9F-416D-1EB49A1CE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77682"/>
            <a:ext cx="10905066" cy="438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492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EED8A19-9A12-7AA6-AE70-F76CD535D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ko-KR" altLang="en-US">
                <a:solidFill>
                  <a:srgbClr val="FFFFFF"/>
                </a:solidFill>
              </a:rPr>
              <a:t>클라우드 엔지니어</a:t>
            </a:r>
          </a:p>
        </p:txBody>
      </p:sp>
      <p:graphicFrame>
        <p:nvGraphicFramePr>
          <p:cNvPr id="22" name="내용 개체 틀 2">
            <a:extLst>
              <a:ext uri="{FF2B5EF4-FFF2-40B4-BE49-F238E27FC236}">
                <a16:creationId xmlns:a16="http://schemas.microsoft.com/office/drawing/2014/main" id="{B1150166-F5C2-4506-F6E4-C4D2304D9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105287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188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4A56F-AB17-0868-8706-1D5F5CFF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5219307" cy="1616203"/>
          </a:xfrm>
        </p:spPr>
        <p:txBody>
          <a:bodyPr anchor="b">
            <a:normAutofit/>
          </a:bodyPr>
          <a:lstStyle/>
          <a:p>
            <a:r>
              <a:rPr lang="en-US" altLang="ko-KR" sz="3200" dirty="0"/>
              <a:t>Cloud Front 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279E8D-81CB-8CAB-61E2-56CD78BB6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5219307" cy="3537410"/>
          </a:xfrm>
        </p:spPr>
        <p:txBody>
          <a:bodyPr anchor="t">
            <a:normAutofit/>
          </a:bodyPr>
          <a:lstStyle/>
          <a:p>
            <a:r>
              <a:rPr lang="en-US" altLang="ko-KR" sz="2000" dirty="0"/>
              <a:t>CDN (Content Delivery Network) </a:t>
            </a:r>
            <a:r>
              <a:rPr lang="ko-KR" altLang="en-US" sz="2000" dirty="0"/>
              <a:t>서비스를 사용하여 정적</a:t>
            </a:r>
            <a:r>
              <a:rPr lang="en-US" altLang="ko-KR" sz="2000" dirty="0"/>
              <a:t>, </a:t>
            </a:r>
            <a:r>
              <a:rPr lang="ko-KR" altLang="en-US" sz="2000" dirty="0"/>
              <a:t>동적인 컨텐츠를 사용자에게 빠르게 배포 할 수 있는 </a:t>
            </a:r>
            <a:r>
              <a:rPr lang="en-US" altLang="ko-KR" sz="2000" dirty="0" err="1"/>
              <a:t>aws</a:t>
            </a:r>
            <a:r>
              <a:rPr lang="ko-KR" altLang="en-US" sz="2000" dirty="0"/>
              <a:t>의 서비스</a:t>
            </a:r>
            <a:endParaRPr lang="en-US" altLang="ko-KR" sz="2000" dirty="0"/>
          </a:p>
          <a:p>
            <a:r>
              <a:rPr lang="ko-KR" altLang="en-US" sz="2000" dirty="0" err="1"/>
              <a:t>캐싱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트레픽</a:t>
            </a:r>
            <a:r>
              <a:rPr lang="ko-KR" altLang="en-US" sz="2000" dirty="0"/>
              <a:t> 제어</a:t>
            </a:r>
            <a:r>
              <a:rPr lang="en-US" altLang="ko-KR" sz="2000" dirty="0"/>
              <a:t>, </a:t>
            </a:r>
            <a:r>
              <a:rPr lang="ko-KR" altLang="en-US" sz="2000" dirty="0"/>
              <a:t>오토 스케일링</a:t>
            </a:r>
            <a:r>
              <a:rPr lang="en-US" altLang="ko-KR" sz="2000" dirty="0"/>
              <a:t>, </a:t>
            </a:r>
            <a:r>
              <a:rPr lang="ko-KR" altLang="en-US" sz="2000" dirty="0"/>
              <a:t>모니터링 서비스 까지 지원</a:t>
            </a:r>
          </a:p>
        </p:txBody>
      </p:sp>
      <p:pic>
        <p:nvPicPr>
          <p:cNvPr id="3074" name="Picture 2" descr="AWS 어렵지 않아요 - CloudFront 편">
            <a:extLst>
              <a:ext uri="{FF2B5EF4-FFF2-40B4-BE49-F238E27FC236}">
                <a16:creationId xmlns:a16="http://schemas.microsoft.com/office/drawing/2014/main" id="{CDB900C8-863A-D280-06D1-2757669F3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8019" y="1292268"/>
            <a:ext cx="4273463" cy="4273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C54A2A4D-19EF-3552-F383-6AD9587C8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A9208F0F-2734-3945-8FD0-EEB19CF41A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62CFF5D9-43B9-9D58-6F3F-25041716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0739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A6341-89A4-5F57-CC89-A62B85C87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Cache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83777-D253-647C-71E8-23C96899C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928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자주 사용하는 데이터나 값을 미리 복사해 놓는 임시 장소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대부분 </a:t>
            </a:r>
            <a:r>
              <a:rPr lang="en-US" altLang="ko-KR" dirty="0"/>
              <a:t>RAM</a:t>
            </a:r>
            <a:r>
              <a:rPr lang="ko-KR" altLang="en-US" dirty="0"/>
              <a:t>과 같은 </a:t>
            </a:r>
            <a:r>
              <a:rPr lang="en-US" altLang="ko-KR" dirty="0"/>
              <a:t>Cache Memory</a:t>
            </a:r>
            <a:r>
              <a:rPr lang="ko-KR" altLang="en-US" dirty="0"/>
              <a:t>에 저장함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Local Cache</a:t>
            </a:r>
          </a:p>
          <a:p>
            <a:pPr lvl="1"/>
            <a:r>
              <a:rPr lang="ko-KR" altLang="en-US" dirty="0"/>
              <a:t>브라우저</a:t>
            </a:r>
            <a:endParaRPr lang="en-US" altLang="ko-KR" dirty="0"/>
          </a:p>
          <a:p>
            <a:pPr lvl="1"/>
            <a:r>
              <a:rPr lang="ko-KR" altLang="en-US" dirty="0"/>
              <a:t>운영체제</a:t>
            </a:r>
            <a:endParaRPr lang="en-US" altLang="ko-KR" dirty="0"/>
          </a:p>
          <a:p>
            <a:pPr lvl="1"/>
            <a:r>
              <a:rPr lang="ko-KR" altLang="en-US" dirty="0"/>
              <a:t>애플리케이션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Global Cache</a:t>
            </a:r>
          </a:p>
          <a:p>
            <a:pPr lvl="1"/>
            <a:r>
              <a:rPr lang="en-US" altLang="ko-KR" dirty="0"/>
              <a:t>CDN</a:t>
            </a:r>
          </a:p>
          <a:p>
            <a:pPr lvl="1"/>
            <a:r>
              <a:rPr lang="ko-KR" altLang="en-US" dirty="0"/>
              <a:t>분산 </a:t>
            </a:r>
            <a:r>
              <a:rPr lang="ko-KR" altLang="en-US" dirty="0" err="1"/>
              <a:t>캐싱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F4205A-770A-A3EC-D339-C53F2EFCB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0150" y="2657475"/>
            <a:ext cx="1009650" cy="1009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25FA28E-75B4-EC3C-C084-8E439E2D4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1289" y="2557462"/>
            <a:ext cx="1103548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어플리케이션, 어플, 앱이란? : 네이버 블로그">
            <a:extLst>
              <a:ext uri="{FF2B5EF4-FFF2-40B4-BE49-F238E27FC236}">
                <a16:creationId xmlns:a16="http://schemas.microsoft.com/office/drawing/2014/main" id="{F55A8FF9-B572-987E-5A46-272108A3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6326" y="2458244"/>
            <a:ext cx="1543050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DN이란? (What is Content Delivery Network?)">
            <a:extLst>
              <a:ext uri="{FF2B5EF4-FFF2-40B4-BE49-F238E27FC236}">
                <a16:creationId xmlns:a16="http://schemas.microsoft.com/office/drawing/2014/main" id="{5245A9F0-1FA4-A099-8AB3-DE7F48679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4439879"/>
            <a:ext cx="3676650" cy="1872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9006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0" name="Right Triangle 103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6" name="Rectangle 104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D32E6E-0487-3EE5-453A-B5CA46E0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altLang="ko-KR" sz="6600" dirty="0"/>
              <a:t>CDN</a:t>
            </a:r>
            <a:endParaRPr lang="ko-KR" altLang="en-US" sz="6600" dirty="0"/>
          </a:p>
        </p:txBody>
      </p:sp>
      <p:cxnSp>
        <p:nvCxnSpPr>
          <p:cNvPr id="1047" name="Straight Connector 104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6F9DFA-52A7-810C-F954-6FAA0DD54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ko-KR" altLang="en-US" sz="2400" dirty="0"/>
              <a:t>콘텐츠 전송 네트워크 </a:t>
            </a:r>
            <a:r>
              <a:rPr lang="en-US" altLang="ko-KR" sz="2400" dirty="0"/>
              <a:t>(Contents Delivery Network)</a:t>
            </a:r>
          </a:p>
          <a:p>
            <a:r>
              <a:rPr lang="ko-KR" altLang="en-US" sz="2400" dirty="0"/>
              <a:t>콘텐츠를 받아올 때의 대기시간 및 통신지연을 줄이고자 클라이언트와 웹서버 간에 중간 서버를 두어</a:t>
            </a:r>
            <a:r>
              <a:rPr lang="en-US" altLang="ko-KR" sz="2400" dirty="0"/>
              <a:t> </a:t>
            </a:r>
            <a:r>
              <a:rPr lang="ko-KR" altLang="en-US" sz="2400" dirty="0"/>
              <a:t>효율성을 높인 </a:t>
            </a:r>
            <a:r>
              <a:rPr lang="ko-KR" altLang="en-US" sz="2400" dirty="0">
                <a:highlight>
                  <a:srgbClr val="FFFF00"/>
                </a:highlight>
              </a:rPr>
              <a:t>양방향 통신</a:t>
            </a:r>
          </a:p>
        </p:txBody>
      </p:sp>
    </p:spTree>
    <p:extLst>
      <p:ext uri="{BB962C8B-B14F-4D97-AF65-F5344CB8AC3E}">
        <p14:creationId xmlns:p14="http://schemas.microsoft.com/office/powerpoint/2010/main" val="768138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8539BE9DAEFA644B826C9ECCA696F34" ma:contentTypeVersion="2" ma:contentTypeDescription="새 문서를 만듭니다." ma:contentTypeScope="" ma:versionID="78d53c5dae01210dd896be49ffb51f87">
  <xsd:schema xmlns:xsd="http://www.w3.org/2001/XMLSchema" xmlns:xs="http://www.w3.org/2001/XMLSchema" xmlns:p="http://schemas.microsoft.com/office/2006/metadata/properties" xmlns:ns3="15e83833-efa0-444a-9fc6-85d04bce6709" targetNamespace="http://schemas.microsoft.com/office/2006/metadata/properties" ma:root="true" ma:fieldsID="3bc1857b28a11f4310b4aff168dfca0d" ns3:_="">
    <xsd:import namespace="15e83833-efa0-444a-9fc6-85d04bce670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e83833-efa0-444a-9fc6-85d04bce67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3733CEA-22E9-4886-8979-5156DC99B802}">
  <ds:schemaRefs>
    <ds:schemaRef ds:uri="http://schemas.microsoft.com/office/2006/metadata/properties"/>
    <ds:schemaRef ds:uri="http://purl.org/dc/dcmitype/"/>
    <ds:schemaRef ds:uri="http://purl.org/dc/elements/1.1/"/>
    <ds:schemaRef ds:uri="http://schemas.microsoft.com/office/2006/documentManagement/types"/>
    <ds:schemaRef ds:uri="15e83833-efa0-444a-9fc6-85d04bce6709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BB7E175D-5613-48A4-BC63-2531CD8729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1D12E5-2DD3-4D72-AFDC-FAA59EC8EC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e83833-efa0-444a-9fc6-85d04bce670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3109</TotalTime>
  <Words>1978</Words>
  <Application>Microsoft Office PowerPoint</Application>
  <PresentationFormat>와이드스크린</PresentationFormat>
  <Paragraphs>243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5" baseType="lpstr">
      <vt:lpstr>Apple SD Gothic Neo</vt:lpstr>
      <vt:lpstr>맑은 고딕</vt:lpstr>
      <vt:lpstr>Arial</vt:lpstr>
      <vt:lpstr>Bahnschrift SemiLight SemiConde</vt:lpstr>
      <vt:lpstr>Calibri</vt:lpstr>
      <vt:lpstr>Consolas</vt:lpstr>
      <vt:lpstr>roboto</vt:lpstr>
      <vt:lpstr>Office 테마</vt:lpstr>
      <vt:lpstr>Cloud Front  (CDN Service)</vt:lpstr>
      <vt:lpstr>1. Cloud 란?</vt:lpstr>
      <vt:lpstr>Cloud 예시</vt:lpstr>
      <vt:lpstr>클라우드 종류</vt:lpstr>
      <vt:lpstr>Cloud computing 구조</vt:lpstr>
      <vt:lpstr>클라우드 엔지니어</vt:lpstr>
      <vt:lpstr>Cloud Front 란?</vt:lpstr>
      <vt:lpstr>Cache</vt:lpstr>
      <vt:lpstr>CDN</vt:lpstr>
      <vt:lpstr>CDN을 사용하는 이유</vt:lpstr>
      <vt:lpstr>CDN이 사용되는 곳</vt:lpstr>
      <vt:lpstr>CDN 구조</vt:lpstr>
      <vt:lpstr>CDN을 이루는 것들</vt:lpstr>
      <vt:lpstr>1. 컨테이너</vt:lpstr>
      <vt:lpstr>컨테이너 VS 가상머신</vt:lpstr>
      <vt:lpstr>도커</vt:lpstr>
      <vt:lpstr>이미지</vt:lpstr>
      <vt:lpstr>간단한 Docker 명령어</vt:lpstr>
      <vt:lpstr>오케스트레이션 (쿠버네티스)</vt:lpstr>
      <vt:lpstr>Web Server</vt:lpstr>
      <vt:lpstr>Web</vt:lpstr>
      <vt:lpstr>Web의 구조</vt:lpstr>
      <vt:lpstr>http 프로토콜</vt:lpstr>
      <vt:lpstr>Http request </vt:lpstr>
      <vt:lpstr>http response</vt:lpstr>
      <vt:lpstr>상태 코드</vt:lpstr>
      <vt:lpstr>http/2, http/3, https</vt:lpstr>
      <vt:lpstr>HTTPS 통신 구조 </vt:lpstr>
      <vt:lpstr>PowerPoint 프레젠테이션</vt:lpstr>
      <vt:lpstr>Nginx(요즘 많이 사용)</vt:lpstr>
      <vt:lpstr>Nginx 동작</vt:lpstr>
      <vt:lpstr>모니터링 시스템</vt:lpstr>
      <vt:lpstr>모니터링 시스템 구축에 필요한 것들</vt:lpstr>
      <vt:lpstr>node exporter</vt:lpstr>
      <vt:lpstr>Prometheus</vt:lpstr>
      <vt:lpstr>그라파나</vt:lpstr>
      <vt:lpstr>실습 내용 (CDN)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Front  (CDN Service)</dc:title>
  <dc:creator>상 종환</dc:creator>
  <cp:lastModifiedBy>허강택</cp:lastModifiedBy>
  <cp:revision>93</cp:revision>
  <dcterms:created xsi:type="dcterms:W3CDTF">2023-10-03T05:06:39Z</dcterms:created>
  <dcterms:modified xsi:type="dcterms:W3CDTF">2024-07-09T03:00:23Z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0x01010028539BE9DAEFA644B826C9ECCA696F34</vt:lpwstr>
  </property>
</Properties>
</file>