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58" y="-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98139-D817-8451-A669-F0E4CC8C9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E6D951-0D7B-E4FD-759D-809181F1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B7916-7B48-DB2B-AF6E-E111274C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E20DD-D60C-C693-8676-04AAFEBB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BF38E-4D16-E4BC-7630-62E3619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4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A9B6-5AE9-B2CE-E385-F5DB1313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CDB88-4208-E3E7-D06E-2B280C66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E42A4-06E2-146E-F3F5-C6F32D7F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1958A-9008-2314-7A44-27C45600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09404-8C01-9279-2692-68E57E45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19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F53593-C563-E09D-5C3E-FFBB2B8BA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CBEDF-AEEB-2047-F235-1C165363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73C43-72F4-C941-4B96-000FA375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E145F-C945-0233-87DF-10E3AA72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216F6-872C-C3FA-D36B-1FE50F6C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3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A4376-1029-4F43-546D-6711F9F1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2E27C-1837-607C-A9A9-B3FA583E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E7CBD-94F0-35F4-E2B6-F8F67771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6F750-A9EF-4F16-3427-D0965252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E1928-FB68-A0CB-355F-E834F55C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98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6257-A962-0A06-A9E9-B033F1D9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A275E-AA63-567A-4297-4D1347E95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B5BCE-4F40-1B92-1A76-28CA529A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4EFB5-FF8C-C77E-C785-0EBB1CA2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2CEB0-FE25-82C5-60C0-62A9A360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F5273-B8FF-6CB8-8745-C9F91B5A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7FE06-11F0-993B-9208-30648C0F6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AFC7D-5F78-C56E-D3B4-FB801E391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9106B3-697E-DC40-FA19-C0A378C0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A0444-3F7A-AC79-A4FE-A779C76F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9B0FF-E8A2-91CD-E95B-01DEF6B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D0EF3-CDBC-AFD1-9DDE-660A7A20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42BCD-16DE-97CD-6444-66F262652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D33D32-C65C-8476-B14B-4AC0331CD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5DD81E-8079-104F-EB7C-5463AD16A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2102E-9ECC-CF27-86BB-AB9E7B8B7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F10CE5-10BB-CBC6-9677-E7C8CCE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B7FEAA-9C6A-9993-CF73-5297E1C0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04A5BD-AF78-B047-4038-3B17A3E4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D9B8D-5156-E5A0-03D4-C6D3A238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DA3DB7-2861-086A-4CA8-F2334614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3988D-D939-F5B5-5D32-BF379F6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BFD2CD-69EB-0C1A-A3CC-2CA38416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37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D56880-3041-05D4-9CA3-4599DA31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14BE75-D627-9847-A21C-B612A234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57E76-AC36-0EA6-4A41-109230E5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0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B4DB5-B6A5-7F99-669B-A627CABF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B5CA7-37DC-9671-ED61-9A7B6368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E4598-A954-604C-3079-60C567C2B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783D2-12FA-9B2E-F369-22119B63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452C5-B360-886E-8DC4-61F45FC5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5B459-F6BC-BEDA-74AA-56CC91B8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6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CB0A-05B4-963B-1E73-7D020FA2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D423B1-2620-89A4-58F4-895969A2D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09599D-901A-A48C-34FD-5547F17A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99BD0C-ECC7-D130-4CA9-7F30EFB4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586A9-C177-2871-C4E3-20202938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B4AE7A-93D8-3551-FC9E-1D14DCC0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2CF86F-87EC-9297-88D8-3C86DD3F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E25C4-D307-CDDE-E61D-B6D260C5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E30EE-3B4F-6098-DA86-5A7539816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3BF0-E9C6-41F5-85EC-B1DF7E7B6280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81FA4-74D6-B9E1-5324-FD74138D0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741C1-65FB-C972-18C0-F80AA6C8C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44A24-A742-433E-89ED-CA823CB9B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etheus/node_exporter/releases/download/v1.1.2/node_exporter-1.1.2.linux-amd64.tar.gz%20tar%20-xzvf%20node_exporter-1.1.2.linux-amd64.tar.g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1AE9B-C997-B314-3A05-E26687C78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CDN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1DF40-F030-DBEC-6277-B955284E4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06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6B512-7044-5B6C-33D4-77B66C28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모니터링 시스템 설치 </a:t>
            </a:r>
            <a:r>
              <a:rPr lang="en-US" altLang="ko-KR" dirty="0" err="1"/>
              <a:t>grafana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BB341-488F-ECCF-7CD0-4E0E79A4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apt install -y apt-transport-https ca-certificates curl gnupg2 software-properties-common</a:t>
            </a:r>
          </a:p>
          <a:p>
            <a:pPr marL="0" indent="0">
              <a:buNone/>
            </a:pPr>
            <a:r>
              <a:rPr lang="en-US" altLang="ko-KR" dirty="0"/>
              <a:t>echo "deb https://packages.grafana.com/oss/deb stable main" | tee -a /</a:t>
            </a:r>
            <a:r>
              <a:rPr lang="en-US" altLang="ko-KR" dirty="0" err="1"/>
              <a:t>etc</a:t>
            </a:r>
            <a:r>
              <a:rPr lang="en-US" altLang="ko-KR" dirty="0"/>
              <a:t>/apt/</a:t>
            </a:r>
            <a:r>
              <a:rPr lang="en-US" altLang="ko-KR" dirty="0" err="1"/>
              <a:t>sources.list.d</a:t>
            </a:r>
            <a:r>
              <a:rPr lang="en-US" altLang="ko-KR" dirty="0"/>
              <a:t>/</a:t>
            </a:r>
            <a:r>
              <a:rPr lang="en-US" altLang="ko-KR" dirty="0" err="1"/>
              <a:t>grafana.list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curl -</a:t>
            </a:r>
            <a:r>
              <a:rPr lang="en-US" altLang="ko-KR" dirty="0" err="1"/>
              <a:t>sL</a:t>
            </a:r>
            <a:r>
              <a:rPr lang="en-US" altLang="ko-KR" dirty="0"/>
              <a:t> https://packages.grafana.com/gpg.key | </a:t>
            </a:r>
            <a:r>
              <a:rPr lang="en-US" altLang="ko-KR" dirty="0" err="1"/>
              <a:t>sudo</a:t>
            </a:r>
            <a:r>
              <a:rPr lang="en-US" altLang="ko-KR" dirty="0"/>
              <a:t> apt-key add -</a:t>
            </a:r>
          </a:p>
          <a:p>
            <a:pPr marL="0" indent="0">
              <a:buNone/>
            </a:pPr>
            <a:r>
              <a:rPr lang="en-US" altLang="ko-KR" dirty="0"/>
              <a:t>apt update</a:t>
            </a:r>
          </a:p>
          <a:p>
            <a:pPr marL="0" indent="0">
              <a:buNone/>
            </a:pPr>
            <a:r>
              <a:rPr lang="en-US" altLang="ko-KR" dirty="0"/>
              <a:t>apt install -y </a:t>
            </a:r>
            <a:r>
              <a:rPr lang="en-US" altLang="ko-KR" dirty="0" err="1"/>
              <a:t>grafana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09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B0BFF-FBD5-E268-10B9-B22332B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Ec2 </a:t>
            </a:r>
            <a:r>
              <a:rPr lang="ko-KR" altLang="en-US" dirty="0"/>
              <a:t>서버 </a:t>
            </a:r>
            <a:r>
              <a:rPr lang="en-US" altLang="ko-KR" dirty="0"/>
              <a:t>2</a:t>
            </a:r>
            <a:r>
              <a:rPr lang="ko-KR" altLang="en-US" dirty="0"/>
              <a:t>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F1091-4CFE-912E-25CD-F84406CA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Ubuntu 22.04</a:t>
            </a:r>
          </a:p>
          <a:p>
            <a:r>
              <a:rPr lang="en-US" altLang="ko-KR" dirty="0"/>
              <a:t>80, 443, 3000 </a:t>
            </a:r>
            <a:r>
              <a:rPr lang="ko-KR" altLang="en-US" dirty="0"/>
              <a:t>포트 허용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1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BE383-E16C-7E1D-2B82-7D764D9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79237" cy="1325563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216CC-DA83-FE15-A468-A7D5AECC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apt-get update</a:t>
            </a:r>
          </a:p>
          <a:p>
            <a:r>
              <a:rPr lang="en-US" altLang="ko-KR" dirty="0"/>
              <a:t>apt-get install apt-transport-https ca-certificates curl </a:t>
            </a:r>
            <a:r>
              <a:rPr lang="en-US" altLang="ko-KR" dirty="0" err="1"/>
              <a:t>gnupg</a:t>
            </a:r>
            <a:r>
              <a:rPr lang="en-US" altLang="ko-KR" dirty="0"/>
              <a:t>-agent software-properties-common</a:t>
            </a:r>
          </a:p>
          <a:p>
            <a:r>
              <a:rPr lang="en-US" altLang="ko-KR" dirty="0"/>
              <a:t>curl -</a:t>
            </a:r>
            <a:r>
              <a:rPr lang="en-US" altLang="ko-KR" dirty="0" err="1"/>
              <a:t>fsSL</a:t>
            </a:r>
            <a:r>
              <a:rPr lang="en-US" altLang="ko-KR" dirty="0"/>
              <a:t> https://download.docker.com/linux/ubuntu/gpg | </a:t>
            </a:r>
            <a:r>
              <a:rPr lang="en-US" altLang="ko-KR" dirty="0" err="1"/>
              <a:t>sudo</a:t>
            </a:r>
            <a:r>
              <a:rPr lang="en-US" altLang="ko-KR" dirty="0"/>
              <a:t> apt-key add - 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add-apt-repository "deb [arch=amd64] https://download.docker.com/linux/ubuntu $(</a:t>
            </a:r>
            <a:r>
              <a:rPr lang="en-US" altLang="ko-KR" dirty="0" err="1"/>
              <a:t>lsb_release</a:t>
            </a:r>
            <a:r>
              <a:rPr lang="en-US" altLang="ko-KR" dirty="0"/>
              <a:t> -cs) stable"</a:t>
            </a:r>
          </a:p>
          <a:p>
            <a:r>
              <a:rPr lang="en-US" altLang="ko-KR" dirty="0"/>
              <a:t>apt-get update</a:t>
            </a:r>
          </a:p>
          <a:p>
            <a:r>
              <a:rPr lang="fr-FR" altLang="ko-KR" dirty="0"/>
              <a:t>apt-get install docker-ce docker-ce-cli containerd.io</a:t>
            </a:r>
          </a:p>
          <a:p>
            <a:r>
              <a:rPr lang="en-US" altLang="ko-KR" dirty="0" err="1"/>
              <a:t>systemctl</a:t>
            </a:r>
            <a:r>
              <a:rPr lang="en-US" altLang="ko-KR" dirty="0"/>
              <a:t> status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1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27458-0A8A-EE48-C58F-C073C003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설치 </a:t>
            </a:r>
            <a:r>
              <a:rPr lang="en-US" altLang="ko-KR" dirty="0"/>
              <a:t>(2</a:t>
            </a:r>
            <a:r>
              <a:rPr lang="ko-KR" altLang="en-US" dirty="0"/>
              <a:t>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EBE4A-2D0D-EEFF-1DD4-C73FB226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pull nginx(</a:t>
            </a:r>
            <a:r>
              <a:rPr lang="ko-KR" altLang="en-US" dirty="0" err="1"/>
              <a:t>도커</a:t>
            </a:r>
            <a:r>
              <a:rPr lang="ko-KR" altLang="en-US" dirty="0"/>
              <a:t> 소문자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run</a:t>
            </a:r>
            <a:r>
              <a:rPr lang="ko-KR" altLang="en-US" dirty="0"/>
              <a:t> </a:t>
            </a:r>
            <a:r>
              <a:rPr lang="en-US" altLang="ko-KR" dirty="0"/>
              <a:t>-d --network host -v /home/ubuntu/nginx:/</a:t>
            </a:r>
            <a:r>
              <a:rPr lang="en-US" altLang="ko-KR" dirty="0" err="1"/>
              <a:t>usr</a:t>
            </a:r>
            <a:r>
              <a:rPr lang="en-US" altLang="ko-KR" dirty="0"/>
              <a:t>/share/nginx/html nginx </a:t>
            </a:r>
          </a:p>
        </p:txBody>
      </p:sp>
    </p:spTree>
    <p:extLst>
      <p:ext uri="{BB962C8B-B14F-4D97-AF65-F5344CB8AC3E}">
        <p14:creationId xmlns:p14="http://schemas.microsoft.com/office/powerpoint/2010/main" val="269844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25E2D-7291-251C-88A2-37612FC4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121A8-B31F-5BF6-BF97-ADDDE665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874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/>
              <a:t>Docker exec –it </a:t>
            </a:r>
            <a:r>
              <a:rPr lang="ko-KR" altLang="en-US" dirty="0"/>
              <a:t>컨테이너 </a:t>
            </a:r>
            <a:r>
              <a:rPr lang="en-US" altLang="ko-KR" dirty="0"/>
              <a:t>id bash(</a:t>
            </a:r>
            <a:r>
              <a:rPr lang="ko-KR" altLang="en-US" dirty="0"/>
              <a:t>컨테이너 </a:t>
            </a:r>
            <a:r>
              <a:rPr lang="en-US" altLang="ko-KR" dirty="0"/>
              <a:t>id</a:t>
            </a:r>
            <a:r>
              <a:rPr lang="ko-KR" altLang="en-US" dirty="0"/>
              <a:t>대신에 컨테이너 </a:t>
            </a:r>
            <a:r>
              <a:rPr lang="en-US" altLang="ko-KR" dirty="0"/>
              <a:t>id</a:t>
            </a:r>
            <a:r>
              <a:rPr lang="ko-KR" altLang="en-US" dirty="0"/>
              <a:t>를 넣으면 됨 </a:t>
            </a: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ko-KR" altLang="en-US" dirty="0"/>
              <a:t>로 확인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잘 들어갔는지 확인하려면 치고 다시 </a:t>
            </a:r>
            <a:r>
              <a:rPr lang="en-US" altLang="ko-KR" dirty="0"/>
              <a:t>docker </a:t>
            </a:r>
            <a:r>
              <a:rPr lang="en-US" altLang="ko-KR" dirty="0" err="1"/>
              <a:t>ps</a:t>
            </a:r>
            <a:r>
              <a:rPr lang="ko-KR" altLang="en-US" dirty="0"/>
              <a:t>쳤을 때</a:t>
            </a:r>
            <a:r>
              <a:rPr lang="en-US" altLang="ko-KR" dirty="0"/>
              <a:t>, docker</a:t>
            </a:r>
            <a:r>
              <a:rPr lang="ko-KR" altLang="en-US" dirty="0"/>
              <a:t>가 없다고 뜨면 잘 들어간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Apt-get update</a:t>
            </a:r>
          </a:p>
          <a:p>
            <a:r>
              <a:rPr lang="en-US" altLang="ko-KR" dirty="0"/>
              <a:t>Apt-get install vim</a:t>
            </a:r>
          </a:p>
          <a:p>
            <a:r>
              <a:rPr lang="en-US" altLang="ko-KR" dirty="0"/>
              <a:t>cd /</a:t>
            </a:r>
            <a:r>
              <a:rPr lang="en-US" altLang="ko-KR" dirty="0" err="1"/>
              <a:t>etc</a:t>
            </a:r>
            <a:r>
              <a:rPr lang="en-US" altLang="ko-KR" dirty="0"/>
              <a:t>/nginx/</a:t>
            </a:r>
          </a:p>
          <a:p>
            <a:r>
              <a:rPr lang="en-US" altLang="ko-KR" dirty="0"/>
              <a:t>vi </a:t>
            </a:r>
            <a:r>
              <a:rPr lang="en-US" altLang="ko-KR" dirty="0" err="1"/>
              <a:t>nginx.conf</a:t>
            </a:r>
            <a:endParaRPr lang="en-US" altLang="ko-KR" dirty="0"/>
          </a:p>
          <a:p>
            <a:pPr lvl="1"/>
            <a:r>
              <a:rPr lang="en-US" altLang="ko-KR" dirty="0"/>
              <a:t>user root;</a:t>
            </a:r>
          </a:p>
          <a:p>
            <a:pPr marL="457200" lvl="1" indent="0">
              <a:buNone/>
            </a:pPr>
            <a:r>
              <a:rPr lang="en-US" altLang="ko-KR" dirty="0"/>
              <a:t>    map $time_iso8601 $</a:t>
            </a:r>
            <a:r>
              <a:rPr lang="en-US" altLang="ko-KR" dirty="0" err="1"/>
              <a:t>logdate</a:t>
            </a:r>
            <a:r>
              <a:rPr lang="en-US" altLang="ko-KR" dirty="0"/>
              <a:t> {</a:t>
            </a:r>
          </a:p>
          <a:p>
            <a:pPr marL="457200" lvl="1" indent="0">
              <a:buNone/>
            </a:pPr>
            <a:r>
              <a:rPr lang="en-US" altLang="ko-KR" dirty="0"/>
              <a:t>        '~^(?&lt;</a:t>
            </a:r>
            <a:r>
              <a:rPr lang="en-US" altLang="ko-KR" dirty="0" err="1"/>
              <a:t>ymd</a:t>
            </a:r>
            <a:r>
              <a:rPr lang="en-US" altLang="ko-KR" dirty="0"/>
              <a:t>&gt;\d{4}-\d{2}-\d{2})'   $</a:t>
            </a:r>
            <a:r>
              <a:rPr lang="en-US" altLang="ko-KR" dirty="0" err="1"/>
              <a:t>ymd</a:t>
            </a:r>
            <a:r>
              <a:rPr lang="en-US" altLang="ko-KR" dirty="0"/>
              <a:t>;</a:t>
            </a:r>
          </a:p>
          <a:p>
            <a:pPr marL="457200" lvl="1" indent="0">
              <a:buNone/>
            </a:pPr>
            <a:r>
              <a:rPr lang="en-US" altLang="ko-KR" dirty="0"/>
              <a:t>        default                         '</a:t>
            </a:r>
            <a:r>
              <a:rPr lang="en-US" altLang="ko-KR" dirty="0" err="1"/>
              <a:t>nodate</a:t>
            </a:r>
            <a:r>
              <a:rPr lang="en-US" altLang="ko-KR" dirty="0"/>
              <a:t>';</a:t>
            </a:r>
          </a:p>
          <a:p>
            <a:pPr marL="457200" lvl="1" indent="0">
              <a:buNone/>
            </a:pPr>
            <a:r>
              <a:rPr lang="en-US" altLang="ko-KR" dirty="0"/>
              <a:t>    }</a:t>
            </a:r>
          </a:p>
          <a:p>
            <a:pPr marL="457200" lvl="1" indent="0">
              <a:buNone/>
            </a:pPr>
            <a:r>
              <a:rPr lang="en-US" altLang="ko-KR" dirty="0"/>
              <a:t>    map $time_iso8601 $logdate2 {</a:t>
            </a:r>
          </a:p>
          <a:p>
            <a:pPr marL="457200" lvl="1" indent="0">
              <a:buNone/>
            </a:pPr>
            <a:r>
              <a:rPr lang="en-US" altLang="ko-KR" dirty="0"/>
              <a:t>        '~*(?&lt;</a:t>
            </a:r>
            <a:r>
              <a:rPr lang="en-US" altLang="ko-KR" dirty="0" err="1"/>
              <a:t>hms</a:t>
            </a:r>
            <a:r>
              <a:rPr lang="en-US" altLang="ko-KR" dirty="0"/>
              <a:t>&gt;\d{2}:\d{2}:\d{2})'   $</a:t>
            </a:r>
            <a:r>
              <a:rPr lang="en-US" altLang="ko-KR" dirty="0" err="1"/>
              <a:t>hms</a:t>
            </a:r>
            <a:r>
              <a:rPr lang="en-US" altLang="ko-KR" dirty="0"/>
              <a:t>;</a:t>
            </a:r>
          </a:p>
          <a:p>
            <a:pPr marL="457200" lvl="1" indent="0">
              <a:buNone/>
            </a:pPr>
            <a:r>
              <a:rPr lang="en-US" altLang="ko-KR" dirty="0"/>
              <a:t>        default                         '</a:t>
            </a:r>
            <a:r>
              <a:rPr lang="en-US" altLang="ko-KR" dirty="0" err="1"/>
              <a:t>nodate</a:t>
            </a:r>
            <a:r>
              <a:rPr lang="en-US" altLang="ko-KR" dirty="0"/>
              <a:t>';</a:t>
            </a:r>
          </a:p>
          <a:p>
            <a:pPr marL="457200" lvl="1" indent="0">
              <a:buNone/>
            </a:pPr>
            <a:r>
              <a:rPr lang="en-US" altLang="ko-KR" dirty="0"/>
              <a:t>    }</a:t>
            </a:r>
          </a:p>
          <a:p>
            <a:pPr lvl="1"/>
            <a:r>
              <a:rPr lang="en-US" altLang="ko-KR" dirty="0" err="1"/>
              <a:t>logformat</a:t>
            </a:r>
            <a:r>
              <a:rPr lang="en-US" altLang="ko-KR" dirty="0"/>
              <a:t> main '$host	$</a:t>
            </a:r>
            <a:r>
              <a:rPr lang="en-US" altLang="ko-KR" dirty="0" err="1"/>
              <a:t>time_tab</a:t>
            </a:r>
            <a:r>
              <a:rPr lang="en-US" altLang="ko-KR" dirty="0"/>
              <a:t>	$scheme://$</a:t>
            </a:r>
            <a:r>
              <a:rPr lang="en-US" altLang="ko-KR" dirty="0" err="1"/>
              <a:t>host$request_uri</a:t>
            </a:r>
            <a:r>
              <a:rPr lang="en-US" altLang="ko-KR" dirty="0"/>
              <a:t>	$</a:t>
            </a:r>
            <a:r>
              <a:rPr lang="en-US" altLang="ko-KR" dirty="0" err="1"/>
              <a:t>bytes_sent</a:t>
            </a:r>
            <a:r>
              <a:rPr lang="en-US" altLang="ko-KR" dirty="0"/>
              <a:t>	$</a:t>
            </a:r>
            <a:r>
              <a:rPr lang="en-US" altLang="ko-KR" dirty="0" err="1"/>
              <a:t>request_time</a:t>
            </a:r>
            <a:r>
              <a:rPr lang="en-US" altLang="ko-KR" dirty="0"/>
              <a:t>	$</a:t>
            </a:r>
            <a:r>
              <a:rPr lang="en-US" altLang="ko-KR" dirty="0" err="1"/>
              <a:t>upstream_cache_status</a:t>
            </a:r>
            <a:r>
              <a:rPr lang="en-US" altLang="ko-KR" dirty="0"/>
              <a:t>	$status	$</a:t>
            </a:r>
            <a:r>
              <a:rPr lang="en-US" altLang="ko-KR" dirty="0" err="1"/>
              <a:t>remote_addr</a:t>
            </a:r>
            <a:r>
              <a:rPr lang="en-US" altLang="ko-KR" dirty="0"/>
              <a:t>	$</a:t>
            </a:r>
            <a:r>
              <a:rPr lang="en-US" altLang="ko-KR" dirty="0" err="1"/>
              <a:t>http_user_agent</a:t>
            </a:r>
            <a:r>
              <a:rPr lang="en-US" altLang="ko-KR" dirty="0"/>
              <a:t>	$</a:t>
            </a:r>
            <a:r>
              <a:rPr lang="en-US" altLang="ko-KR" dirty="0" err="1"/>
              <a:t>http_referrer</a:t>
            </a:r>
            <a:r>
              <a:rPr lang="en-US" altLang="ko-KR" dirty="0"/>
              <a:t>	$</a:t>
            </a:r>
            <a:r>
              <a:rPr lang="en-US" altLang="ko-KR" dirty="0" err="1"/>
              <a:t>upstream_addr</a:t>
            </a:r>
            <a:r>
              <a:rPr lang="en-US" altLang="ko-KR" dirty="0"/>
              <a:t>	$</a:t>
            </a:r>
            <a:r>
              <a:rPr lang="en-US" altLang="ko-KR" dirty="0" err="1"/>
              <a:t>upstream_status</a:t>
            </a:r>
            <a:r>
              <a:rPr lang="en-US" altLang="ko-KR" dirty="0"/>
              <a:t>	$</a:t>
            </a:r>
            <a:r>
              <a:rPr lang="en-US" altLang="ko-KR" dirty="0" err="1"/>
              <a:t>http_accept_encoding</a:t>
            </a:r>
            <a:r>
              <a:rPr lang="en-US" altLang="ko-KR" dirty="0"/>
              <a:t>	$</a:t>
            </a:r>
            <a:r>
              <a:rPr lang="en-US" altLang="ko-KR" dirty="0" err="1"/>
              <a:t>body_bytes_sent</a:t>
            </a:r>
            <a:r>
              <a:rPr lang="en-US" altLang="ko-KR" dirty="0"/>
              <a:t>	$</a:t>
            </a:r>
            <a:r>
              <a:rPr lang="en-US" altLang="ko-KR" dirty="0" err="1"/>
              <a:t>upstream_connect_time</a:t>
            </a:r>
            <a:r>
              <a:rPr lang="en-US" altLang="ko-KR" dirty="0"/>
              <a:t>	$</a:t>
            </a:r>
            <a:r>
              <a:rPr lang="en-US" altLang="ko-KR" dirty="0" err="1"/>
              <a:t>upstream_header_time</a:t>
            </a:r>
            <a:r>
              <a:rPr lang="en-US" altLang="ko-KR" dirty="0"/>
              <a:t>	$</a:t>
            </a:r>
            <a:r>
              <a:rPr lang="en-US" altLang="ko-KR" dirty="0" err="1"/>
              <a:t>upstream_response_time</a:t>
            </a:r>
            <a:r>
              <a:rPr lang="en-US" altLang="ko-KR" dirty="0"/>
              <a:t>	$</a:t>
            </a:r>
            <a:r>
              <a:rPr lang="en-US" altLang="ko-KR" dirty="0" err="1"/>
              <a:t>server_addr</a:t>
            </a:r>
            <a:r>
              <a:rPr lang="en-US" altLang="ko-KR" dirty="0"/>
              <a:t>	$msec';</a:t>
            </a:r>
          </a:p>
        </p:txBody>
      </p:sp>
    </p:spTree>
    <p:extLst>
      <p:ext uri="{BB962C8B-B14F-4D97-AF65-F5344CB8AC3E}">
        <p14:creationId xmlns:p14="http://schemas.microsoft.com/office/powerpoint/2010/main" val="283816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1DDE7-3608-EC42-6D0A-D2856320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모니터링 시스템 설치 </a:t>
            </a:r>
            <a:r>
              <a:rPr lang="en-US" altLang="ko-KR" dirty="0"/>
              <a:t>(node exporter)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4C34E-BB36-FF8D-8234-881DA7AF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D2Coding"/>
              </a:rPr>
              <a:t>wget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https:</a:t>
            </a:r>
            <a:r>
              <a:rPr lang="en-US" altLang="ko-KR" b="0" i="0" dirty="0">
                <a:solidFill>
                  <a:srgbClr val="009926"/>
                </a:solidFill>
                <a:effectLst/>
                <a:latin typeface="D2Coding"/>
                <a:hlinkClick r:id="rId2"/>
              </a:rPr>
              <a:t>//gi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thub.com</a:t>
            </a:r>
            <a:r>
              <a:rPr lang="en-US" altLang="ko-KR" b="0" i="0" dirty="0">
                <a:solidFill>
                  <a:srgbClr val="009926"/>
                </a:solidFill>
                <a:effectLst/>
                <a:latin typeface="D2Coding"/>
                <a:hlinkClick r:id="rId2"/>
              </a:rPr>
              <a:t>/prometheus/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node_exporter</a:t>
            </a:r>
            <a:r>
              <a:rPr lang="en-US" altLang="ko-KR" b="0" i="0" dirty="0">
                <a:solidFill>
                  <a:srgbClr val="009926"/>
                </a:solidFill>
                <a:effectLst/>
                <a:latin typeface="D2Coding"/>
                <a:hlinkClick r:id="rId2"/>
              </a:rPr>
              <a:t>/releases/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download</a:t>
            </a:r>
            <a:r>
              <a:rPr lang="en-US" altLang="ko-KR" b="0" i="0" dirty="0">
                <a:solidFill>
                  <a:srgbClr val="009926"/>
                </a:solidFill>
                <a:effectLst/>
                <a:latin typeface="D2Coding"/>
                <a:hlinkClick r:id="rId2"/>
              </a:rPr>
              <a:t>/v1.1.2/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node_exporter-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D2Coding"/>
                <a:hlinkClick r:id="rId2"/>
              </a:rPr>
              <a:t>1.1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D2Coding"/>
                <a:hlinkClick r:id="rId2"/>
              </a:rPr>
              <a:t>2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.linux-amd64.tar.gz </a:t>
            </a:r>
            <a:endParaRPr lang="en-US" altLang="ko-KR" dirty="0">
              <a:solidFill>
                <a:srgbClr val="333333"/>
              </a:solidFill>
              <a:latin typeface="D2Coding"/>
              <a:hlinkClick r:id="rId2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D2Coding"/>
              <a:hlinkClick r:id="rId2"/>
            </a:endParaRPr>
          </a:p>
          <a:p>
            <a:pPr marL="0" indent="0"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tar 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D2Coding"/>
                <a:hlinkClick r:id="rId2"/>
              </a:rPr>
              <a:t>xzvf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 node_exporter-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D2Coding"/>
                <a:hlinkClick r:id="rId2"/>
              </a:rPr>
              <a:t>1.1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.</a:t>
            </a:r>
            <a:r>
              <a:rPr lang="en-US" altLang="ko-KR" b="0" i="0" dirty="0">
                <a:solidFill>
                  <a:srgbClr val="008080"/>
                </a:solidFill>
                <a:effectLst/>
                <a:latin typeface="D2Coding"/>
                <a:hlinkClick r:id="rId2"/>
              </a:rPr>
              <a:t>2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  <a:hlinkClick r:id="rId2"/>
              </a:rPr>
              <a:t>.</a:t>
            </a:r>
            <a:r>
              <a:rPr lang="en-US" altLang="ko-KR" dirty="0">
                <a:solidFill>
                  <a:srgbClr val="333333"/>
                </a:solidFill>
                <a:latin typeface="D2Coding"/>
                <a:hlinkClick r:id="rId2"/>
              </a:rPr>
              <a:t>linux-amd64.tar</a:t>
            </a:r>
            <a:r>
              <a:rPr lang="en-US" altLang="ko-KR">
                <a:solidFill>
                  <a:srgbClr val="333333"/>
                </a:solidFill>
                <a:latin typeface="D2Coding"/>
                <a:hlinkClick r:id="rId2"/>
              </a:rPr>
              <a:t>.gz</a:t>
            </a:r>
            <a:endParaRPr lang="en-US" altLang="ko-KR">
              <a:solidFill>
                <a:srgbClr val="333333"/>
              </a:solidFill>
              <a:latin typeface="D2Coding"/>
            </a:endParaRPr>
          </a:p>
          <a:p>
            <a:pPr marL="0" indent="0">
              <a:buNone/>
            </a:pPr>
            <a:endParaRPr lang="en-US" altLang="ko-KR" dirty="0">
              <a:solidFill>
                <a:srgbClr val="333333"/>
              </a:solidFill>
              <a:latin typeface="D2Coding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333333"/>
                </a:solidFill>
                <a:latin typeface="D2Coding"/>
              </a:rPr>
              <a:t>cd node_exporter-1.1.2.linux-amd64.tar.gz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333333"/>
                </a:solidFill>
                <a:latin typeface="D2Coding"/>
              </a:rPr>
              <a:t>n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D2Coding"/>
              </a:rPr>
              <a:t>ohup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</a:rPr>
              <a:t> ./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D2Coding"/>
              </a:rPr>
              <a:t>node_exporter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2Coding"/>
              </a:rPr>
              <a:t> &amp;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95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7E038-A9D2-C5B5-C18E-4A798BC8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모니터링 시스템 설치 </a:t>
            </a:r>
            <a:r>
              <a:rPr lang="en-US" altLang="ko-KR" dirty="0" err="1"/>
              <a:t>prometheus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CBBCC-1534-4F33-0AB8-8BEEEB6A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apt-get install docker-compose : </a:t>
            </a:r>
            <a:r>
              <a:rPr lang="ko-KR" altLang="en-US" dirty="0" err="1"/>
              <a:t>도커</a:t>
            </a:r>
            <a:r>
              <a:rPr lang="en-US" altLang="ko-KR" dirty="0"/>
              <a:t> </a:t>
            </a:r>
            <a:r>
              <a:rPr lang="ko-KR" altLang="en-US" dirty="0"/>
              <a:t>실행할 때 긴 문장들을 파일로 만듦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cd /home/ubuntu/</a:t>
            </a:r>
          </a:p>
          <a:p>
            <a:pPr marL="0" indent="0">
              <a:buNone/>
            </a:pP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dockprom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cd </a:t>
            </a:r>
            <a:r>
              <a:rPr lang="en-US" altLang="ko-KR" dirty="0" err="1"/>
              <a:t>dockprom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vi docker-</a:t>
            </a:r>
            <a:r>
              <a:rPr lang="en-US" altLang="ko-KR" dirty="0" err="1"/>
              <a:t>compose.yml</a:t>
            </a:r>
            <a:r>
              <a:rPr lang="en-US" altLang="ko-KR" dirty="0"/>
              <a:t> &gt;</a:t>
            </a:r>
            <a:r>
              <a:rPr lang="ko-KR" altLang="en-US" dirty="0"/>
              <a:t> </a:t>
            </a:r>
            <a:r>
              <a:rPr lang="en-US" altLang="ko-KR" dirty="0"/>
              <a:t>docker-</a:t>
            </a:r>
            <a:r>
              <a:rPr lang="en-US" altLang="ko-KR" dirty="0" err="1"/>
              <a:t>compose.yml</a:t>
            </a:r>
            <a:r>
              <a:rPr lang="en-US" altLang="ko-KR" dirty="0"/>
              <a:t> </a:t>
            </a:r>
            <a:r>
              <a:rPr lang="ko-KR" altLang="en-US" dirty="0"/>
              <a:t>페이지 설정 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vi </a:t>
            </a:r>
            <a:r>
              <a:rPr lang="en-US" altLang="ko-KR" dirty="0" err="1"/>
              <a:t>prometheus.yml</a:t>
            </a:r>
            <a:r>
              <a:rPr lang="en-US" altLang="ko-KR" dirty="0"/>
              <a:t> &gt; </a:t>
            </a:r>
            <a:r>
              <a:rPr lang="en-US" altLang="ko-KR" dirty="0" err="1"/>
              <a:t>Prometheus.yml</a:t>
            </a:r>
            <a:r>
              <a:rPr lang="en-US" altLang="ko-KR" dirty="0"/>
              <a:t> </a:t>
            </a:r>
            <a:r>
              <a:rPr lang="ko-KR" altLang="en-US" dirty="0"/>
              <a:t>페이지 넣기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prometheus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promethues_data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chmod</a:t>
            </a:r>
            <a:r>
              <a:rPr lang="en-US" altLang="ko-KR" dirty="0"/>
              <a:t> 777 </a:t>
            </a:r>
            <a:r>
              <a:rPr lang="en-US" altLang="ko-KR" dirty="0" err="1"/>
              <a:t>prometheus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chmod</a:t>
            </a:r>
            <a:r>
              <a:rPr lang="en-US" altLang="ko-KR" dirty="0"/>
              <a:t> 777 </a:t>
            </a:r>
            <a:r>
              <a:rPr lang="en-US" altLang="ko-KR" dirty="0" err="1"/>
              <a:t>prometheus_data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docker-compose up -d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19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F80F-88DE-C9B3-3E00-D5E3A43C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docker-</a:t>
            </a:r>
            <a:r>
              <a:rPr lang="en-US" altLang="ko-KR" dirty="0" err="1"/>
              <a:t>compose.yml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AF306-D15D-4F28-F3AF-E86141BD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version: '2.1'</a:t>
            </a:r>
          </a:p>
          <a:p>
            <a:pPr marL="0" indent="0">
              <a:buNone/>
            </a:pPr>
            <a:r>
              <a:rPr lang="en-US" altLang="ko-KR" dirty="0"/>
              <a:t>services: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prometheus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image: prom/prometheus:v2.45.1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container_name</a:t>
            </a:r>
            <a:r>
              <a:rPr lang="en-US" altLang="ko-KR" dirty="0"/>
              <a:t>: </a:t>
            </a:r>
            <a:r>
              <a:rPr lang="en-US" altLang="ko-KR" dirty="0" err="1"/>
              <a:t>prometheus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volumes:</a:t>
            </a:r>
          </a:p>
          <a:p>
            <a:pPr marL="0" indent="0">
              <a:buNone/>
            </a:pPr>
            <a:r>
              <a:rPr lang="en-US" altLang="ko-KR" dirty="0"/>
              <a:t>      - ./</a:t>
            </a:r>
            <a:r>
              <a:rPr lang="en-US" altLang="ko-KR" dirty="0" err="1"/>
              <a:t>prometheus</a:t>
            </a:r>
            <a:r>
              <a:rPr lang="en-US" altLang="ko-KR" dirty="0"/>
              <a:t>:/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prometheus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./</a:t>
            </a:r>
            <a:r>
              <a:rPr lang="en-US" altLang="ko-KR" dirty="0" err="1"/>
              <a:t>prometheus_data</a:t>
            </a:r>
            <a:r>
              <a:rPr lang="en-US" altLang="ko-KR" dirty="0"/>
              <a:t>:/</a:t>
            </a:r>
            <a:r>
              <a:rPr lang="en-US" altLang="ko-KR" dirty="0" err="1"/>
              <a:t>prometheus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command:</a:t>
            </a:r>
          </a:p>
          <a:p>
            <a:pPr marL="0" indent="0">
              <a:buNone/>
            </a:pPr>
            <a:r>
              <a:rPr lang="en-US" altLang="ko-KR" dirty="0"/>
              <a:t>      - '--</a:t>
            </a:r>
            <a:r>
              <a:rPr lang="en-US" altLang="ko-KR" dirty="0" err="1"/>
              <a:t>config.file</a:t>
            </a:r>
            <a:r>
              <a:rPr lang="en-US" altLang="ko-KR" dirty="0"/>
              <a:t>=/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prometheus</a:t>
            </a:r>
            <a:r>
              <a:rPr lang="en-US" altLang="ko-KR" dirty="0"/>
              <a:t>/</a:t>
            </a:r>
            <a:r>
              <a:rPr lang="en-US" altLang="ko-KR" dirty="0" err="1"/>
              <a:t>prometheus.yml</a:t>
            </a:r>
            <a:r>
              <a:rPr lang="en-US" altLang="ko-KR" dirty="0"/>
              <a:t>'</a:t>
            </a:r>
          </a:p>
          <a:p>
            <a:pPr marL="0" indent="0">
              <a:buNone/>
            </a:pPr>
            <a:r>
              <a:rPr lang="en-US" altLang="ko-KR" dirty="0"/>
              <a:t>    restart: unless-stopped</a:t>
            </a:r>
          </a:p>
          <a:p>
            <a:pPr marL="0" indent="0">
              <a:buNone/>
            </a:pPr>
            <a:r>
              <a:rPr lang="en-US" altLang="ko-KR" dirty="0"/>
              <a:t>    expose:</a:t>
            </a:r>
          </a:p>
          <a:p>
            <a:pPr marL="0" indent="0">
              <a:buNone/>
            </a:pPr>
            <a:r>
              <a:rPr lang="en-US" altLang="ko-KR" dirty="0"/>
              <a:t>      - 9090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network_mode</a:t>
            </a:r>
            <a:r>
              <a:rPr lang="en-US" altLang="ko-KR" dirty="0"/>
              <a:t>: "host"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86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A6ED0-84CE-B425-DDDB-FF2E5286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prometheus.yml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B2B30-8B51-8895-DED8-1CA878E6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global: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scrape_interval</a:t>
            </a:r>
            <a:r>
              <a:rPr lang="en-US" altLang="ko-KR" dirty="0"/>
              <a:t>:     15s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evaluation_interval</a:t>
            </a:r>
            <a:r>
              <a:rPr lang="en-US" altLang="ko-KR" dirty="0"/>
              <a:t>: 15s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rule_files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- "</a:t>
            </a:r>
            <a:r>
              <a:rPr lang="en-US" altLang="ko-KR" dirty="0" err="1"/>
              <a:t>alert.rules</a:t>
            </a:r>
            <a:r>
              <a:rPr lang="en-US" altLang="ko-KR" dirty="0"/>
              <a:t>"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scrape_configs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- </a:t>
            </a:r>
            <a:r>
              <a:rPr lang="en-US" altLang="ko-KR" dirty="0" err="1"/>
              <a:t>job_name</a:t>
            </a:r>
            <a:r>
              <a:rPr lang="en-US" altLang="ko-KR" dirty="0"/>
              <a:t>: 'CDN'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scrape_interval</a:t>
            </a:r>
            <a:r>
              <a:rPr lang="en-US" altLang="ko-KR" dirty="0"/>
              <a:t>: 10s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static_configs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     - targets:</a:t>
            </a:r>
          </a:p>
          <a:p>
            <a:pPr marL="0" indent="0">
              <a:buNone/>
            </a:pPr>
            <a:r>
              <a:rPr lang="en-US" altLang="ko-KR" dirty="0"/>
              <a:t>        - [</a:t>
            </a:r>
            <a:r>
              <a:rPr lang="en-US" altLang="ko-KR" dirty="0" err="1"/>
              <a:t>ip</a:t>
            </a:r>
            <a:r>
              <a:rPr lang="en-US" altLang="ko-KR" dirty="0"/>
              <a:t>]:9100</a:t>
            </a:r>
          </a:p>
          <a:p>
            <a:pPr marL="0" indent="0">
              <a:buNone/>
            </a:pPr>
            <a:r>
              <a:rPr lang="en-US" altLang="ko-KR" dirty="0"/>
              <a:t>        - [</a:t>
            </a:r>
            <a:r>
              <a:rPr lang="en-US" altLang="ko-KR" dirty="0" err="1"/>
              <a:t>ip</a:t>
            </a:r>
            <a:r>
              <a:rPr lang="en-US" altLang="ko-KR" dirty="0"/>
              <a:t>]:9100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24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711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D2Coding</vt:lpstr>
      <vt:lpstr>맑은 고딕</vt:lpstr>
      <vt:lpstr>Arial</vt:lpstr>
      <vt:lpstr>Office 테마</vt:lpstr>
      <vt:lpstr>CDN 실습</vt:lpstr>
      <vt:lpstr>Ec2 서버 2대 설정</vt:lpstr>
      <vt:lpstr>Docker 설치</vt:lpstr>
      <vt:lpstr>Nginx 설치 (2대)</vt:lpstr>
      <vt:lpstr>Nginx 설정 </vt:lpstr>
      <vt:lpstr>모니터링 시스템 설치 (node exporter)</vt:lpstr>
      <vt:lpstr>모니터링 시스템 설치 prometheus</vt:lpstr>
      <vt:lpstr>docker-compose.yml</vt:lpstr>
      <vt:lpstr>prometheus.yml</vt:lpstr>
      <vt:lpstr>모니터링 시스템 설치 grafana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CDN 실습</dc:title>
  <dc:creator>윤석</dc:creator>
  <cp:lastModifiedBy>허강택</cp:lastModifiedBy>
  <cp:revision>11</cp:revision>
  <dcterms:created xsi:type="dcterms:W3CDTF">2023-11-16T03:33:31Z</dcterms:created>
  <dcterms:modified xsi:type="dcterms:W3CDTF">2024-06-20T11:34:04Z</dcterms:modified>
</cp:coreProperties>
</file>