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42"/>
  </p:notesMasterIdLst>
  <p:handoutMasterIdLst>
    <p:handoutMasterId r:id="rId43"/>
  </p:handoutMasterIdLst>
  <p:sldIdLst>
    <p:sldId id="384" r:id="rId2"/>
    <p:sldId id="385" r:id="rId3"/>
    <p:sldId id="394" r:id="rId4"/>
    <p:sldId id="380" r:id="rId5"/>
    <p:sldId id="392" r:id="rId6"/>
    <p:sldId id="395" r:id="rId7"/>
    <p:sldId id="397" r:id="rId8"/>
    <p:sldId id="396" r:id="rId9"/>
    <p:sldId id="420" r:id="rId10"/>
    <p:sldId id="399" r:id="rId11"/>
    <p:sldId id="400" r:id="rId12"/>
    <p:sldId id="401" r:id="rId13"/>
    <p:sldId id="402" r:id="rId14"/>
    <p:sldId id="497" r:id="rId15"/>
    <p:sldId id="404" r:id="rId16"/>
    <p:sldId id="405" r:id="rId17"/>
    <p:sldId id="406" r:id="rId18"/>
    <p:sldId id="426" r:id="rId19"/>
    <p:sldId id="498" r:id="rId20"/>
    <p:sldId id="407" r:id="rId21"/>
    <p:sldId id="408" r:id="rId22"/>
    <p:sldId id="409" r:id="rId23"/>
    <p:sldId id="411" r:id="rId24"/>
    <p:sldId id="412" r:id="rId25"/>
    <p:sldId id="499" r:id="rId26"/>
    <p:sldId id="500" r:id="rId27"/>
    <p:sldId id="475" r:id="rId28"/>
    <p:sldId id="413" r:id="rId29"/>
    <p:sldId id="414" r:id="rId30"/>
    <p:sldId id="415" r:id="rId31"/>
    <p:sldId id="452" r:id="rId32"/>
    <p:sldId id="453" r:id="rId33"/>
    <p:sldId id="476" r:id="rId34"/>
    <p:sldId id="501" r:id="rId35"/>
    <p:sldId id="421" r:id="rId36"/>
    <p:sldId id="472" r:id="rId37"/>
    <p:sldId id="473" r:id="rId38"/>
    <p:sldId id="480" r:id="rId39"/>
    <p:sldId id="481" r:id="rId40"/>
    <p:sldId id="355" r:id="rId41"/>
  </p:sldIdLst>
  <p:sldSz cx="12192000" cy="6858000"/>
  <p:notesSz cx="6858000" cy="9144000"/>
  <p:embeddedFontLst>
    <p:embeddedFont>
      <p:font typeface="HY견고딕" panose="02030600000101010101" pitchFamily="18" charset="-127"/>
      <p:regular r:id="rId44"/>
    </p:embeddedFont>
    <p:embeddedFont>
      <p:font typeface="Verdana" panose="020B0604030504040204" pitchFamily="34" charset="0"/>
      <p:regular r:id="rId45"/>
      <p:bold r:id="rId46"/>
      <p:italic r:id="rId47"/>
      <p:boldItalic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이재욱" initials="UK" lastIdx="8" clrIdx="0">
    <p:extLst>
      <p:ext uri="{19B8F6BF-5375-455C-9EA6-DF929625EA0E}">
        <p15:presenceInfo xmlns:p15="http://schemas.microsoft.com/office/powerpoint/2012/main" userId="ee1105785d4023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877AC"/>
    <a:srgbClr val="61B8E9"/>
    <a:srgbClr val="E46C0A"/>
    <a:srgbClr val="FFFFFF"/>
    <a:srgbClr val="FEEFEC"/>
    <a:srgbClr val="E5E4F2"/>
    <a:srgbClr val="F2DCDB"/>
    <a:srgbClr val="1798AA"/>
    <a:srgbClr val="B939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>
      <p:cViewPr varScale="1">
        <p:scale>
          <a:sx n="73" d="100"/>
          <a:sy n="73" d="100"/>
        </p:scale>
        <p:origin x="66" y="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384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08T09:34:04.569" idx="2">
    <p:pos x="10" y="10"/>
    <p:text>챕터 제목 삽입 마스터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07-08T09:33:49.116" idx="1">
    <p:pos x="10" y="10"/>
    <p:text>목차의 경우 2열로 구성해도 됩니다~~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C7F7F-68C2-405F-873B-5AAA20E84D40}" type="datetimeFigureOut">
              <a:rPr lang="ko-KR" altLang="en-US" smtClean="0"/>
              <a:t>2022-07-28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450AE-2FE7-4A7A-8E47-205D685979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367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정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517232"/>
            <a:ext cx="12192000" cy="1483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-1"/>
            <a:ext cx="4608512" cy="541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96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8"/>
          <p:cNvSpPr/>
          <p:nvPr userDrawn="1"/>
        </p:nvSpPr>
        <p:spPr>
          <a:xfrm>
            <a:off x="431371" y="404814"/>
            <a:ext cx="11330516" cy="6048375"/>
          </a:xfrm>
          <a:prstGeom prst="roundRect">
            <a:avLst>
              <a:gd name="adj" fmla="val 2853"/>
            </a:avLst>
          </a:prstGeom>
          <a:solidFill>
            <a:schemeClr val="bg1"/>
          </a:solidFill>
          <a:ln w="539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TextBox 9"/>
          <p:cNvSpPr txBox="1"/>
          <p:nvPr userDrawn="1"/>
        </p:nvSpPr>
        <p:spPr>
          <a:xfrm>
            <a:off x="1007435" y="768922"/>
            <a:ext cx="10153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2495600" y="2780927"/>
            <a:ext cx="7704856" cy="3174851"/>
          </a:xfrm>
        </p:spPr>
        <p:txBody>
          <a:bodyPr/>
          <a:lstStyle>
            <a:lvl1pPr marL="0" indent="0">
              <a:lnSpc>
                <a:spcPct val="150000"/>
              </a:lnSpc>
              <a:buFontTx/>
              <a:buNone/>
              <a:defRPr sz="2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60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절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6741368"/>
            <a:ext cx="12192000" cy="259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5" name="직사각형 6"/>
          <p:cNvSpPr/>
          <p:nvPr userDrawn="1"/>
        </p:nvSpPr>
        <p:spPr>
          <a:xfrm>
            <a:off x="0" y="-5385"/>
            <a:ext cx="12192000" cy="259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8" name="제목 13"/>
          <p:cNvSpPr>
            <a:spLocks noGrp="1"/>
          </p:cNvSpPr>
          <p:nvPr>
            <p:ph type="title" hasCustomPrompt="1"/>
          </p:nvPr>
        </p:nvSpPr>
        <p:spPr>
          <a:xfrm>
            <a:off x="0" y="2489393"/>
            <a:ext cx="12192000" cy="1125853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 algn="ctr">
              <a:defRPr sz="4800" b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절 제목 추가</a:t>
            </a:r>
          </a:p>
        </p:txBody>
      </p:sp>
    </p:spTree>
    <p:extLst>
      <p:ext uri="{BB962C8B-B14F-4D97-AF65-F5344CB8AC3E}">
        <p14:creationId xmlns:p14="http://schemas.microsoft.com/office/powerpoint/2010/main" val="242299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326341" y="3633909"/>
            <a:ext cx="11395382" cy="2737648"/>
          </a:xfrm>
        </p:spPr>
        <p:txBody>
          <a:bodyPr/>
          <a:lstStyle>
            <a:lvl1pPr marL="176213" indent="-176213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lang="ko-KR" altLang="en-US" sz="20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rgbClr val="D9737E"/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3" name="그룹 2"/>
          <p:cNvGrpSpPr/>
          <p:nvPr userDrawn="1"/>
        </p:nvGrpSpPr>
        <p:grpSpPr>
          <a:xfrm>
            <a:off x="0" y="908051"/>
            <a:ext cx="12192000" cy="0"/>
            <a:chOff x="0" y="908051"/>
            <a:chExt cx="12192000" cy="0"/>
          </a:xfrm>
        </p:grpSpPr>
        <p:cxnSp>
          <p:nvCxnSpPr>
            <p:cNvPr id="21" name="직선 연결선 20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 userDrawn="1"/>
        </p:nvSpPr>
        <p:spPr>
          <a:xfrm>
            <a:off x="538385" y="116632"/>
            <a:ext cx="6552728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40404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+mj-cs"/>
              </a:defRPr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0"/>
            <a:r>
              <a:rPr lang="en-US" altLang="ko-KR" dirty="0">
                <a:solidFill>
                  <a:srgbClr val="1877AC"/>
                </a:solidFill>
              </a:rPr>
              <a:t>`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</a:rPr>
              <a:t>학습목표</a:t>
            </a:r>
          </a:p>
        </p:txBody>
      </p:sp>
      <p:pic>
        <p:nvPicPr>
          <p:cNvPr id="2" name="그림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152" y="1348823"/>
            <a:ext cx="2095761" cy="180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91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개요 내용 삽입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8386" y="1079008"/>
            <a:ext cx="5414276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chemeClr val="accent6">
                  <a:lumMod val="20000"/>
                  <a:lumOff val="80000"/>
                </a:schemeClr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15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0" y="908720"/>
            <a:ext cx="12192000" cy="0"/>
            <a:chOff x="0" y="908051"/>
            <a:chExt cx="12192000" cy="0"/>
          </a:xfrm>
        </p:grpSpPr>
        <p:cxnSp>
          <p:nvCxnSpPr>
            <p:cNvPr id="12" name="직선 연결선 11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403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 baseline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/>
              <a:t>본문 삽입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Wingdings" pitchFamily="2" charset="2"/>
              <a:buChar char="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447675" indent="-180975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Wingdings" pitchFamily="2" charset="2"/>
              <a:buChar char="§"/>
              <a:defRPr sz="2000" b="0"/>
            </a:lvl2pPr>
            <a:lvl3pPr marL="628650" indent="-180975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Font typeface="Arial" pitchFamily="34" charset="0"/>
              <a:buChar char="•"/>
              <a:defRPr sz="1800"/>
            </a:lvl3pPr>
            <a:lvl4pPr marL="809625" indent="-180975">
              <a:spcAft>
                <a:spcPts val="600"/>
              </a:spcAft>
              <a:buClr>
                <a:schemeClr val="accent6">
                  <a:lumMod val="20000"/>
                  <a:lumOff val="80000"/>
                </a:schemeClr>
              </a:buClr>
              <a:buSzPct val="96000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0" y="908720"/>
            <a:ext cx="12192000" cy="0"/>
            <a:chOff x="0" y="908051"/>
            <a:chExt cx="12192000" cy="0"/>
          </a:xfrm>
        </p:grpSpPr>
        <p:cxnSp>
          <p:nvCxnSpPr>
            <p:cNvPr id="23" name="직선 연결선 22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241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주요 내용 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2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186268" y="6525348"/>
            <a:ext cx="11675533" cy="2800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b="1" i="1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fld id="{926EA8F1-C76B-4BC6-98C4-C2D2384EDDB7}" type="slidenum">
              <a:rPr lang="en-US" altLang="ko-KR" kern="0" smtClean="0">
                <a:latin typeface="Verdana"/>
              </a:rPr>
              <a:pPr latinLnBrk="0"/>
              <a:t>‹#›</a:t>
            </a:fld>
            <a:endParaRPr lang="en-US" altLang="ko-KR" kern="0" dirty="0">
              <a:latin typeface="Verdana"/>
            </a:endParaRPr>
          </a:p>
        </p:txBody>
      </p:sp>
      <p:sp>
        <p:nvSpPr>
          <p:cNvPr id="15" name="제목 1"/>
          <p:cNvSpPr>
            <a:spLocks noGrp="1"/>
          </p:cNvSpPr>
          <p:nvPr>
            <p:ph type="title" hasCustomPrompt="1"/>
          </p:nvPr>
        </p:nvSpPr>
        <p:spPr>
          <a:xfrm>
            <a:off x="538385" y="116632"/>
            <a:ext cx="11161946" cy="620463"/>
          </a:xfrm>
        </p:spPr>
        <p:txBody>
          <a:bodyPr/>
          <a:lstStyle>
            <a:lvl1pPr algn="l">
              <a:defRPr sz="3200" b="0" baseline="0">
                <a:solidFill>
                  <a:schemeClr val="accent6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err="1"/>
              <a:t>따라해보기</a:t>
            </a:r>
            <a:r>
              <a:rPr lang="en-US" altLang="ko-KR" dirty="0"/>
              <a:t>, </a:t>
            </a:r>
            <a:r>
              <a:rPr lang="ko-KR" altLang="en-US" dirty="0" err="1"/>
              <a:t>혼자해보기</a:t>
            </a:r>
            <a:r>
              <a:rPr lang="ko-KR" altLang="en-US" dirty="0"/>
              <a:t> 삽입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Font typeface="+mj-ea"/>
              <a:buAutoNum type="circleNumDbPlain"/>
              <a:defRPr lang="ko-KR" altLang="en-US" sz="2400" b="1" kern="1200" dirty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23900" indent="-457200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60000"/>
                  <a:lumOff val="40000"/>
                </a:schemeClr>
              </a:buClr>
              <a:buFont typeface="+mj-ea"/>
              <a:buAutoNum type="circleNumDbPlain"/>
              <a:defRPr sz="2000" b="0"/>
            </a:lvl2pPr>
            <a:lvl3pPr marL="790575" indent="-342900">
              <a:lnSpc>
                <a:spcPct val="120000"/>
              </a:lnSpc>
              <a:spcAft>
                <a:spcPts val="600"/>
              </a:spcAft>
              <a:buClr>
                <a:schemeClr val="accent6">
                  <a:lumMod val="40000"/>
                  <a:lumOff val="60000"/>
                </a:schemeClr>
              </a:buClr>
              <a:buFont typeface="+mj-ea"/>
              <a:buAutoNum type="circleNumDbPlain"/>
              <a:defRPr sz="1800"/>
            </a:lvl3pPr>
            <a:lvl4pPr marL="971550" indent="-342900">
              <a:spcAft>
                <a:spcPts val="600"/>
              </a:spcAft>
              <a:buClr>
                <a:schemeClr val="accent6">
                  <a:lumMod val="20000"/>
                  <a:lumOff val="80000"/>
                </a:schemeClr>
              </a:buClr>
              <a:buSzPct val="96000"/>
              <a:buFont typeface="+mj-ea"/>
              <a:buAutoNum type="circleNumDbPlain"/>
              <a:defRPr sz="1600"/>
            </a:lvl4pPr>
            <a:lvl5pPr marL="990600" indent="-180975">
              <a:buClr>
                <a:srgbClr val="D9737E"/>
              </a:buCl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grpSp>
        <p:nvGrpSpPr>
          <p:cNvPr id="17" name="그룹 16"/>
          <p:cNvGrpSpPr/>
          <p:nvPr userDrawn="1"/>
        </p:nvGrpSpPr>
        <p:grpSpPr>
          <a:xfrm>
            <a:off x="0" y="908720"/>
            <a:ext cx="12192000" cy="0"/>
            <a:chOff x="0" y="908051"/>
            <a:chExt cx="12192000" cy="0"/>
          </a:xfrm>
        </p:grpSpPr>
        <p:cxnSp>
          <p:nvCxnSpPr>
            <p:cNvPr id="23" name="직선 연결선 22"/>
            <p:cNvCxnSpPr/>
            <p:nvPr userDrawn="1"/>
          </p:nvCxnSpPr>
          <p:spPr>
            <a:xfrm>
              <a:off x="283299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 userDrawn="1"/>
          </p:nvCxnSpPr>
          <p:spPr>
            <a:xfrm>
              <a:off x="5952662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 userDrawn="1"/>
          </p:nvCxnSpPr>
          <p:spPr>
            <a:xfrm>
              <a:off x="9072331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20000"/>
                  <a:lumOff val="8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/>
            <p:nvPr userDrawn="1"/>
          </p:nvCxnSpPr>
          <p:spPr>
            <a:xfrm>
              <a:off x="0" y="908051"/>
              <a:ext cx="3119669" cy="0"/>
            </a:xfrm>
            <a:prstGeom prst="line">
              <a:avLst/>
            </a:prstGeom>
            <a:ln w="762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32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12192001" cy="6926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rgbClr val="008B9C"/>
              </a:solidFill>
            </a:endParaRPr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12192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831637" y="2492896"/>
            <a:ext cx="62992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  <a:latin typeface="Verdana"/>
                <a:cs typeface="+mn-cs"/>
              </a:rPr>
              <a:t>Thank</a:t>
            </a:r>
            <a:r>
              <a:rPr lang="en-US" altLang="ko-KR" sz="5400" b="1" kern="10" cap="none" spc="-150" baseline="0" dirty="0">
                <a:ln w="18415" cmpd="sng">
                  <a:noFill/>
                  <a:prstDash val="solid"/>
                </a:ln>
                <a:solidFill>
                  <a:srgbClr val="0F4A6B"/>
                </a:solidFill>
                <a:effectLst/>
                <a:latin typeface="Verdana"/>
                <a:cs typeface="+mn-cs"/>
              </a:rPr>
              <a:t> </a:t>
            </a: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  <a:latin typeface="Verdana"/>
                <a:cs typeface="+mn-cs"/>
              </a:rPr>
              <a:t>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4458759" y="6309321"/>
            <a:ext cx="308610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Copyright 2022 Hanbit Academy, Inc.</a:t>
            </a:r>
          </a:p>
          <a:p>
            <a:pPr algn="ctr" eaLnBrk="1" hangingPunct="1">
              <a:defRPr/>
            </a:pPr>
            <a:r>
              <a:rPr lang="en-US" altLang="ko-KR" sz="1100" b="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All rights reserved.</a:t>
            </a:r>
            <a:endParaRPr lang="ko-KR" altLang="ko-KR" sz="1100" b="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408" y="5516685"/>
            <a:ext cx="229891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35360" y="274638"/>
            <a:ext cx="1161729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335360" y="1600200"/>
            <a:ext cx="11617291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53487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2022-07-28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525345"/>
            <a:ext cx="3860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515820"/>
            <a:ext cx="28448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7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1" r:id="rId2"/>
    <p:sldLayoutId id="2147483708" r:id="rId3"/>
    <p:sldLayoutId id="2147483715" r:id="rId4"/>
    <p:sldLayoutId id="2147483695" r:id="rId5"/>
    <p:sldLayoutId id="2147483714" r:id="rId6"/>
    <p:sldLayoutId id="2147483716" r:id="rId7"/>
    <p:sldLayoutId id="2147483699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 bwMode="auto">
          <a:xfrm>
            <a:off x="0" y="5517232"/>
            <a:ext cx="12192000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Chapter 05 </a:t>
            </a:r>
            <a:r>
              <a:rPr lang="ko-KR" altLang="en-US" sz="3600" b="1" dirty="0">
                <a:latin typeface="HY견고딕" panose="02030600000101010101" pitchFamily="18" charset="-127"/>
                <a:ea typeface="HY견고딕" panose="02030600000101010101" pitchFamily="18" charset="-127"/>
              </a:rPr>
              <a:t>파일 접근 권한 관리</a:t>
            </a:r>
            <a:endParaRPr lang="ko-KR" altLang="en-US" sz="36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0456" y="260648"/>
            <a:ext cx="1794862" cy="33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C5709-DDFE-50A6-FAA3-64F94C3FB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접근 권한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D8FB5-6831-55DC-4F30-5F5586AE72A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권한 종류</a:t>
            </a:r>
          </a:p>
        </p:txBody>
      </p:sp>
      <p:pic>
        <p:nvPicPr>
          <p:cNvPr id="30" name="그림 29" descr="테이블이(가) 표시된 사진&#10;&#10;자동 생성된 설명">
            <a:extLst>
              <a:ext uri="{FF2B5EF4-FFF2-40B4-BE49-F238E27FC236}">
                <a16:creationId xmlns:a16="http://schemas.microsoft.com/office/drawing/2014/main" id="{63F6D145-EE3B-7D57-1498-E70FB34DC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9" y="1700808"/>
            <a:ext cx="10712003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763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49AA3-5A68-7BAF-895D-AE3E876D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접근 권한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D7E10E-574E-5955-8DD3-988575907C9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7129497" cy="5518344"/>
          </a:xfrm>
        </p:spPr>
        <p:txBody>
          <a:bodyPr/>
          <a:lstStyle/>
          <a:p>
            <a:r>
              <a:rPr lang="ko-KR" altLang="en-US" dirty="0"/>
              <a:t>접근 권한 표기 방법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AE5FEE9-2C95-D806-E7FB-9BD685CB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700808"/>
            <a:ext cx="8394067" cy="115212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20D946-5801-D283-4184-827312D412AB}"/>
              </a:ext>
            </a:extLst>
          </p:cNvPr>
          <p:cNvSpPr/>
          <p:nvPr/>
        </p:nvSpPr>
        <p:spPr>
          <a:xfrm>
            <a:off x="1199456" y="2429283"/>
            <a:ext cx="143237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0FB8723-9578-5212-40C2-B594BFF0AA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284984"/>
            <a:ext cx="5617804" cy="1983645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7AE668E6-BB00-FE7B-8B9B-9C2B2A0654D2}"/>
              </a:ext>
            </a:extLst>
          </p:cNvPr>
          <p:cNvSpPr/>
          <p:nvPr/>
        </p:nvSpPr>
        <p:spPr>
          <a:xfrm>
            <a:off x="1591608" y="2816932"/>
            <a:ext cx="648072" cy="5040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080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18386-5E2A-BA28-A328-50723600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접근 권한</a:t>
            </a:r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7FE63A0A-E662-3CCD-225D-667E92612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34" y="1196752"/>
            <a:ext cx="10994251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1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2D232-4DB9-D743-24CD-784C37CA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파일 접근 권한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9869D-9CF1-51C1-6193-065E1B0AD7D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접근 권한 변경 명령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기호 모드</a:t>
            </a:r>
            <a:r>
              <a:rPr lang="en-US" altLang="ko-KR" dirty="0"/>
              <a:t>: </a:t>
            </a:r>
            <a:r>
              <a:rPr lang="ko-KR" altLang="en-US" dirty="0"/>
              <a:t>접근 권한을 변경하기 위해 문자와 기호를 사용하여 권한을 표시</a:t>
            </a:r>
            <a:endParaRPr lang="en-US" altLang="ko-KR" dirty="0"/>
          </a:p>
          <a:p>
            <a:pPr lvl="1"/>
            <a:r>
              <a:rPr lang="ko-KR" altLang="en-US" dirty="0"/>
              <a:t>숫자 모드</a:t>
            </a:r>
            <a:r>
              <a:rPr lang="en-US" altLang="ko-KR" dirty="0"/>
              <a:t>: </a:t>
            </a:r>
            <a:r>
              <a:rPr lang="ko-KR" altLang="en-US" dirty="0"/>
              <a:t>접근 권한을 변경하기 위해 숫자를 사용</a:t>
            </a:r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697D164-0613-765F-FD1D-AF755CA3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772815"/>
            <a:ext cx="7848872" cy="252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8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/>
              <a:t>기호를 이용한 파일 접근 권한 변경</a:t>
            </a:r>
          </a:p>
        </p:txBody>
      </p:sp>
    </p:spTree>
    <p:extLst>
      <p:ext uri="{BB962C8B-B14F-4D97-AF65-F5344CB8AC3E}">
        <p14:creationId xmlns:p14="http://schemas.microsoft.com/office/powerpoint/2010/main" val="3940259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EF871-070F-17BB-88F7-9B2393CF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기호를 이용한 파일 접근 권한 변경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0CA228A-B3E5-E8FB-F8A5-547B8C0AD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1268760"/>
            <a:ext cx="5734956" cy="1728192"/>
          </a:xfrm>
          <a:prstGeom prst="rect">
            <a:avLst/>
          </a:prstGeom>
        </p:spPr>
      </p:pic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6ED35467-6AE5-2F20-9FA4-0433DEAF2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231" y="1090612"/>
            <a:ext cx="58007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36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5D9B6-ECD8-81B2-177A-AAB523D7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기호를 이용한 파일 접근 권한 변경</a:t>
            </a:r>
          </a:p>
        </p:txBody>
      </p:sp>
      <p:pic>
        <p:nvPicPr>
          <p:cNvPr id="29" name="그림 28" descr="테이블이(가) 표시된 사진&#10;&#10;자동 생성된 설명">
            <a:extLst>
              <a:ext uri="{FF2B5EF4-FFF2-40B4-BE49-F238E27FC236}">
                <a16:creationId xmlns:a16="http://schemas.microsoft.com/office/drawing/2014/main" id="{8032A13A-6155-4421-48DF-89058A0F7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92" y="1112748"/>
            <a:ext cx="9954749" cy="56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487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9CD92-1FE5-2500-6FC2-78FCB206D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기호를 이용한 파일 접근 권한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FC5ED-2FC7-F52D-BABB-C906F0A9D5F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기호를 이용한 파일 접근 권한 변경 예제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C9641FE-0311-E47F-5F62-D2E093F87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772816"/>
            <a:ext cx="7491602" cy="144016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A7A636C-9CB3-7757-8054-62685F36B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5" y="3730324"/>
            <a:ext cx="7554567" cy="1930924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BAA9F3C-2A3C-9931-028D-96B9215238CD}"/>
              </a:ext>
            </a:extLst>
          </p:cNvPr>
          <p:cNvSpPr/>
          <p:nvPr/>
        </p:nvSpPr>
        <p:spPr>
          <a:xfrm>
            <a:off x="3719736" y="3216742"/>
            <a:ext cx="936104" cy="4320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3C01AA-0C1F-B8C3-DEEA-0A2D75729783}"/>
              </a:ext>
            </a:extLst>
          </p:cNvPr>
          <p:cNvSpPr txBox="1"/>
          <p:nvPr/>
        </p:nvSpPr>
        <p:spPr>
          <a:xfrm>
            <a:off x="8393982" y="2053308"/>
            <a:ext cx="3649316" cy="1004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/>
              <a:t>현재 접근 권한 상태</a:t>
            </a:r>
            <a:endParaRPr lang="ko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11F9B2-4DC4-3BCA-D1EC-5B09E21297BA}"/>
              </a:ext>
            </a:extLst>
          </p:cNvPr>
          <p:cNvSpPr txBox="1"/>
          <p:nvPr/>
        </p:nvSpPr>
        <p:spPr>
          <a:xfrm>
            <a:off x="8393982" y="4193766"/>
            <a:ext cx="3649316" cy="1004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소유자의 쓰기 권한 제거</a:t>
            </a:r>
          </a:p>
        </p:txBody>
      </p:sp>
    </p:spTree>
    <p:extLst>
      <p:ext uri="{BB962C8B-B14F-4D97-AF65-F5344CB8AC3E}">
        <p14:creationId xmlns:p14="http://schemas.microsoft.com/office/powerpoint/2010/main" val="2463528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9008-2955-832E-4DA5-F417110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244p. </a:t>
            </a:r>
            <a:r>
              <a:rPr lang="ko-KR" altLang="en-US" dirty="0" err="1"/>
              <a:t>따라해보기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기호 모드로 접근 권한 변경하기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9BA9-B13C-1BFF-48A5-0047373F23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52736"/>
            <a:ext cx="11161946" cy="5518344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그룹에 쓰기와 실행 권한을 부여</a:t>
            </a:r>
            <a:r>
              <a:rPr lang="en-US" altLang="ko-KR" dirty="0"/>
              <a:t>: </a:t>
            </a:r>
            <a:r>
              <a:rPr lang="en-US" altLang="ko-KR" dirty="0" err="1"/>
              <a:t>g+wx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기타 사용자에게 실행 권한을 부여</a:t>
            </a:r>
            <a:r>
              <a:rPr lang="en-US" altLang="ko-KR" dirty="0"/>
              <a:t>: </a:t>
            </a:r>
            <a:r>
              <a:rPr lang="en-US" altLang="ko-KR" dirty="0" err="1"/>
              <a:t>o+x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그룹과 기타 사용자의 실행 권한을 제거</a:t>
            </a:r>
            <a:r>
              <a:rPr lang="en-US" altLang="ko-KR" dirty="0"/>
              <a:t>: go-x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모두에게 실행 권한을 부여</a:t>
            </a:r>
            <a:r>
              <a:rPr lang="en-US" altLang="ko-KR" dirty="0"/>
              <a:t>: </a:t>
            </a:r>
            <a:r>
              <a:rPr lang="en-US" altLang="ko-KR" dirty="0" err="1"/>
              <a:t>a+x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소유자에게 쓰기 권한을 부여하고 그룹의 쓰기 권한은 제거</a:t>
            </a:r>
            <a:r>
              <a:rPr lang="en-US" altLang="ko-KR" dirty="0"/>
              <a:t>: </a:t>
            </a:r>
            <a:r>
              <a:rPr lang="en-US" altLang="ko-KR" dirty="0" err="1"/>
              <a:t>u+w,g-w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0F55F00-9F99-CABD-825B-987FF4760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7" y="3785684"/>
            <a:ext cx="9509653" cy="18035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7E715F-2C27-2BF1-2449-20AEABAF71F5}"/>
              </a:ext>
            </a:extLst>
          </p:cNvPr>
          <p:cNvSpPr txBox="1"/>
          <p:nvPr/>
        </p:nvSpPr>
        <p:spPr>
          <a:xfrm>
            <a:off x="1103409" y="5659301"/>
            <a:ext cx="2664296" cy="49115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/>
              <a:t>최종 접근 권한 상태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5AF0DC-07B0-A021-8375-A2A21262C147}"/>
              </a:ext>
            </a:extLst>
          </p:cNvPr>
          <p:cNvSpPr/>
          <p:nvPr/>
        </p:nvSpPr>
        <p:spPr>
          <a:xfrm>
            <a:off x="1343472" y="5013176"/>
            <a:ext cx="1584176" cy="576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36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/>
              <a:t>숫자를 이용한 파일 접근 권한 변경</a:t>
            </a:r>
          </a:p>
        </p:txBody>
      </p:sp>
    </p:spTree>
    <p:extLst>
      <p:ext uri="{BB962C8B-B14F-4D97-AF65-F5344CB8AC3E}">
        <p14:creationId xmlns:p14="http://schemas.microsoft.com/office/powerpoint/2010/main" val="420184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2423592" y="1700808"/>
            <a:ext cx="7704856" cy="4608512"/>
          </a:xfrm>
        </p:spPr>
        <p:txBody>
          <a:bodyPr/>
          <a:lstStyle/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00 </a:t>
            </a:r>
            <a:r>
              <a:rPr lang="ko-KR" altLang="en-US" dirty="0"/>
              <a:t>개요</a:t>
            </a:r>
            <a:endParaRPr lang="en-US" altLang="ko-KR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01</a:t>
            </a:r>
            <a:r>
              <a:rPr lang="en-US" altLang="ko-KR" dirty="0"/>
              <a:t> </a:t>
            </a:r>
            <a:r>
              <a:rPr lang="ko-KR" altLang="en-US" dirty="0"/>
              <a:t>파일 속성</a:t>
            </a: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02</a:t>
            </a:r>
            <a:r>
              <a:rPr lang="en-US" altLang="ko-KR" dirty="0"/>
              <a:t> </a:t>
            </a:r>
            <a:r>
              <a:rPr lang="ko-KR" altLang="en-US" dirty="0"/>
              <a:t>파일 접근 권한</a:t>
            </a:r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03</a:t>
            </a:r>
            <a:r>
              <a:rPr lang="en-US" altLang="ko-KR" dirty="0"/>
              <a:t> </a:t>
            </a:r>
            <a:r>
              <a:rPr lang="ko-KR" altLang="en-US" dirty="0"/>
              <a:t>기호를 이용한 파일 접근 권한 변경</a:t>
            </a: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04</a:t>
            </a:r>
            <a:r>
              <a:rPr lang="en-US" altLang="ko-KR" dirty="0"/>
              <a:t> </a:t>
            </a:r>
            <a:r>
              <a:rPr lang="ko-KR" altLang="en-US" dirty="0"/>
              <a:t>숫자를 이용한 파일 접근 권한 변경</a:t>
            </a: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05</a:t>
            </a:r>
            <a:r>
              <a:rPr lang="en-US" altLang="ko-KR" dirty="0"/>
              <a:t> </a:t>
            </a:r>
            <a:r>
              <a:rPr lang="ko-KR" altLang="en-US" dirty="0"/>
              <a:t>기본 접근 권한 설정</a:t>
            </a:r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06</a:t>
            </a:r>
            <a:r>
              <a:rPr lang="en-US" altLang="ko-KR" dirty="0"/>
              <a:t> </a:t>
            </a:r>
            <a:r>
              <a:rPr lang="ko-KR" altLang="en-US" dirty="0"/>
              <a:t>특수 접근 권한 설정</a:t>
            </a:r>
          </a:p>
        </p:txBody>
      </p:sp>
    </p:spTree>
    <p:extLst>
      <p:ext uri="{BB962C8B-B14F-4D97-AF65-F5344CB8AC3E}">
        <p14:creationId xmlns:p14="http://schemas.microsoft.com/office/powerpoint/2010/main" val="3942043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B43EC-0504-B2D8-6C9E-7FB9421AB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95EDA-B419-7E24-8282-A2E8DE40875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11246247" cy="5518344"/>
          </a:xfrm>
        </p:spPr>
        <p:txBody>
          <a:bodyPr/>
          <a:lstStyle/>
          <a:p>
            <a:r>
              <a:rPr lang="ko-KR" altLang="en-US" dirty="0"/>
              <a:t>숫자로 환산하는 방법</a:t>
            </a:r>
            <a:endParaRPr lang="en-US" altLang="ko-KR" dirty="0"/>
          </a:p>
          <a:p>
            <a:pPr lvl="1"/>
            <a:r>
              <a:rPr lang="ko-KR" altLang="en-US" dirty="0"/>
              <a:t>권한 유무를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으로 표기하고 숫자로 환산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5325275-0B99-04CF-17BE-F685FDAB00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2314574"/>
            <a:ext cx="8485672" cy="320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5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4C60A-0EC1-5EB0-2F9A-4010C271E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ED85C83-A84B-CC55-A2EC-750D4D3C8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1023068"/>
            <a:ext cx="4392488" cy="571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218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826F1-4602-66AE-5705-F2C5B03F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pic>
        <p:nvPicPr>
          <p:cNvPr id="21" name="그림 20" descr="테이블이(가) 표시된 사진&#10;&#10;자동 생성된 설명">
            <a:extLst>
              <a:ext uri="{FF2B5EF4-FFF2-40B4-BE49-F238E27FC236}">
                <a16:creationId xmlns:a16="http://schemas.microsoft.com/office/drawing/2014/main" id="{BFD36DFC-2E4D-FC55-CDFA-DD0A4C6D7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947757"/>
            <a:ext cx="8496944" cy="582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71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5139F-D4D2-65D6-1967-6F09AF20A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EE93FF-3733-C8C7-203A-88C8A379640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79008"/>
            <a:ext cx="6085029" cy="5518344"/>
          </a:xfrm>
        </p:spPr>
        <p:txBody>
          <a:bodyPr/>
          <a:lstStyle/>
          <a:p>
            <a:r>
              <a:rPr lang="ko-KR" altLang="en-US" dirty="0"/>
              <a:t>숫자로 표기한 예</a:t>
            </a:r>
          </a:p>
        </p:txBody>
      </p:sp>
      <p:pic>
        <p:nvPicPr>
          <p:cNvPr id="15" name="그림 14" descr="텍스트, 키보드이(가) 표시된 사진&#10;&#10;자동 생성된 설명">
            <a:extLst>
              <a:ext uri="{FF2B5EF4-FFF2-40B4-BE49-F238E27FC236}">
                <a16:creationId xmlns:a16="http://schemas.microsoft.com/office/drawing/2014/main" id="{B8580820-D404-EA11-BC3E-3E13457C5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68" y="1689884"/>
            <a:ext cx="5457825" cy="2076450"/>
          </a:xfrm>
          <a:prstGeom prst="rect">
            <a:avLst/>
          </a:prstGeom>
        </p:spPr>
      </p:pic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7756C33C-2AF1-57FA-60B1-05F5AACD7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68" y="3435856"/>
            <a:ext cx="7417471" cy="30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25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45CC8-BF67-04BA-3E4F-88E40C43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EADA4A-D8F2-809E-5A8D-9E78B0A44FE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숫자 모드를 이용한 접근 권한 변경</a:t>
            </a:r>
          </a:p>
        </p:txBody>
      </p:sp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F9D00C86-98F8-C192-B6C6-8712F9AA4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700808"/>
            <a:ext cx="7632848" cy="26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30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6A125-1EB1-D126-518A-28EF9C6B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숫자를 이용한 파일 접근 권한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8BCF4-CFA5-A5ED-1B22-622CA885D9E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숫자 모드를 이용한 접근 권한 변경 예제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5F9FA7-89A1-FA45-BDB7-1C76DB370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628800"/>
            <a:ext cx="5749672" cy="11521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CEFBC1-AA73-BC04-B98A-3246DCAC8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2852936"/>
            <a:ext cx="5812444" cy="158417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9E87AB-4329-453B-E54F-2EB0753BF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76" y="4519222"/>
            <a:ext cx="6022201" cy="1584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69675-C879-AFED-EB5C-D6EAA0370720}"/>
              </a:ext>
            </a:extLst>
          </p:cNvPr>
          <p:cNvSpPr txBox="1"/>
          <p:nvPr/>
        </p:nvSpPr>
        <p:spPr>
          <a:xfrm>
            <a:off x="7104112" y="1702844"/>
            <a:ext cx="3649316" cy="1004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현재 접근 권한 상태</a:t>
            </a:r>
            <a:r>
              <a:rPr lang="en-US" altLang="ko-KR" sz="2000" dirty="0"/>
              <a:t>: 644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27C35A-6257-3AB3-C57B-FD577E039CBD}"/>
              </a:ext>
            </a:extLst>
          </p:cNvPr>
          <p:cNvSpPr txBox="1"/>
          <p:nvPr/>
        </p:nvSpPr>
        <p:spPr>
          <a:xfrm>
            <a:off x="7104112" y="3048797"/>
            <a:ext cx="3649316" cy="1004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접근 권한 변경</a:t>
            </a:r>
            <a:r>
              <a:rPr lang="en-US" altLang="ko-KR" sz="2000" dirty="0"/>
              <a:t>: 444</a:t>
            </a:r>
            <a:endParaRPr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155C4A-F70B-7800-6A5D-8358613D2E05}"/>
              </a:ext>
            </a:extLst>
          </p:cNvPr>
          <p:cNvSpPr txBox="1"/>
          <p:nvPr/>
        </p:nvSpPr>
        <p:spPr>
          <a:xfrm>
            <a:off x="7104112" y="4823074"/>
            <a:ext cx="3649316" cy="10040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 dirty="0"/>
              <a:t>접근 권한 변경</a:t>
            </a:r>
            <a:r>
              <a:rPr lang="en-US" altLang="ko-KR" sz="2000" dirty="0"/>
              <a:t>: 474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9941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6D63A4-D6FB-BDE9-53A9-7F403DEDF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09" y="3541532"/>
            <a:ext cx="9236057" cy="16971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46D9008-2955-832E-4DA5-F417110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250p. </a:t>
            </a:r>
            <a:r>
              <a:rPr lang="ko-KR" altLang="en-US" dirty="0" err="1"/>
              <a:t>따라해보기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숫자 모드로 접근 권한 변경하기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9BA9-B13C-1BFF-48A5-0047373F23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52736"/>
            <a:ext cx="11161946" cy="5518344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기타 사용자에게 실행 권한을 부여</a:t>
            </a:r>
            <a:r>
              <a:rPr lang="en-US" altLang="ko-KR" dirty="0"/>
              <a:t>: </a:t>
            </a:r>
            <a:r>
              <a:rPr lang="en-US" altLang="ko-KR" dirty="0" err="1"/>
              <a:t>o+x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그룹과 기타 사용자의 실행 권한을 제거</a:t>
            </a:r>
            <a:r>
              <a:rPr lang="en-US" altLang="ko-KR" dirty="0"/>
              <a:t>:  go-x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모두에게 실행 권한을 부여</a:t>
            </a:r>
            <a:r>
              <a:rPr lang="en-US" altLang="ko-KR" dirty="0"/>
              <a:t>: </a:t>
            </a:r>
            <a:r>
              <a:rPr lang="en-US" altLang="ko-KR" dirty="0" err="1"/>
              <a:t>a+x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소유자에게 쓰기 권한을 부여하고 그룹의 쓰기 권한은 제거</a:t>
            </a:r>
            <a:r>
              <a:rPr lang="en-US" altLang="ko-KR" dirty="0"/>
              <a:t>: </a:t>
            </a:r>
            <a:r>
              <a:rPr lang="en-US" altLang="ko-KR" dirty="0" err="1"/>
              <a:t>u+w,g-w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소유자의 권한만 남기고 나머지 사용자의 권한은 모두 제거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7E715F-2C27-2BF1-2449-20AEABAF71F5}"/>
              </a:ext>
            </a:extLst>
          </p:cNvPr>
          <p:cNvSpPr txBox="1"/>
          <p:nvPr/>
        </p:nvSpPr>
        <p:spPr>
          <a:xfrm>
            <a:off x="1103409" y="5433150"/>
            <a:ext cx="2664296" cy="49115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/>
              <a:t>최종 접근 권한 상태</a:t>
            </a:r>
            <a:endParaRPr lang="ko-KR" altLang="en-US" sz="2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5AF0DC-07B0-A021-8375-A2A21262C147}"/>
              </a:ext>
            </a:extLst>
          </p:cNvPr>
          <p:cNvSpPr/>
          <p:nvPr/>
        </p:nvSpPr>
        <p:spPr>
          <a:xfrm>
            <a:off x="1343472" y="4701477"/>
            <a:ext cx="1584176" cy="576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802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05 </a:t>
            </a:r>
            <a:r>
              <a:rPr lang="ko-KR" altLang="en-US" dirty="0"/>
              <a:t>기본 접근 권한 설정</a:t>
            </a:r>
          </a:p>
        </p:txBody>
      </p:sp>
    </p:spTree>
    <p:extLst>
      <p:ext uri="{BB962C8B-B14F-4D97-AF65-F5344CB8AC3E}">
        <p14:creationId xmlns:p14="http://schemas.microsoft.com/office/powerpoint/2010/main" val="37893249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F259A-FBC0-873D-69CA-E4A6BACE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B1990F-900E-BF30-F532-1F8CB2EA67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기본 접근 권한</a:t>
            </a:r>
            <a:endParaRPr lang="en-US" altLang="ko-KR" dirty="0"/>
          </a:p>
          <a:p>
            <a:pPr lvl="1"/>
            <a:r>
              <a:rPr lang="ko-KR" altLang="en-US" dirty="0"/>
              <a:t>리눅스 시스템에 설정된 기본 값으로 변경 가능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F796137-99BF-A461-C50F-EB8BBAF14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3" y="2179225"/>
            <a:ext cx="8862075" cy="377005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89AD041-1EC8-B7FE-5A4A-BAEDB45006E8}"/>
              </a:ext>
            </a:extLst>
          </p:cNvPr>
          <p:cNvSpPr txBox="1"/>
          <p:nvPr/>
        </p:nvSpPr>
        <p:spPr>
          <a:xfrm>
            <a:off x="2678164" y="3838180"/>
            <a:ext cx="2664296" cy="49115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r>
              <a:rPr lang="ko-KR" altLang="en-US" sz="2000" dirty="0"/>
              <a:t>파일의 기본 접근 권한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253112-6866-65F1-339F-78B633096ED0}"/>
              </a:ext>
            </a:extLst>
          </p:cNvPr>
          <p:cNvSpPr/>
          <p:nvPr/>
        </p:nvSpPr>
        <p:spPr>
          <a:xfrm>
            <a:off x="1103409" y="4437111"/>
            <a:ext cx="1584176" cy="36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007A75-4422-405A-5CB6-1DA30941CA03}"/>
              </a:ext>
            </a:extLst>
          </p:cNvPr>
          <p:cNvSpPr/>
          <p:nvPr/>
        </p:nvSpPr>
        <p:spPr>
          <a:xfrm>
            <a:off x="1100045" y="4959044"/>
            <a:ext cx="1584176" cy="36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835263-3146-9691-787E-0BBA3BF38D44}"/>
              </a:ext>
            </a:extLst>
          </p:cNvPr>
          <p:cNvSpPr txBox="1"/>
          <p:nvPr/>
        </p:nvSpPr>
        <p:spPr>
          <a:xfrm>
            <a:off x="2678164" y="5429556"/>
            <a:ext cx="3129804" cy="62749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 fontScale="92500"/>
          </a:bodyPr>
          <a:lstStyle/>
          <a:p>
            <a:r>
              <a:rPr lang="ko-KR" altLang="en-US" sz="2000" dirty="0"/>
              <a:t>디렉터리의 기본 접근 권한</a:t>
            </a:r>
          </a:p>
        </p:txBody>
      </p:sp>
    </p:spTree>
    <p:extLst>
      <p:ext uri="{BB962C8B-B14F-4D97-AF65-F5344CB8AC3E}">
        <p14:creationId xmlns:p14="http://schemas.microsoft.com/office/powerpoint/2010/main" val="749904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C4635-2D7B-953F-7DAB-BB00BCAEE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2B322-E9E3-276E-DBAE-4BD15CB5775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기본 접근 권한 확인 및 변경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5368236-2CFA-8975-A069-5FD03BA79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56" y="1628800"/>
            <a:ext cx="4933667" cy="295232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613B2D3-0547-4837-5FA2-B0EB171E5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577" y="3943018"/>
            <a:ext cx="6790615" cy="134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13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0"/>
          </p:nvPr>
        </p:nvSpPr>
        <p:spPr>
          <a:xfrm>
            <a:off x="407368" y="3861048"/>
            <a:ext cx="11395382" cy="2736304"/>
          </a:xfrm>
        </p:spPr>
        <p:txBody>
          <a:bodyPr/>
          <a:lstStyle/>
          <a:p>
            <a:r>
              <a:rPr lang="ko-KR" altLang="en-US" dirty="0"/>
              <a:t>파일의 속성과 접근 권한의 개념을 이해할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접근 권한의 종류와 표기 방법을 이해하고 설명할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기호와 숫자로 표기된 접근 권한을 바꿀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접근 권한을 확인하고 원하는 값으로 바꿀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4909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5638A-FAAB-A720-3226-46E0BD5C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CA2A45DA-7EEE-903E-3908-04B3285A081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8385" y="1079008"/>
            <a:ext cx="11161945" cy="5518344"/>
          </a:xfrm>
        </p:spPr>
        <p:txBody>
          <a:bodyPr/>
          <a:lstStyle/>
          <a:p>
            <a:r>
              <a:rPr lang="ko-KR" altLang="en-US" dirty="0"/>
              <a:t>마스크 값의 의미</a:t>
            </a:r>
            <a:endParaRPr lang="en-US" altLang="ko-KR" dirty="0"/>
          </a:p>
          <a:p>
            <a:pPr lvl="1"/>
            <a:r>
              <a:rPr lang="ko-KR" altLang="en-US" dirty="0"/>
              <a:t>파일이나 디렉터리 생성 시 부여하지 않을 권한을 </a:t>
            </a:r>
            <a:r>
              <a:rPr lang="ko-KR" altLang="en-US" dirty="0" err="1"/>
              <a:t>지정해놓은</a:t>
            </a:r>
            <a:r>
              <a:rPr lang="ko-KR" altLang="en-US" dirty="0"/>
              <a:t> 값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002 -&gt; </a:t>
            </a:r>
            <a:r>
              <a:rPr lang="ko-KR" altLang="en-US" dirty="0"/>
              <a:t>기타 사용자의 쓰기 권한은 부여하지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40B700A-5DA9-2574-0DA8-82E55603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95" y="2564904"/>
            <a:ext cx="7006179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81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19431-3B13-98A7-1412-42C0AB0E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26" name="내용 개체 틀 25">
            <a:extLst>
              <a:ext uri="{FF2B5EF4-FFF2-40B4-BE49-F238E27FC236}">
                <a16:creationId xmlns:a16="http://schemas.microsoft.com/office/drawing/2014/main" id="{BB0B76D9-72C9-EBAB-4EE9-6274CBC51C8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마스크 값 변경하기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945105A5-AE40-48A8-7F2E-290DCD59F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700808"/>
            <a:ext cx="6849225" cy="151216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52096B0-57F9-19D7-BF75-67692E464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656" y="2887971"/>
            <a:ext cx="6120680" cy="13134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F84EB5B-097D-1C10-2FF9-BEED6EACF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656" y="4216537"/>
            <a:ext cx="7819515" cy="2020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FB8769DA-E1E6-E6EA-F296-4C87749EE13A}"/>
              </a:ext>
            </a:extLst>
          </p:cNvPr>
          <p:cNvSpPr/>
          <p:nvPr/>
        </p:nvSpPr>
        <p:spPr>
          <a:xfrm>
            <a:off x="3215680" y="4841918"/>
            <a:ext cx="1296144" cy="36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E820489-2764-758B-3841-ABA223588DA0}"/>
              </a:ext>
            </a:extLst>
          </p:cNvPr>
          <p:cNvSpPr/>
          <p:nvPr/>
        </p:nvSpPr>
        <p:spPr>
          <a:xfrm>
            <a:off x="1408981" y="2838460"/>
            <a:ext cx="582563" cy="360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AC5014-2F7C-1740-A3A4-FC71CEC95855}"/>
              </a:ext>
            </a:extLst>
          </p:cNvPr>
          <p:cNvSpPr txBox="1"/>
          <p:nvPr/>
        </p:nvSpPr>
        <p:spPr>
          <a:xfrm>
            <a:off x="419662" y="3250088"/>
            <a:ext cx="2412734" cy="1169376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/>
              <a:t>그룹과 기타사용자에게 아무 권한도 </a:t>
            </a:r>
            <a:r>
              <a:rPr lang="ko-KR" altLang="en-US" sz="2000" dirty="0" err="1"/>
              <a:t>안줌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645463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70F35-1E03-A2AA-C16B-658DC32BA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7FDCA-F2EB-2BBB-AFCE-4C06B9FE68E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마스크 값의 적용 과정</a:t>
            </a:r>
          </a:p>
        </p:txBody>
      </p:sp>
      <p:pic>
        <p:nvPicPr>
          <p:cNvPr id="11" name="그림 10" descr="테이블이(가) 표시된 사진&#10;&#10;자동 생성된 설명">
            <a:extLst>
              <a:ext uri="{FF2B5EF4-FFF2-40B4-BE49-F238E27FC236}">
                <a16:creationId xmlns:a16="http://schemas.microsoft.com/office/drawing/2014/main" id="{54A49C56-3404-89C6-EDBD-31BA515F3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1610162"/>
            <a:ext cx="8201025" cy="4962525"/>
          </a:xfrm>
          <a:prstGeom prst="rect">
            <a:avLst/>
          </a:prstGeom>
        </p:spPr>
      </p:pic>
      <p:pic>
        <p:nvPicPr>
          <p:cNvPr id="13" name="그림 12" descr="테이블이(가) 표시된 사진&#10;&#10;자동 생성된 설명">
            <a:extLst>
              <a:ext uri="{FF2B5EF4-FFF2-40B4-BE49-F238E27FC236}">
                <a16:creationId xmlns:a16="http://schemas.microsoft.com/office/drawing/2014/main" id="{179C3EAF-C930-941B-C22C-003DD39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68" y="1552840"/>
            <a:ext cx="5114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38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535CE-56B8-58EC-D8AD-FD72B8CF7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05. </a:t>
            </a:r>
            <a:r>
              <a:rPr lang="ko-KR" altLang="en-US" dirty="0"/>
              <a:t>기본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81EAFA-E78B-53A1-E8D3-7B31C327C42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여러 가지 마스크 값</a:t>
            </a:r>
          </a:p>
        </p:txBody>
      </p: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F784006-7138-F4AC-71B3-6676730AD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628800"/>
            <a:ext cx="11193879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703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D9008-2955-832E-4DA5-F4171109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256p. </a:t>
            </a:r>
            <a:r>
              <a:rPr lang="ko-KR" altLang="en-US" dirty="0" err="1"/>
              <a:t>따라해보기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기본 접근 권한 변경하기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F9BA9-B13C-1BFF-48A5-0047373F23D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15027" y="1052736"/>
            <a:ext cx="11161946" cy="5518344"/>
          </a:xfrm>
        </p:spPr>
        <p:txBody>
          <a:bodyPr/>
          <a:lstStyle/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현재의 기본 접근 권한을 확인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그룹과 기타 사용자가 쓰기를 실행할 수 없도록 기본 접근 권한을 변경</a:t>
            </a:r>
            <a:endParaRPr lang="en-US" altLang="ko-KR" dirty="0"/>
          </a:p>
          <a:p>
            <a:pPr marL="457200" indent="-457200">
              <a:buFont typeface="+mj-ea"/>
              <a:buAutoNum type="circleNumDbPlain"/>
            </a:pPr>
            <a:r>
              <a:rPr lang="ko-KR" altLang="en-US" dirty="0"/>
              <a:t>파일을 생성하여 기본 접근 권한이 변경되었는지 확인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7E715F-2C27-2BF1-2449-20AEABAF71F5}"/>
              </a:ext>
            </a:extLst>
          </p:cNvPr>
          <p:cNvSpPr txBox="1"/>
          <p:nvPr/>
        </p:nvSpPr>
        <p:spPr>
          <a:xfrm>
            <a:off x="1320537" y="4614091"/>
            <a:ext cx="2664296" cy="49115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ko-KR" altLang="en-US" sz="2000"/>
              <a:t>최종 접근 권한 상태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FF06EC-6C69-72B2-D375-CFF7D01F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409" y="2649436"/>
            <a:ext cx="8568014" cy="164365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5AF0DC-07B0-A021-8375-A2A21262C147}"/>
              </a:ext>
            </a:extLst>
          </p:cNvPr>
          <p:cNvSpPr/>
          <p:nvPr/>
        </p:nvSpPr>
        <p:spPr>
          <a:xfrm>
            <a:off x="1343472" y="3792278"/>
            <a:ext cx="1584176" cy="576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659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06 </a:t>
            </a:r>
            <a:r>
              <a:rPr lang="ko-KR" altLang="en-US" dirty="0"/>
              <a:t>특수 접근 권한 설정</a:t>
            </a:r>
          </a:p>
        </p:txBody>
      </p:sp>
    </p:spTree>
    <p:extLst>
      <p:ext uri="{BB962C8B-B14F-4D97-AF65-F5344CB8AC3E}">
        <p14:creationId xmlns:p14="http://schemas.microsoft.com/office/powerpoint/2010/main" val="2046085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B6524-100D-D1A4-F328-A15AB239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특수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6755E-4E3C-00D9-09E3-7D9113077C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SetUID</a:t>
            </a:r>
            <a:r>
              <a:rPr lang="en-US" altLang="ko-KR" dirty="0"/>
              <a:t>: 4***</a:t>
            </a:r>
          </a:p>
          <a:p>
            <a:pPr lvl="1"/>
            <a:r>
              <a:rPr lang="en-US" altLang="ko-KR" dirty="0" err="1"/>
              <a:t>SetUID</a:t>
            </a:r>
            <a:r>
              <a:rPr lang="ko-KR" altLang="en-US" dirty="0"/>
              <a:t>가 설정된 파일을 실행하면 해당 파일이 실행되는 동안에는 파일을 실행한 사용자의 권한이 아니라 파일 소유자의 권한이 적용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9283A4F-1193-75E3-5F1F-A02C018AD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2492896"/>
            <a:ext cx="9447777" cy="16561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7557515-DA4D-9899-EDC0-EEF7900D9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17" y="4285140"/>
            <a:ext cx="9253030" cy="18722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4DB97C-684F-EFC0-536D-2D1A12237EEA}"/>
              </a:ext>
            </a:extLst>
          </p:cNvPr>
          <p:cNvSpPr txBox="1"/>
          <p:nvPr/>
        </p:nvSpPr>
        <p:spPr>
          <a:xfrm>
            <a:off x="8435820" y="4129036"/>
            <a:ext cx="2664296" cy="49115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000" dirty="0" err="1"/>
              <a:t>SetUID</a:t>
            </a:r>
            <a:r>
              <a:rPr lang="en-US" altLang="ko-KR" sz="2000" dirty="0"/>
              <a:t> </a:t>
            </a:r>
            <a:r>
              <a:rPr lang="ko-KR" altLang="en-US" sz="2000" dirty="0"/>
              <a:t>설정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E4054B-148C-89A4-AAB3-948A51373962}"/>
              </a:ext>
            </a:extLst>
          </p:cNvPr>
          <p:cNvSpPr/>
          <p:nvPr/>
        </p:nvSpPr>
        <p:spPr>
          <a:xfrm>
            <a:off x="7415081" y="4326059"/>
            <a:ext cx="913167" cy="576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D1784C2-1500-D9F3-24E2-44789C208FE4}"/>
              </a:ext>
            </a:extLst>
          </p:cNvPr>
          <p:cNvSpPr/>
          <p:nvPr/>
        </p:nvSpPr>
        <p:spPr>
          <a:xfrm>
            <a:off x="1150971" y="5581285"/>
            <a:ext cx="624549" cy="576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823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DD9E16-E974-0227-5046-5BBD0AE0F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특수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F16A3-9CC0-8EFF-183B-38AEE999ED3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/>
            <a:r>
              <a:rPr lang="en-US" altLang="ko-KR" dirty="0" err="1"/>
              <a:t>SetUID</a:t>
            </a:r>
            <a:r>
              <a:rPr lang="en-US" altLang="ko-KR" dirty="0"/>
              <a:t> </a:t>
            </a:r>
            <a:r>
              <a:rPr lang="ko-KR" altLang="en-US" dirty="0"/>
              <a:t>사례</a:t>
            </a:r>
            <a:r>
              <a:rPr lang="en-US" altLang="ko-KR" dirty="0"/>
              <a:t>: passwd </a:t>
            </a:r>
            <a:r>
              <a:rPr lang="ko-KR" altLang="en-US" dirty="0"/>
              <a:t>명령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AFA2250-0997-7D26-4AB3-197B6C827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772816"/>
            <a:ext cx="10567177" cy="129614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7FA330-D819-9B15-6F6A-4A45E9F6C7F6}"/>
              </a:ext>
            </a:extLst>
          </p:cNvPr>
          <p:cNvSpPr/>
          <p:nvPr/>
        </p:nvSpPr>
        <p:spPr>
          <a:xfrm>
            <a:off x="1055440" y="2420888"/>
            <a:ext cx="624549" cy="576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5C6562-7B15-C1C7-99B8-D9082A38AED9}"/>
              </a:ext>
            </a:extLst>
          </p:cNvPr>
          <p:cNvSpPr txBox="1"/>
          <p:nvPr/>
        </p:nvSpPr>
        <p:spPr>
          <a:xfrm>
            <a:off x="1053033" y="3265956"/>
            <a:ext cx="7014421" cy="75813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altLang="ko-KR" sz="2400" dirty="0"/>
              <a:t>passwd </a:t>
            </a:r>
            <a:r>
              <a:rPr lang="ko-KR" altLang="en-US" sz="2400" dirty="0"/>
              <a:t>명령에 </a:t>
            </a:r>
            <a:r>
              <a:rPr lang="en-US" altLang="ko-KR" sz="2400" dirty="0" err="1"/>
              <a:t>SetUID</a:t>
            </a:r>
            <a:r>
              <a:rPr lang="ko-KR" altLang="en-US" sz="2400" dirty="0"/>
              <a:t>가 왜 필요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758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6F5943-395F-AA1B-7994-C5E091977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특수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74063C-E3C2-2779-AEF9-14E58B9C641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SetGID</a:t>
            </a:r>
            <a:r>
              <a:rPr lang="en-US" altLang="ko-KR" dirty="0"/>
              <a:t>: 2***</a:t>
            </a:r>
          </a:p>
          <a:p>
            <a:pPr lvl="1"/>
            <a:r>
              <a:rPr lang="en-US" altLang="ko-KR" dirty="0" err="1"/>
              <a:t>SetGID</a:t>
            </a:r>
            <a:r>
              <a:rPr lang="ko-KR" altLang="en-US" dirty="0"/>
              <a:t>가 설정된 파일을 실행하면 해당 파일이 실행되는 동안에는 파일 소유 그룹의 권한으로 실행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1F00AE9-585E-82A9-F858-96D87CCA3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636912"/>
            <a:ext cx="7898726" cy="165618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D68805D-69DC-7479-3B59-7460798CC835}"/>
              </a:ext>
            </a:extLst>
          </p:cNvPr>
          <p:cNvSpPr/>
          <p:nvPr/>
        </p:nvSpPr>
        <p:spPr>
          <a:xfrm>
            <a:off x="1631505" y="3861048"/>
            <a:ext cx="50405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825234-9906-F024-FF9C-D8299F8DB895}"/>
              </a:ext>
            </a:extLst>
          </p:cNvPr>
          <p:cNvSpPr/>
          <p:nvPr/>
        </p:nvSpPr>
        <p:spPr>
          <a:xfrm>
            <a:off x="6672064" y="2780928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96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0A5F8-5312-0745-185A-ABA360588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</a:t>
            </a:r>
            <a:r>
              <a:rPr lang="ko-KR" altLang="en-US" dirty="0"/>
              <a:t>특수 접근 권한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718D8A-03CB-F68C-D2C6-42C79413E4F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4655" y="980728"/>
            <a:ext cx="11161945" cy="5518344"/>
          </a:xfrm>
        </p:spPr>
        <p:txBody>
          <a:bodyPr/>
          <a:lstStyle/>
          <a:p>
            <a:r>
              <a:rPr lang="ko-KR" altLang="en-US" dirty="0" err="1"/>
              <a:t>스티키</a:t>
            </a:r>
            <a:r>
              <a:rPr lang="ko-KR" altLang="en-US" dirty="0"/>
              <a:t> 비트</a:t>
            </a:r>
            <a:r>
              <a:rPr lang="en-US" altLang="ko-KR" dirty="0"/>
              <a:t>: 1***</a:t>
            </a:r>
          </a:p>
          <a:p>
            <a:pPr lvl="1"/>
            <a:r>
              <a:rPr lang="ko-KR" altLang="en-US" dirty="0" err="1"/>
              <a:t>스티키</a:t>
            </a:r>
            <a:r>
              <a:rPr lang="ko-KR" altLang="en-US" dirty="0"/>
              <a:t> 비트는 디렉터리에 설정</a:t>
            </a:r>
            <a:endParaRPr lang="en-US" altLang="ko-KR" dirty="0"/>
          </a:p>
          <a:p>
            <a:pPr lvl="1"/>
            <a:r>
              <a:rPr lang="ko-KR" altLang="en-US" dirty="0"/>
              <a:t>디렉터리에 </a:t>
            </a:r>
            <a:r>
              <a:rPr lang="ko-KR" altLang="en-US" dirty="0" err="1"/>
              <a:t>스티키</a:t>
            </a:r>
            <a:r>
              <a:rPr lang="ko-KR" altLang="en-US" dirty="0"/>
              <a:t> 비트가 설정되어 있으면 이 디렉터리에는 누구나 파일을 생성 가능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B99586-DC6C-B7C8-3B52-0CE11C2D4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564904"/>
            <a:ext cx="8469332" cy="12961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23611F3-496F-3134-A2EB-3DD52D320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9" y="4124924"/>
            <a:ext cx="8366595" cy="175234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5A4C42-1063-B9E0-D6AB-4E82E716DABD}"/>
              </a:ext>
            </a:extLst>
          </p:cNvPr>
          <p:cNvSpPr/>
          <p:nvPr/>
        </p:nvSpPr>
        <p:spPr>
          <a:xfrm>
            <a:off x="2063552" y="3355036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3AC2B3-9C07-3A02-6DFF-4CE8DF6CEC70}"/>
              </a:ext>
            </a:extLst>
          </p:cNvPr>
          <p:cNvSpPr/>
          <p:nvPr/>
        </p:nvSpPr>
        <p:spPr>
          <a:xfrm>
            <a:off x="1991544" y="5373216"/>
            <a:ext cx="576064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488899D-733E-9D5E-72D4-DC152898FF37}"/>
              </a:ext>
            </a:extLst>
          </p:cNvPr>
          <p:cNvSpPr/>
          <p:nvPr/>
        </p:nvSpPr>
        <p:spPr>
          <a:xfrm>
            <a:off x="6960096" y="4221088"/>
            <a:ext cx="79208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617445-7356-C54F-1284-A95CEBEDDB22}"/>
              </a:ext>
            </a:extLst>
          </p:cNvPr>
          <p:cNvSpPr/>
          <p:nvPr/>
        </p:nvSpPr>
        <p:spPr>
          <a:xfrm>
            <a:off x="7176120" y="2755803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77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00 </a:t>
            </a:r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444350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리눅스 학습 </a:t>
            </a:r>
            <a:r>
              <a:rPr lang="ko-KR" altLang="en-US" dirty="0" err="1"/>
              <a:t>맵에서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장의 위치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장은 제</a:t>
            </a:r>
            <a:r>
              <a:rPr lang="en-US" altLang="ko-KR" dirty="0"/>
              <a:t>3</a:t>
            </a:r>
            <a:r>
              <a:rPr lang="ko-KR" altLang="en-US" dirty="0"/>
              <a:t>단계 중 네 번째 항목으로 리눅스에서 제공하는 접근 권한이 어떻게 구성되고</a:t>
            </a:r>
            <a:r>
              <a:rPr lang="en-US" altLang="ko-KR" dirty="0"/>
              <a:t>, </a:t>
            </a:r>
            <a:r>
              <a:rPr lang="ko-KR" altLang="en-US" dirty="0"/>
              <a:t>어떻게 변경할 수 있는지를 익힌다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8A9931-30DC-9EE1-BDAD-0130FC99B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107644"/>
            <a:ext cx="5568478" cy="51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0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00. </a:t>
            </a:r>
            <a:r>
              <a:rPr lang="ko-KR" altLang="en-US" dirty="0"/>
              <a:t>개요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장의 내용 구성</a:t>
            </a:r>
            <a:endParaRPr lang="en-US" altLang="ko-KR" dirty="0"/>
          </a:p>
          <a:p>
            <a:pPr lvl="1"/>
            <a:r>
              <a:rPr lang="ko-KR" altLang="en-US" dirty="0"/>
              <a:t>접근 권한의 정의와 종류 이해</a:t>
            </a:r>
            <a:endParaRPr lang="en-US" altLang="ko-KR" dirty="0"/>
          </a:p>
          <a:p>
            <a:pPr lvl="1"/>
            <a:r>
              <a:rPr lang="ko-KR" altLang="en-US" dirty="0"/>
              <a:t>접근 권한을 변경하는 명령을 기호와 숫자를 이용하여 사용하기</a:t>
            </a:r>
            <a:endParaRPr lang="en-US" altLang="ko-KR" dirty="0"/>
          </a:p>
          <a:p>
            <a:pPr lvl="1"/>
            <a:r>
              <a:rPr lang="ko-KR" altLang="en-US" dirty="0"/>
              <a:t>기본 접근 권한 이해하기</a:t>
            </a:r>
            <a:endParaRPr lang="en-US" altLang="ko-KR" dirty="0"/>
          </a:p>
          <a:p>
            <a:pPr lvl="1"/>
            <a:r>
              <a:rPr lang="ko-KR" altLang="en-US" dirty="0"/>
              <a:t>특수 접근 권한 이해하기</a:t>
            </a:r>
            <a:endParaRPr lang="en-US" altLang="ko-KR" dirty="0"/>
          </a:p>
        </p:txBody>
      </p:sp>
      <p:pic>
        <p:nvPicPr>
          <p:cNvPr id="12" name="그림 11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2D2A85BB-9CF8-C0A0-434B-837714187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394" y="1268760"/>
            <a:ext cx="60102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91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/>
              <a:t>파일 속성</a:t>
            </a:r>
          </a:p>
        </p:txBody>
      </p:sp>
    </p:spTree>
    <p:extLst>
      <p:ext uri="{BB962C8B-B14F-4D97-AF65-F5344CB8AC3E}">
        <p14:creationId xmlns:p14="http://schemas.microsoft.com/office/powerpoint/2010/main" val="190908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파일 속성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파일 속성 정보 보기</a:t>
            </a:r>
            <a:r>
              <a:rPr lang="en-US" altLang="ko-KR" dirty="0"/>
              <a:t>: ls</a:t>
            </a:r>
            <a:r>
              <a:rPr lang="ko-KR" altLang="en-US" dirty="0"/>
              <a:t> </a:t>
            </a:r>
            <a:r>
              <a:rPr lang="en-US" altLang="ko-KR" dirty="0"/>
              <a:t>-l</a:t>
            </a:r>
            <a:r>
              <a:rPr lang="ko-KR" altLang="en-US" dirty="0"/>
              <a:t> 명령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522DF6-7DAB-5C88-4A7F-5E740C5D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1" y="1700808"/>
            <a:ext cx="7272808" cy="1036942"/>
          </a:xfrm>
          <a:prstGeom prst="rect">
            <a:avLst/>
          </a:prstGeom>
        </p:spPr>
      </p:pic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C1E06C1D-2042-B1D7-4A87-F91A7AC15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784" y="2836118"/>
            <a:ext cx="650557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0" y="2591179"/>
            <a:ext cx="12192000" cy="1125853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파일 접근 권한</a:t>
            </a:r>
          </a:p>
        </p:txBody>
      </p:sp>
    </p:spTree>
    <p:extLst>
      <p:ext uri="{BB962C8B-B14F-4D97-AF65-F5344CB8AC3E}">
        <p14:creationId xmlns:p14="http://schemas.microsoft.com/office/powerpoint/2010/main" val="2226871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BLBiWEQYdFTOe9rzf4UGm"/>
</p:tagLst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8499</TotalTime>
  <Words>717</Words>
  <Application>Microsoft Office PowerPoint</Application>
  <PresentationFormat>와이드스크린</PresentationFormat>
  <Paragraphs>116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HY견고딕</vt:lpstr>
      <vt:lpstr>Wingdings</vt:lpstr>
      <vt:lpstr>Arial</vt:lpstr>
      <vt:lpstr>맑은 고딕</vt:lpstr>
      <vt:lpstr>Verdana</vt:lpstr>
      <vt:lpstr>1_Office 테마</vt:lpstr>
      <vt:lpstr>PowerPoint 프레젠테이션</vt:lpstr>
      <vt:lpstr>PowerPoint 프레젠테이션</vt:lpstr>
      <vt:lpstr>PowerPoint 프레젠테이션</vt:lpstr>
      <vt:lpstr>00 개요</vt:lpstr>
      <vt:lpstr>00. 개요</vt:lpstr>
      <vt:lpstr>00. 개요</vt:lpstr>
      <vt:lpstr>01 파일 속성</vt:lpstr>
      <vt:lpstr>01. 파일 속성</vt:lpstr>
      <vt:lpstr>02 파일 접근 권한</vt:lpstr>
      <vt:lpstr>02. 파일 접근 권한</vt:lpstr>
      <vt:lpstr>02. 파일 접근 권한</vt:lpstr>
      <vt:lpstr>02. 파일 접근 권한</vt:lpstr>
      <vt:lpstr>02. 파일 접근 권한</vt:lpstr>
      <vt:lpstr>03 기호를 이용한 파일 접근 권한 변경</vt:lpstr>
      <vt:lpstr>03. 기호를 이용한 파일 접근 권한 변경</vt:lpstr>
      <vt:lpstr>03. 기호를 이용한 파일 접근 권한 변경</vt:lpstr>
      <vt:lpstr>03. 기호를 이용한 파일 접근 권한 변경</vt:lpstr>
      <vt:lpstr>244p. 따라해보기 : 기호 모드로 접근 권한 변경하기</vt:lpstr>
      <vt:lpstr>04 숫자를 이용한 파일 접근 권한 변경</vt:lpstr>
      <vt:lpstr>04. 숫자를 이용한 파일 접근 권한 변경</vt:lpstr>
      <vt:lpstr>04. 숫자를 이용한 파일 접근 권한 변경</vt:lpstr>
      <vt:lpstr>04. 숫자를 이용한 파일 접근 권한 변경</vt:lpstr>
      <vt:lpstr>04. 숫자를 이용한 파일 접근 권한 변경</vt:lpstr>
      <vt:lpstr>04. 숫자를 이용한 파일 접근 권한 변경</vt:lpstr>
      <vt:lpstr>04. 숫자를 이용한 파일 접근 권한 변경</vt:lpstr>
      <vt:lpstr>250p. 따라해보기 : 숫자 모드로 접근 권한 변경하기</vt:lpstr>
      <vt:lpstr>05 기본 접근 권한 설정</vt:lpstr>
      <vt:lpstr>05. 기본 접근 권한 설정</vt:lpstr>
      <vt:lpstr>05. 기본 접근 권한 설정</vt:lpstr>
      <vt:lpstr>05. 기본 접근 권한 설정</vt:lpstr>
      <vt:lpstr>05. 기본 접근 권한 설정</vt:lpstr>
      <vt:lpstr>05. 기본 접근 권한 설정</vt:lpstr>
      <vt:lpstr>05. 기본 접근 권한 설정</vt:lpstr>
      <vt:lpstr>256p. 따라해보기 : 기본 접근 권한 변경하기</vt:lpstr>
      <vt:lpstr>06 특수 접근 권한 설정</vt:lpstr>
      <vt:lpstr>06. 특수 접근 권한 설정</vt:lpstr>
      <vt:lpstr>06. 특수 접근 권한 설정</vt:lpstr>
      <vt:lpstr>06. 특수 접근 권한 설정</vt:lpstr>
      <vt:lpstr>06. 특수 접근 권한 설정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오일석</dc:creator>
  <cp:lastModifiedBy>mind65@naver.com</cp:lastModifiedBy>
  <cp:revision>361</cp:revision>
  <dcterms:created xsi:type="dcterms:W3CDTF">2006-10-05T04:04:58Z</dcterms:created>
  <dcterms:modified xsi:type="dcterms:W3CDTF">2022-08-01T11:37:25Z</dcterms:modified>
</cp:coreProperties>
</file>