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8E899-095E-1470-96C7-9DA690996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2FF0B-DA42-3202-FB8F-3D7041307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4F2F0-40EC-2903-F29F-4EE3F1E0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E7DD-00B8-4C60-B0F9-613B79DC12F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4F6E1-66B0-1592-0FE6-E4BB66A0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330DD-82F8-4C52-780B-A29F304B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3E53-7541-45F1-888B-085A111C4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A06F3-DB10-2EF5-E077-64FC6CBE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DB7FB9-BA01-7329-A2C8-CF1F9F6D1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1A88F-B6E5-4AC5-32FC-6939401D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E7DD-00B8-4C60-B0F9-613B79DC12F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E0064-4647-11F4-D255-5DF9B340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04C69-5447-D5D7-8526-2F90469E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3E53-7541-45F1-888B-085A111C4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0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5DDDF4-A77F-56F8-6B5B-42753A34B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086046-87B2-3A0E-6306-7B9C59D38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6DDA5-9C10-E69D-332D-24DCAF5D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E7DD-00B8-4C60-B0F9-613B79DC12F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E2E78-34F8-CC0E-02E3-ACC37424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961AE-2ABA-C0AE-5631-67B63F21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3E53-7541-45F1-888B-085A111C4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7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93C4A-7EFE-1B1F-DD86-94BD80DA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55A7C-6FAB-67B1-2C5B-AEFD8BD9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F3E2E-5BDD-8FD1-4D25-66F0431F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E7DD-00B8-4C60-B0F9-613B79DC12F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D53FC-3974-F3D0-7F45-B0756CE9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52A75-8358-4F52-DC89-06E901CC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3E53-7541-45F1-888B-085A111C4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49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B1EBE-B5B0-90B4-7EA6-3B149083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BAC7B-4109-C7DD-87F5-72CEBAD90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FB6A8-5F58-8A73-5848-51746D7A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E7DD-00B8-4C60-B0F9-613B79DC12F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2EDA6-8A94-41A8-7555-8C3CA180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F849F-5C59-A16C-3A5C-F04011A7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3E53-7541-45F1-888B-085A111C4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0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2FA1A-1736-C1DA-7E72-595B6C8E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EC99F-0C01-BD4B-763A-AD23F8759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B488DE-DDE2-AB03-F1F8-660890A68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D2C7D4-AB64-D025-E163-19D71B2E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E7DD-00B8-4C60-B0F9-613B79DC12F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115D6-D152-3C99-E05E-0928112C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1D4CE-A922-AAF8-041F-6290FD1D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3E53-7541-45F1-888B-085A111C4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A62D5-CE91-5F72-9CF3-AEDCAA2B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46A7D-7229-ED9D-E819-5FF5A28FD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9FA72-ECD4-9D5B-779F-F426C2A81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4ED8DA-BC47-5832-AA9F-31C4C4B4B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D470D9-8991-D2A4-D81B-FB14F26E1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99E4A5-FA14-4153-CC2E-D913859F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E7DD-00B8-4C60-B0F9-613B79DC12F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ED334A-96F8-6E63-4CB8-598AC34C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2CFB43-ED26-742A-1759-A33E7374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3E53-7541-45F1-888B-085A111C4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2C245-2095-D160-A4C4-53AFE6BA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92B4D8-5438-D453-DC59-13B5BF10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E7DD-00B8-4C60-B0F9-613B79DC12F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EE01CD-18B4-0E5F-7DF5-F290222B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69221-46CB-AB13-D450-6A0EF767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3E53-7541-45F1-888B-085A111C4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5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85F02-FBBB-04F2-00F7-18145629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E7DD-00B8-4C60-B0F9-613B79DC12F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8F9163-2227-D59B-EC0A-8A22B0E0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2D6839-A0F0-255C-5FDC-656D158F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3E53-7541-45F1-888B-085A111C4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5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D1033-4746-E58D-6B82-2EB65278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92CCE-B581-DDC2-6298-669F94FE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18D6A2-B457-C19E-7328-E0F0D3258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994AA-6A4F-4207-771E-7E3C140E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E7DD-00B8-4C60-B0F9-613B79DC12F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EE01D-6EA9-F4BB-5796-4A795BF9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C2DD8-2903-2616-5A83-27747E4F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3E53-7541-45F1-888B-085A111C4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49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CA066-A54D-2C67-3895-A2492E94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75CEEB-15B9-F855-3268-A4DC11EBA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6B30C1-C7D4-1A2D-51A5-96CE89F35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97E5D-476E-AF9F-B5C3-0C989F4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8E7DD-00B8-4C60-B0F9-613B79DC12F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5A2C1-7F61-991A-6A63-AA0978E8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83C27-B616-F08B-383A-384B5C09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3E53-7541-45F1-888B-085A111C4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02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7495A6-5567-5B11-DA72-1952E738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9E7F47-7FD3-2410-5D9F-E56B561C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540FF-7280-3F67-04D8-FFEF6408B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8E7DD-00B8-4C60-B0F9-613B79DC12FB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C76A67-EC62-A479-F09A-D3A376902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44946-3788-1D86-9613-ED5C25F97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13E53-7541-45F1-888B-085A111C4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16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64ACE3-F801-0355-E45E-1836018931AD}"/>
              </a:ext>
            </a:extLst>
          </p:cNvPr>
          <p:cNvSpPr txBox="1"/>
          <p:nvPr/>
        </p:nvSpPr>
        <p:spPr>
          <a:xfrm>
            <a:off x="6971070" y="1747272"/>
            <a:ext cx="15436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490" dirty="0"/>
              <a:t>로그인</a:t>
            </a:r>
          </a:p>
        </p:txBody>
      </p:sp>
      <p:pic>
        <p:nvPicPr>
          <p:cNvPr id="7" name="그림 6" descr="밤하늘에서 본 레이든">
            <a:extLst>
              <a:ext uri="{FF2B5EF4-FFF2-40B4-BE49-F238E27FC236}">
                <a16:creationId xmlns:a16="http://schemas.microsoft.com/office/drawing/2014/main" id="{189B44DA-E82A-2EB8-7316-25B1457467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9" y="1238443"/>
            <a:ext cx="6341807" cy="4538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DE52880-DD20-6675-0923-1E573F454D1A}"/>
              </a:ext>
            </a:extLst>
          </p:cNvPr>
          <p:cNvSpPr/>
          <p:nvPr/>
        </p:nvSpPr>
        <p:spPr>
          <a:xfrm>
            <a:off x="7059561" y="2595715"/>
            <a:ext cx="4689376" cy="504000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아이디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이메일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를 입력해 주십시오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0990426-4E8E-A2EE-2571-CD3D82D7DD16}"/>
              </a:ext>
            </a:extLst>
          </p:cNvPr>
          <p:cNvSpPr/>
          <p:nvPr/>
        </p:nvSpPr>
        <p:spPr>
          <a:xfrm>
            <a:off x="7059560" y="3334325"/>
            <a:ext cx="4689376" cy="504000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비밀번호를 입력해 주십시오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D2D22F2-60CC-85AD-5679-71C47CD83289}"/>
              </a:ext>
            </a:extLst>
          </p:cNvPr>
          <p:cNvSpPr/>
          <p:nvPr/>
        </p:nvSpPr>
        <p:spPr>
          <a:xfrm>
            <a:off x="7059560" y="4004111"/>
            <a:ext cx="285137" cy="272919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21EC91-F15A-C7EA-BE21-D9C2D96831CA}"/>
              </a:ext>
            </a:extLst>
          </p:cNvPr>
          <p:cNvSpPr txBox="1"/>
          <p:nvPr/>
        </p:nvSpPr>
        <p:spPr>
          <a:xfrm>
            <a:off x="7344697" y="3994474"/>
            <a:ext cx="18582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아이디 저장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4F655D-C661-5FFA-D80D-1725D589CCB4}"/>
              </a:ext>
            </a:extLst>
          </p:cNvPr>
          <p:cNvSpPr/>
          <p:nvPr/>
        </p:nvSpPr>
        <p:spPr>
          <a:xfrm>
            <a:off x="7059560" y="4621159"/>
            <a:ext cx="4689376" cy="702000"/>
          </a:xfrm>
          <a:prstGeom prst="roundRect">
            <a:avLst/>
          </a:prstGeom>
          <a:solidFill>
            <a:srgbClr val="215F9A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로그인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003DAC-BAA8-9B76-152B-5F7E1EE9202F}"/>
              </a:ext>
            </a:extLst>
          </p:cNvPr>
          <p:cNvSpPr txBox="1"/>
          <p:nvPr/>
        </p:nvSpPr>
        <p:spPr>
          <a:xfrm>
            <a:off x="10471355" y="1747272"/>
            <a:ext cx="1277582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80" dirty="0">
                <a:latin typeface="+mn-ea"/>
              </a:rPr>
              <a:t>Language ∨</a:t>
            </a:r>
            <a:endParaRPr lang="ko-KR" altLang="en-US" sz="158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811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268C5CB-7A4A-880C-6502-F2467912DE94}"/>
              </a:ext>
            </a:extLst>
          </p:cNvPr>
          <p:cNvSpPr/>
          <p:nvPr/>
        </p:nvSpPr>
        <p:spPr>
          <a:xfrm>
            <a:off x="758158" y="429323"/>
            <a:ext cx="1698809" cy="52403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서버 등록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402D36B-E5B6-817E-7BFA-2C6F7CE20638}"/>
              </a:ext>
            </a:extLst>
          </p:cNvPr>
          <p:cNvGrpSpPr/>
          <p:nvPr/>
        </p:nvGrpSpPr>
        <p:grpSpPr>
          <a:xfrm>
            <a:off x="758158" y="1423542"/>
            <a:ext cx="10675684" cy="5220000"/>
            <a:chOff x="1504335" y="1887794"/>
            <a:chExt cx="9035845" cy="12978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ED834B4-6445-7919-0E13-16A10D920811}"/>
                </a:ext>
              </a:extLst>
            </p:cNvPr>
            <p:cNvSpPr/>
            <p:nvPr/>
          </p:nvSpPr>
          <p:spPr>
            <a:xfrm>
              <a:off x="1504335" y="1887794"/>
              <a:ext cx="9035845" cy="1297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755990B-58F8-A096-1E0C-47DFD89EB8FF}"/>
                </a:ext>
              </a:extLst>
            </p:cNvPr>
            <p:cNvCxnSpPr>
              <a:cxnSpLocks/>
            </p:cNvCxnSpPr>
            <p:nvPr/>
          </p:nvCxnSpPr>
          <p:spPr>
            <a:xfrm>
              <a:off x="1504335" y="1887794"/>
              <a:ext cx="0" cy="12978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5248B22-76CC-8AC3-1DEB-6B96D1B24087}"/>
                </a:ext>
              </a:extLst>
            </p:cNvPr>
            <p:cNvCxnSpPr>
              <a:cxnSpLocks/>
            </p:cNvCxnSpPr>
            <p:nvPr/>
          </p:nvCxnSpPr>
          <p:spPr>
            <a:xfrm>
              <a:off x="10540180" y="1887794"/>
              <a:ext cx="0" cy="12978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484E55A-12DA-ABB8-53D9-66C25EAAD1A0}"/>
              </a:ext>
            </a:extLst>
          </p:cNvPr>
          <p:cNvSpPr txBox="1"/>
          <p:nvPr/>
        </p:nvSpPr>
        <p:spPr>
          <a:xfrm>
            <a:off x="1409834" y="2266802"/>
            <a:ext cx="1519986" cy="48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80" dirty="0">
                <a:latin typeface="굴림" panose="020B0600000101010101" pitchFamily="50" charset="-127"/>
                <a:ea typeface="굴림" panose="020B0600000101010101" pitchFamily="50" charset="-127"/>
              </a:rPr>
              <a:t>서버 </a:t>
            </a:r>
            <a:r>
              <a:rPr lang="en-US" altLang="ko-KR" sz="2380" dirty="0"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endParaRPr lang="ko-KR" altLang="en-US" sz="238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2BF9D8-53C4-F162-8B20-8841FA75E575}"/>
              </a:ext>
            </a:extLst>
          </p:cNvPr>
          <p:cNvSpPr txBox="1"/>
          <p:nvPr/>
        </p:nvSpPr>
        <p:spPr>
          <a:xfrm>
            <a:off x="1429688" y="3566805"/>
            <a:ext cx="1519987" cy="48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80" dirty="0">
                <a:latin typeface="굴림" panose="020B0600000101010101" pitchFamily="50" charset="-127"/>
                <a:ea typeface="굴림" panose="020B0600000101010101" pitchFamily="50" charset="-127"/>
              </a:rPr>
              <a:t>서버 이름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054A5F0-58B0-0C11-B9EC-7F73C5D2A9F5}"/>
              </a:ext>
            </a:extLst>
          </p:cNvPr>
          <p:cNvSpPr/>
          <p:nvPr/>
        </p:nvSpPr>
        <p:spPr>
          <a:xfrm>
            <a:off x="3336066" y="2232139"/>
            <a:ext cx="7426243" cy="555076"/>
          </a:xfrm>
          <a:prstGeom prst="roundRect">
            <a:avLst>
              <a:gd name="adj" fmla="val 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8FBC3C8-BE0B-A9CC-F3EC-12D1AC2FA9D7}"/>
              </a:ext>
            </a:extLst>
          </p:cNvPr>
          <p:cNvSpPr/>
          <p:nvPr/>
        </p:nvSpPr>
        <p:spPr>
          <a:xfrm>
            <a:off x="3336068" y="3532142"/>
            <a:ext cx="7426242" cy="555076"/>
          </a:xfrm>
          <a:prstGeom prst="roundRect">
            <a:avLst>
              <a:gd name="adj" fmla="val 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CB7161-5CF9-7DD3-F24C-5C5C9FA12F93}"/>
              </a:ext>
            </a:extLst>
          </p:cNvPr>
          <p:cNvSpPr/>
          <p:nvPr/>
        </p:nvSpPr>
        <p:spPr>
          <a:xfrm>
            <a:off x="4490878" y="5141626"/>
            <a:ext cx="6067285" cy="55507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atin typeface="굴림" panose="020B0600000101010101" pitchFamily="50" charset="-127"/>
                <a:ea typeface="굴림" panose="020B0600000101010101" pitchFamily="50" charset="-127"/>
              </a:rPr>
              <a:t>등록</a:t>
            </a:r>
            <a:endParaRPr lang="ko-KR" altLang="en-US" sz="15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2F1DA6C-66A2-8DC8-4F45-2CBC7F82BBEF}"/>
              </a:ext>
            </a:extLst>
          </p:cNvPr>
          <p:cNvSpPr/>
          <p:nvPr/>
        </p:nvSpPr>
        <p:spPr>
          <a:xfrm>
            <a:off x="2486661" y="5141626"/>
            <a:ext cx="1698809" cy="55507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1632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AD19575-A7E6-0934-A6DA-5166412D51C3}"/>
              </a:ext>
            </a:extLst>
          </p:cNvPr>
          <p:cNvSpPr/>
          <p:nvPr/>
        </p:nvSpPr>
        <p:spPr>
          <a:xfrm>
            <a:off x="758158" y="429323"/>
            <a:ext cx="1698809" cy="52403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굴림" panose="020B0600000101010101" pitchFamily="50" charset="-127"/>
                <a:ea typeface="굴림" panose="020B0600000101010101" pitchFamily="50" charset="-127"/>
              </a:rPr>
              <a:t>서버 관리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E2F799-85D0-658B-4627-C9BF974487E9}"/>
              </a:ext>
            </a:extLst>
          </p:cNvPr>
          <p:cNvSpPr/>
          <p:nvPr/>
        </p:nvSpPr>
        <p:spPr>
          <a:xfrm>
            <a:off x="6595293" y="429325"/>
            <a:ext cx="4838549" cy="524036"/>
          </a:xfrm>
          <a:prstGeom prst="roundRect">
            <a:avLst>
              <a:gd name="adj" fmla="val 0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C9074273-37EA-6BE5-850C-204F5C07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49" y="429323"/>
            <a:ext cx="489147" cy="524037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DB353CC2-4BEF-DCE6-1B76-0410D86E0A99}"/>
              </a:ext>
            </a:extLst>
          </p:cNvPr>
          <p:cNvGrpSpPr/>
          <p:nvPr/>
        </p:nvGrpSpPr>
        <p:grpSpPr>
          <a:xfrm>
            <a:off x="758158" y="1413706"/>
            <a:ext cx="10675684" cy="1179871"/>
            <a:chOff x="758158" y="1413706"/>
            <a:chExt cx="10675684" cy="117987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05388F8-ACCF-653E-3277-DF423E68FBB5}"/>
                </a:ext>
              </a:extLst>
            </p:cNvPr>
            <p:cNvGrpSpPr/>
            <p:nvPr/>
          </p:nvGrpSpPr>
          <p:grpSpPr>
            <a:xfrm>
              <a:off x="758158" y="1413706"/>
              <a:ext cx="10675684" cy="1179871"/>
              <a:chOff x="1504335" y="1887794"/>
              <a:chExt cx="9035845" cy="129785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F106539-5A3B-5C29-4B69-098F1C69A3B2}"/>
                  </a:ext>
                </a:extLst>
              </p:cNvPr>
              <p:cNvSpPr/>
              <p:nvPr/>
            </p:nvSpPr>
            <p:spPr>
              <a:xfrm>
                <a:off x="1504335" y="1887794"/>
                <a:ext cx="9035845" cy="12978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970E96EC-E55C-894A-4BF7-85DC0067A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335" y="1887794"/>
                <a:ext cx="0" cy="129785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C23DBC3-F58A-7346-5029-26E139E365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180" y="1887794"/>
                <a:ext cx="0" cy="129785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284E15-90E2-7B4D-C0DC-458F1C2FF4A1}"/>
                </a:ext>
              </a:extLst>
            </p:cNvPr>
            <p:cNvSpPr txBox="1"/>
            <p:nvPr/>
          </p:nvSpPr>
          <p:spPr>
            <a:xfrm>
              <a:off x="1366684" y="1845188"/>
              <a:ext cx="963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서버 </a:t>
              </a:r>
              <a:r>
                <a:rPr lang="en-US" altLang="ko-KR" b="1" dirty="0" err="1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ip</a:t>
              </a:r>
              <a:endParaRPr lang="ko-KR" altLang="en-US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DDBC7F-79CA-F2B5-20E8-02DBFABD5F23}"/>
                </a:ext>
              </a:extLst>
            </p:cNvPr>
            <p:cNvSpPr txBox="1"/>
            <p:nvPr/>
          </p:nvSpPr>
          <p:spPr>
            <a:xfrm>
              <a:off x="10294374" y="1845188"/>
              <a:ext cx="53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OS</a:t>
              </a:r>
              <a:endParaRPr lang="ko-KR" altLang="en-US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CC7E76-0075-CF01-10E6-59A368075294}"/>
                </a:ext>
              </a:extLst>
            </p:cNvPr>
            <p:cNvSpPr txBox="1"/>
            <p:nvPr/>
          </p:nvSpPr>
          <p:spPr>
            <a:xfrm>
              <a:off x="8020664" y="1851025"/>
              <a:ext cx="698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Ram</a:t>
              </a:r>
              <a:endParaRPr lang="ko-KR" altLang="en-US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6BA8AF-3989-4ED2-74AD-70A62D6D9713}"/>
                </a:ext>
              </a:extLst>
            </p:cNvPr>
            <p:cNvSpPr txBox="1"/>
            <p:nvPr/>
          </p:nvSpPr>
          <p:spPr>
            <a:xfrm>
              <a:off x="3361250" y="1862699"/>
              <a:ext cx="1179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서버 이름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5444EA-F46C-F348-6F2C-19A7707A78BB}"/>
                </a:ext>
              </a:extLst>
            </p:cNvPr>
            <p:cNvSpPr txBox="1"/>
            <p:nvPr/>
          </p:nvSpPr>
          <p:spPr>
            <a:xfrm>
              <a:off x="5746955" y="1851025"/>
              <a:ext cx="698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latin typeface="굴림" panose="020B0600000101010101" pitchFamily="50" charset="-127"/>
                  <a:ea typeface="굴림" panose="020B0600000101010101" pitchFamily="50" charset="-127"/>
                </a:rPr>
                <a:t>CPU</a:t>
              </a:r>
              <a:endParaRPr lang="ko-KR" altLang="en-US" b="1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6CB7004-F877-15A3-BA61-2E57F46917A4}"/>
              </a:ext>
            </a:extLst>
          </p:cNvPr>
          <p:cNvGrpSpPr/>
          <p:nvPr/>
        </p:nvGrpSpPr>
        <p:grpSpPr>
          <a:xfrm>
            <a:off x="758158" y="2593578"/>
            <a:ext cx="10675684" cy="4082526"/>
            <a:chOff x="1504335" y="1887794"/>
            <a:chExt cx="9035845" cy="129785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EA2010A-59C7-D260-D2CD-DAEEAEB80929}"/>
                </a:ext>
              </a:extLst>
            </p:cNvPr>
            <p:cNvSpPr/>
            <p:nvPr/>
          </p:nvSpPr>
          <p:spPr>
            <a:xfrm>
              <a:off x="1504335" y="1887794"/>
              <a:ext cx="9035845" cy="12978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773AEB4-0CB6-88F9-3329-F91BF23128EA}"/>
                </a:ext>
              </a:extLst>
            </p:cNvPr>
            <p:cNvCxnSpPr>
              <a:cxnSpLocks/>
            </p:cNvCxnSpPr>
            <p:nvPr/>
          </p:nvCxnSpPr>
          <p:spPr>
            <a:xfrm>
              <a:off x="1504335" y="1887794"/>
              <a:ext cx="0" cy="12978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3083C25-3E7A-5A18-46E3-57F2B2D475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40180" y="1887794"/>
              <a:ext cx="0" cy="12978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407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35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허강택</dc:creator>
  <cp:lastModifiedBy>허강택</cp:lastModifiedBy>
  <cp:revision>81</cp:revision>
  <dcterms:created xsi:type="dcterms:W3CDTF">2024-03-26T11:43:00Z</dcterms:created>
  <dcterms:modified xsi:type="dcterms:W3CDTF">2024-04-04T12:21:50Z</dcterms:modified>
</cp:coreProperties>
</file>