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40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472842"/>
            <a:ext cx="5814457" cy="313317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4726842"/>
            <a:ext cx="5130404" cy="2172804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7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8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479142"/>
            <a:ext cx="1474991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479142"/>
            <a:ext cx="4339466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243638"/>
            <a:ext cx="5899964" cy="374355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022610"/>
            <a:ext cx="5899964" cy="1968648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395710"/>
            <a:ext cx="2907229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395710"/>
            <a:ext cx="2907229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79144"/>
            <a:ext cx="5899964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206137"/>
            <a:ext cx="2893868" cy="108119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287331"/>
            <a:ext cx="2893868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206137"/>
            <a:ext cx="2908120" cy="108119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287331"/>
            <a:ext cx="2908120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99969"/>
            <a:ext cx="2206252" cy="209989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295769"/>
            <a:ext cx="3463022" cy="639550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699862"/>
            <a:ext cx="2206252" cy="500182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99969"/>
            <a:ext cx="2206252" cy="209989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295769"/>
            <a:ext cx="3463022" cy="639550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699862"/>
            <a:ext cx="2206252" cy="500182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479144"/>
            <a:ext cx="589996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395710"/>
            <a:ext cx="589996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8341240"/>
            <a:ext cx="153912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D79EA-A1DB-4C52-A72E-248B47026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8341240"/>
            <a:ext cx="230868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8341240"/>
            <a:ext cx="153912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C2D65-126C-473C-A3AA-87AAC26D3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1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1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B1F1-B0BB-D0DD-1403-7A5FFF28E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Auto Provisioning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CDE77-0D80-F2CC-2117-CD861C134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웹을 통해 사용자가 필요한 정보</a:t>
            </a:r>
            <a:r>
              <a:rPr lang="en-US" altLang="ko-KR" dirty="0"/>
              <a:t>, </a:t>
            </a:r>
            <a:r>
              <a:rPr lang="ko-KR" altLang="en-US" dirty="0"/>
              <a:t>메타데이터를 종합적으로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720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BDA874-9A0B-5DC0-5A32-E643F15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11" y="720445"/>
            <a:ext cx="4434489" cy="651155"/>
          </a:xfrm>
        </p:spPr>
        <p:txBody>
          <a:bodyPr>
            <a:normAutofit/>
          </a:bodyPr>
          <a:lstStyle/>
          <a:p>
            <a:r>
              <a:rPr lang="en-US" altLang="ko-KR" sz="3300" dirty="0"/>
              <a:t>1. UI </a:t>
            </a:r>
            <a:r>
              <a:rPr lang="ko-KR" altLang="en-US" sz="3300" dirty="0"/>
              <a:t>만들기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4214FC5B-11B4-4058-320F-D59365CB6AB5}"/>
              </a:ext>
            </a:extLst>
          </p:cNvPr>
          <p:cNvSpPr txBox="1">
            <a:spLocks/>
          </p:cNvSpPr>
          <p:nvPr/>
        </p:nvSpPr>
        <p:spPr>
          <a:xfrm>
            <a:off x="950310" y="2244445"/>
            <a:ext cx="4434489" cy="651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406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9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/>
              <a:t>2. </a:t>
            </a:r>
            <a:r>
              <a:rPr lang="ko-KR" altLang="en-US" sz="3300" dirty="0"/>
              <a:t>인프라 구축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846B6F6-C863-4C89-EC5C-2E9CA16920FB}"/>
              </a:ext>
            </a:extLst>
          </p:cNvPr>
          <p:cNvSpPr txBox="1">
            <a:spLocks/>
          </p:cNvSpPr>
          <p:nvPr/>
        </p:nvSpPr>
        <p:spPr>
          <a:xfrm>
            <a:off x="950310" y="3768445"/>
            <a:ext cx="4434489" cy="651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406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9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/>
              <a:t>3. </a:t>
            </a:r>
            <a:r>
              <a:rPr lang="ko-KR" altLang="en-US" sz="3300" dirty="0"/>
              <a:t>데이터 베이스 구축</a:t>
            </a:r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A6C875AD-1B08-CF2D-C6FD-AB08F8C5EE3E}"/>
              </a:ext>
            </a:extLst>
          </p:cNvPr>
          <p:cNvSpPr txBox="1">
            <a:spLocks/>
          </p:cNvSpPr>
          <p:nvPr/>
        </p:nvSpPr>
        <p:spPr>
          <a:xfrm>
            <a:off x="950310" y="5292445"/>
            <a:ext cx="4434489" cy="651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406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9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/>
              <a:t>4. </a:t>
            </a:r>
            <a:r>
              <a:rPr lang="ko-KR" altLang="en-US" sz="3300" dirty="0" err="1"/>
              <a:t>백엔드</a:t>
            </a:r>
            <a:r>
              <a:rPr lang="ko-KR" altLang="en-US" sz="3300" dirty="0"/>
              <a:t> 구축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B1B36FF-1106-3265-7AE6-6B0ABE4D72A9}"/>
              </a:ext>
            </a:extLst>
          </p:cNvPr>
          <p:cNvSpPr txBox="1">
            <a:spLocks/>
          </p:cNvSpPr>
          <p:nvPr/>
        </p:nvSpPr>
        <p:spPr>
          <a:xfrm>
            <a:off x="950310" y="6816445"/>
            <a:ext cx="4434489" cy="651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406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9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/>
              <a:t>5. test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28598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5D6E4D9A-B5C0-FA99-716D-A59E907D4F79}"/>
              </a:ext>
            </a:extLst>
          </p:cNvPr>
          <p:cNvSpPr txBox="1">
            <a:spLocks/>
          </p:cNvSpPr>
          <p:nvPr/>
        </p:nvSpPr>
        <p:spPr>
          <a:xfrm>
            <a:off x="289911" y="265645"/>
            <a:ext cx="4434489" cy="6511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406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9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/>
              <a:t>1. UI </a:t>
            </a:r>
            <a:r>
              <a:rPr lang="ko-KR" altLang="en-US" sz="3300" dirty="0"/>
              <a:t>만들기</a:t>
            </a:r>
          </a:p>
        </p:txBody>
      </p:sp>
      <p:pic>
        <p:nvPicPr>
          <p:cNvPr id="5" name="그림 4" descr="텍스트, 스크린샷, 하늘, 구름이(가) 표시된 사진&#10;&#10;자동 생성된 설명">
            <a:extLst>
              <a:ext uri="{FF2B5EF4-FFF2-40B4-BE49-F238E27FC236}">
                <a16:creationId xmlns:a16="http://schemas.microsoft.com/office/drawing/2014/main" id="{6DB4340F-85A5-9D58-3E67-2AE04D9CA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7" y="1107299"/>
            <a:ext cx="5358983" cy="3096401"/>
          </a:xfrm>
          <a:prstGeom prst="rect">
            <a:avLst/>
          </a:prstGeom>
        </p:spPr>
      </p:pic>
      <p:pic>
        <p:nvPicPr>
          <p:cNvPr id="7" name="그림 6" descr="스크린샷, 텍스트, 직사각형, 디자인이(가) 표시된 사진&#10;&#10;자동 생성된 설명">
            <a:extLst>
              <a:ext uri="{FF2B5EF4-FFF2-40B4-BE49-F238E27FC236}">
                <a16:creationId xmlns:a16="http://schemas.microsoft.com/office/drawing/2014/main" id="{000CAD0C-D3A3-56C4-C9F9-75568EB8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6" y="5118523"/>
            <a:ext cx="5358984" cy="30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6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8CDA71D-97F9-96B3-8AB6-6BD0BFEC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7" y="1491016"/>
            <a:ext cx="5854284" cy="32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8E0E14A2-32D1-AC16-AD69-5239DB4F4633}"/>
              </a:ext>
            </a:extLst>
          </p:cNvPr>
          <p:cNvSpPr txBox="1">
            <a:spLocks/>
          </p:cNvSpPr>
          <p:nvPr/>
        </p:nvSpPr>
        <p:spPr>
          <a:xfrm>
            <a:off x="289911" y="265645"/>
            <a:ext cx="4434489" cy="6511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406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9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dirty="0"/>
              <a:t>1. UI </a:t>
            </a:r>
            <a:r>
              <a:rPr lang="ko-KR" altLang="en-US" sz="3300" dirty="0"/>
              <a:t>에 쓸 이미지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902C9E-5C23-8E16-F340-D0D149AB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1" y="1240339"/>
            <a:ext cx="5934903" cy="4182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AA217D-4689-F24E-F48A-143C11C72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1" y="6072208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6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42</Words>
  <Application>Microsoft Office PowerPoint</Application>
  <PresentationFormat>사용자 지정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Auto Provisioning</vt:lpstr>
      <vt:lpstr>1. UI 만들기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Provisioning</dc:title>
  <dc:creator>허강택</dc:creator>
  <cp:lastModifiedBy>허강택</cp:lastModifiedBy>
  <cp:revision>11</cp:revision>
  <dcterms:created xsi:type="dcterms:W3CDTF">2024-03-28T11:13:32Z</dcterms:created>
  <dcterms:modified xsi:type="dcterms:W3CDTF">2024-04-02T11:18:13Z</dcterms:modified>
</cp:coreProperties>
</file>