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18652-C7DF-40FC-B612-13CBC5537A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2: Intro to Docker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BB220-DDFD-40E9-A76B-3C34DC4BB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9312133" cy="1655762"/>
          </a:xfrm>
        </p:spPr>
        <p:txBody>
          <a:bodyPr/>
          <a:lstStyle/>
          <a:p>
            <a:r>
              <a:rPr lang="en-US" dirty="0"/>
              <a:t>Srikanth Sureddy, Sr. Escalation Engineer – Embedded Escalation Engineer</a:t>
            </a:r>
          </a:p>
        </p:txBody>
      </p:sp>
    </p:spTree>
    <p:extLst>
      <p:ext uri="{BB962C8B-B14F-4D97-AF65-F5344CB8AC3E}">
        <p14:creationId xmlns:p14="http://schemas.microsoft.com/office/powerpoint/2010/main" val="569781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4065C-CE1E-4CF1-81CB-349EA706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50FCE-7AF8-4BB8-89CE-27E26B00C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step back to how we used to deploy: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CF696C-0DB4-4617-BC3E-99EF78074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751" y="3105364"/>
            <a:ext cx="3372554" cy="2409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109669-5E28-4F2D-9876-0B314B24D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551" y="3167276"/>
            <a:ext cx="2763982" cy="2286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1E8C974-3C53-42CE-9F10-66A33758CA80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5482305" y="4310276"/>
            <a:ext cx="11232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529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D826B-973D-4495-80ED-4E69400D8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178"/>
            <a:ext cx="9905998" cy="1478570"/>
          </a:xfrm>
        </p:spPr>
        <p:txBody>
          <a:bodyPr/>
          <a:lstStyle/>
          <a:p>
            <a:r>
              <a:rPr lang="en-US" dirty="0"/>
              <a:t>Introduction to Containers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A45B4-2DCF-400B-B975-41305DAAE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941387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Deploying with Containers</a:t>
            </a:r>
          </a:p>
          <a:p>
            <a:pPr marL="0" indent="0">
              <a:buNone/>
            </a:pPr>
            <a:r>
              <a:rPr lang="en-US" dirty="0"/>
              <a:t>Single Host				VM-based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41CD96-74A5-4EF5-8F1C-F8707B330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262" y="2042095"/>
            <a:ext cx="3743325" cy="3181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7731AE-60A0-4F3A-BD50-1C9CD3427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724" y="2042095"/>
            <a:ext cx="49911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97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92B43-19F1-4BE9-B108-F8DC6246E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Container?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29812-A56D-4699-8CFD-2B0B2DD74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that encapsulates code, runtime, system tools/libraries, and settings.</a:t>
            </a:r>
          </a:p>
          <a:p>
            <a:r>
              <a:rPr lang="en-US" dirty="0"/>
              <a:t>Build once and run anywhere, regardless of underlying OS.</a:t>
            </a:r>
          </a:p>
          <a:p>
            <a:r>
              <a:rPr lang="en-US" dirty="0"/>
              <a:t>Isolate applications from one another and underlying infrastructure.</a:t>
            </a:r>
          </a:p>
          <a:p>
            <a:pPr lvl="1"/>
            <a:r>
              <a:rPr lang="en-US" dirty="0"/>
              <a:t>Very secure to run.</a:t>
            </a:r>
          </a:p>
          <a:p>
            <a:r>
              <a:rPr lang="en-US" dirty="0"/>
              <a:t>Most popular container is Docker. </a:t>
            </a:r>
          </a:p>
          <a:p>
            <a:pPr lvl="1"/>
            <a:r>
              <a:rPr lang="en-US" dirty="0"/>
              <a:t>A couple of others are </a:t>
            </a:r>
            <a:r>
              <a:rPr lang="en-US" dirty="0" err="1"/>
              <a:t>Rkt</a:t>
            </a:r>
            <a:r>
              <a:rPr lang="en-US" dirty="0"/>
              <a:t> and Garden.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71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ED8CE-7074-439F-AD63-A8B70AFC3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05B60-490C-4F2F-B6BF-A4DEE1FA3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Most popular and used platform for developing, shipping and running containers </a:t>
            </a:r>
          </a:p>
          <a:p>
            <a:r>
              <a:rPr lang="en-US" dirty="0"/>
              <a:t>Components that enable Docker</a:t>
            </a:r>
          </a:p>
          <a:p>
            <a:pPr lvl="1"/>
            <a:r>
              <a:rPr lang="en-US" dirty="0"/>
              <a:t>Client (docker cli)</a:t>
            </a:r>
          </a:p>
          <a:p>
            <a:pPr lvl="1"/>
            <a:r>
              <a:rPr lang="en-US" dirty="0"/>
              <a:t>Docker Host</a:t>
            </a:r>
          </a:p>
          <a:p>
            <a:pPr lvl="2"/>
            <a:r>
              <a:rPr lang="en-US" dirty="0"/>
              <a:t>Daemon</a:t>
            </a:r>
          </a:p>
          <a:p>
            <a:pPr lvl="2"/>
            <a:r>
              <a:rPr lang="en-US" dirty="0"/>
              <a:t>Containers</a:t>
            </a:r>
          </a:p>
          <a:p>
            <a:pPr lvl="2"/>
            <a:r>
              <a:rPr lang="en-US" dirty="0"/>
              <a:t>Images</a:t>
            </a:r>
          </a:p>
          <a:p>
            <a:pPr lvl="1"/>
            <a:r>
              <a:rPr lang="en-US" dirty="0"/>
              <a:t>Registry (Image repository)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336566-895D-4FF7-B3E3-D97F03CDD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289" y="3008259"/>
            <a:ext cx="5146701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69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E3BD-C9C9-43CC-885B-D7B5D09DA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F734E-7B2C-48BD-8AA0-E7E55265F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76876"/>
            <a:ext cx="9905999" cy="446260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Uses Go Language</a:t>
            </a:r>
          </a:p>
          <a:p>
            <a:r>
              <a:rPr lang="en-US" dirty="0"/>
              <a:t>Each container has these namespaces:</a:t>
            </a:r>
          </a:p>
          <a:p>
            <a:pPr lvl="1"/>
            <a:r>
              <a:rPr lang="en-US" dirty="0"/>
              <a:t>Process isolation (</a:t>
            </a:r>
            <a:r>
              <a:rPr lang="en-US" dirty="0" err="1"/>
              <a:t>pid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Networking (net)</a:t>
            </a:r>
          </a:p>
          <a:p>
            <a:pPr lvl="1"/>
            <a:r>
              <a:rPr lang="en-US" dirty="0"/>
              <a:t>Inter-process communication (</a:t>
            </a:r>
            <a:r>
              <a:rPr lang="en-US" dirty="0" err="1"/>
              <a:t>ipc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File system mounts (</a:t>
            </a:r>
            <a:r>
              <a:rPr lang="en-US" dirty="0" err="1"/>
              <a:t>mnt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Kernel and version identifiers (</a:t>
            </a:r>
            <a:r>
              <a:rPr lang="en-US" dirty="0" err="1"/>
              <a:t>uts</a:t>
            </a:r>
            <a:r>
              <a:rPr lang="en-US" dirty="0"/>
              <a:t>)</a:t>
            </a:r>
          </a:p>
          <a:p>
            <a:r>
              <a:rPr lang="en-US" dirty="0"/>
              <a:t>Control Groups</a:t>
            </a:r>
          </a:p>
          <a:p>
            <a:pPr lvl="1"/>
            <a:r>
              <a:rPr lang="en-US" dirty="0"/>
              <a:t>Limit an application to a specific set of resources.</a:t>
            </a:r>
          </a:p>
          <a:p>
            <a:r>
              <a:rPr lang="en-US" dirty="0"/>
              <a:t>Union File Systems</a:t>
            </a:r>
          </a:p>
          <a:p>
            <a:pPr lvl="1"/>
            <a:r>
              <a:rPr lang="en-US" dirty="0"/>
              <a:t>File systems that operate by creating layers, making them very fast.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8413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</TotalTime>
  <Words>201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Module 2: Intro to Docker</vt:lpstr>
      <vt:lpstr>Introduction to Containers</vt:lpstr>
      <vt:lpstr>Introduction to Containers (Continued)</vt:lpstr>
      <vt:lpstr>What is a Container?</vt:lpstr>
      <vt:lpstr>Docker</vt:lpstr>
      <vt:lpstr>Docker (continued)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2: Intro to Docker</dc:title>
  <dc:creator>Jim Cheshire</dc:creator>
  <cp:lastModifiedBy>Jim Cheshire</cp:lastModifiedBy>
  <cp:revision>2</cp:revision>
  <dcterms:created xsi:type="dcterms:W3CDTF">2018-06-08T14:23:23Z</dcterms:created>
  <dcterms:modified xsi:type="dcterms:W3CDTF">2018-06-08T14:41:03Z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jamesche@microsoft.com</vt:lpwstr>
  </property>
  <property fmtid="{D5CDD505-2E9C-101B-9397-08002B2CF9AE}" pid="5" name="MSIP_Label_f42aa342-8706-4288-bd11-ebb85995028c_SetDate">
    <vt:lpwstr>2018-06-08T14:41:03.2680414Z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