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BBADD-40AF-4C60-8961-871B05F0EFBA}" v="3976" dt="2018-07-13T18:43:5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4195" autoAdjust="0"/>
  </p:normalViewPr>
  <p:slideViewPr>
    <p:cSldViewPr snapToGrid="0">
      <p:cViewPr>
        <p:scale>
          <a:sx n="86" d="100"/>
          <a:sy n="86" d="100"/>
        </p:scale>
        <p:origin x="39" y="-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156BBADD-40AF-4C60-8961-871B05F0EFBA}"/>
    <pc:docChg chg="custSel addSld modSld">
      <pc:chgData name="Jim Cheshire" userId="b85fe55d-f0de-4d09-bc19-562bc869f811" providerId="ADAL" clId="{156BBADD-40AF-4C60-8961-871B05F0EFBA}" dt="2018-07-13T18:43:58.250" v="3999" actId="20577"/>
      <pc:docMkLst>
        <pc:docMk/>
      </pc:docMkLst>
      <pc:sldChg chg="modSp">
        <pc:chgData name="Jim Cheshire" userId="b85fe55d-f0de-4d09-bc19-562bc869f811" providerId="ADAL" clId="{156BBADD-40AF-4C60-8961-871B05F0EFBA}" dt="2018-07-13T16:46:56.134" v="16" actId="20577"/>
        <pc:sldMkLst>
          <pc:docMk/>
          <pc:sldMk cId="1715829172" sldId="256"/>
        </pc:sldMkLst>
        <pc:spChg chg="mod">
          <ac:chgData name="Jim Cheshire" userId="b85fe55d-f0de-4d09-bc19-562bc869f811" providerId="ADAL" clId="{156BBADD-40AF-4C60-8961-871B05F0EFBA}" dt="2018-07-13T16:46:56.134" v="16" actId="20577"/>
          <ac:spMkLst>
            <pc:docMk/>
            <pc:sldMk cId="1715829172" sldId="256"/>
            <ac:spMk id="2" creationId="{91073814-2A32-476A-B701-FB5ADD157B2C}"/>
          </ac:spMkLst>
        </pc:spChg>
      </pc:sldChg>
      <pc:sldChg chg="modAnim">
        <pc:chgData name="Jim Cheshire" userId="b85fe55d-f0de-4d09-bc19-562bc869f811" providerId="ADAL" clId="{156BBADD-40AF-4C60-8961-871B05F0EFBA}" dt="2018-07-13T18:03:45.494" v="1762"/>
        <pc:sldMkLst>
          <pc:docMk/>
          <pc:sldMk cId="2301603553" sldId="257"/>
        </pc:sldMkLst>
      </pc:sldChg>
      <pc:sldChg chg="modAnim">
        <pc:chgData name="Jim Cheshire" userId="b85fe55d-f0de-4d09-bc19-562bc869f811" providerId="ADAL" clId="{156BBADD-40AF-4C60-8961-871B05F0EFBA}" dt="2018-07-13T18:04:08.814" v="1766"/>
        <pc:sldMkLst>
          <pc:docMk/>
          <pc:sldMk cId="2903433982" sldId="258"/>
        </pc:sldMkLst>
      </pc:sldChg>
      <pc:sldChg chg="modAnim">
        <pc:chgData name="Jim Cheshire" userId="b85fe55d-f0de-4d09-bc19-562bc869f811" providerId="ADAL" clId="{156BBADD-40AF-4C60-8961-871B05F0EFBA}" dt="2018-07-13T18:04:56.912" v="1770"/>
        <pc:sldMkLst>
          <pc:docMk/>
          <pc:sldMk cId="2683364" sldId="259"/>
        </pc:sldMkLst>
      </pc:sldChg>
      <pc:sldChg chg="modSp new add modAnim modNotesTx">
        <pc:chgData name="Jim Cheshire" userId="b85fe55d-f0de-4d09-bc19-562bc869f811" providerId="ADAL" clId="{156BBADD-40AF-4C60-8961-871B05F0EFBA}" dt="2018-07-13T18:05:14.631" v="1773"/>
        <pc:sldMkLst>
          <pc:docMk/>
          <pc:sldMk cId="210501325" sldId="260"/>
        </pc:sldMkLst>
        <pc:spChg chg="mod">
          <ac:chgData name="Jim Cheshire" userId="b85fe55d-f0de-4d09-bc19-562bc869f811" providerId="ADAL" clId="{156BBADD-40AF-4C60-8961-871B05F0EFBA}" dt="2018-07-13T17:05:19.643" v="40" actId="20577"/>
          <ac:spMkLst>
            <pc:docMk/>
            <pc:sldMk cId="210501325" sldId="260"/>
            <ac:spMk id="2" creationId="{1EB9D3B2-576F-4C90-92F9-8CC71F6E8761}"/>
          </ac:spMkLst>
        </pc:spChg>
        <pc:spChg chg="mod">
          <ac:chgData name="Jim Cheshire" userId="b85fe55d-f0de-4d09-bc19-562bc869f811" providerId="ADAL" clId="{156BBADD-40AF-4C60-8961-871B05F0EFBA}" dt="2018-07-13T17:10:54.007" v="448" actId="20577"/>
          <ac:spMkLst>
            <pc:docMk/>
            <pc:sldMk cId="210501325" sldId="260"/>
            <ac:spMk id="3" creationId="{6CD77DF8-E8F2-4286-BFF6-EA8396FBE4D3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7:50:00.961" v="1554" actId="14861"/>
        <pc:sldMkLst>
          <pc:docMk/>
          <pc:sldMk cId="2926524169" sldId="261"/>
        </pc:sldMkLst>
        <pc:spChg chg="mod">
          <ac:chgData name="Jim Cheshire" userId="b85fe55d-f0de-4d09-bc19-562bc869f811" providerId="ADAL" clId="{156BBADD-40AF-4C60-8961-871B05F0EFBA}" dt="2018-07-13T17:11:53.554" v="649" actId="20577"/>
          <ac:spMkLst>
            <pc:docMk/>
            <pc:sldMk cId="2926524169" sldId="261"/>
            <ac:spMk id="2" creationId="{C9EF14B6-83F2-4961-8A17-43E5BD781C67}"/>
          </ac:spMkLst>
        </pc:spChg>
        <pc:spChg chg="del">
          <ac:chgData name="Jim Cheshire" userId="b85fe55d-f0de-4d09-bc19-562bc869f811" providerId="ADAL" clId="{156BBADD-40AF-4C60-8961-871B05F0EFBA}" dt="2018-07-13T17:11:56.994" v="650" actId="478"/>
          <ac:spMkLst>
            <pc:docMk/>
            <pc:sldMk cId="2926524169" sldId="261"/>
            <ac:spMk id="3" creationId="{4F8FD24D-850B-4A13-A273-B2EC57B45307}"/>
          </ac:spMkLst>
        </pc:spChg>
        <pc:picChg chg="add mod">
          <ac:chgData name="Jim Cheshire" userId="b85fe55d-f0de-4d09-bc19-562bc869f811" providerId="ADAL" clId="{156BBADD-40AF-4C60-8961-871B05F0EFBA}" dt="2018-07-13T17:50:00.961" v="1554" actId="14861"/>
          <ac:picMkLst>
            <pc:docMk/>
            <pc:sldMk cId="2926524169" sldId="261"/>
            <ac:picMk id="4" creationId="{3C759667-B488-448E-A4CB-2683BEFD8B9E}"/>
          </ac:picMkLst>
        </pc:picChg>
      </pc:sldChg>
      <pc:sldChg chg="modSp new add modAnim modNotesTx">
        <pc:chgData name="Jim Cheshire" userId="b85fe55d-f0de-4d09-bc19-562bc869f811" providerId="ADAL" clId="{156BBADD-40AF-4C60-8961-871B05F0EFBA}" dt="2018-07-13T18:05:24.960" v="1774"/>
        <pc:sldMkLst>
          <pc:docMk/>
          <pc:sldMk cId="2791198856" sldId="262"/>
        </pc:sldMkLst>
        <pc:spChg chg="mod">
          <ac:chgData name="Jim Cheshire" userId="b85fe55d-f0de-4d09-bc19-562bc869f811" providerId="ADAL" clId="{156BBADD-40AF-4C60-8961-871B05F0EFBA}" dt="2018-07-13T17:30:02.531" v="1091" actId="20577"/>
          <ac:spMkLst>
            <pc:docMk/>
            <pc:sldMk cId="2791198856" sldId="262"/>
            <ac:spMk id="2" creationId="{6FBAEA9E-6E24-4B64-9620-F65555371F36}"/>
          </ac:spMkLst>
        </pc:spChg>
        <pc:spChg chg="mod">
          <ac:chgData name="Jim Cheshire" userId="b85fe55d-f0de-4d09-bc19-562bc869f811" providerId="ADAL" clId="{156BBADD-40AF-4C60-8961-871B05F0EFBA}" dt="2018-07-13T17:30:34.363" v="1131" actId="20577"/>
          <ac:spMkLst>
            <pc:docMk/>
            <pc:sldMk cId="2791198856" sldId="262"/>
            <ac:spMk id="3" creationId="{A47F7F14-4B74-42F3-9D2C-4A3462AF0215}"/>
          </ac:spMkLst>
        </pc:spChg>
      </pc:sldChg>
      <pc:sldChg chg="modSp new add modAnim modNotesTx">
        <pc:chgData name="Jim Cheshire" userId="b85fe55d-f0de-4d09-bc19-562bc869f811" providerId="ADAL" clId="{156BBADD-40AF-4C60-8961-871B05F0EFBA}" dt="2018-07-13T18:05:31.522" v="1775"/>
        <pc:sldMkLst>
          <pc:docMk/>
          <pc:sldMk cId="1427398466" sldId="263"/>
        </pc:sldMkLst>
        <pc:spChg chg="mod">
          <ac:chgData name="Jim Cheshire" userId="b85fe55d-f0de-4d09-bc19-562bc869f811" providerId="ADAL" clId="{156BBADD-40AF-4C60-8961-871B05F0EFBA}" dt="2018-07-13T17:31:37.730" v="1242" actId="20577"/>
          <ac:spMkLst>
            <pc:docMk/>
            <pc:sldMk cId="1427398466" sldId="263"/>
            <ac:spMk id="2" creationId="{ECC4DD92-4AD6-4DCE-A988-0EF85B061957}"/>
          </ac:spMkLst>
        </pc:spChg>
        <pc:spChg chg="mod">
          <ac:chgData name="Jim Cheshire" userId="b85fe55d-f0de-4d09-bc19-562bc869f811" providerId="ADAL" clId="{156BBADD-40AF-4C60-8961-871B05F0EFBA}" dt="2018-07-13T17:46:14.139" v="1414" actId="20577"/>
          <ac:spMkLst>
            <pc:docMk/>
            <pc:sldMk cId="1427398466" sldId="263"/>
            <ac:spMk id="3" creationId="{1F5798DF-13D1-4C39-85E3-9B8E66A09287}"/>
          </ac:spMkLst>
        </pc:spChg>
      </pc:sldChg>
      <pc:sldChg chg="addSp delSp modSp new add modAnim">
        <pc:chgData name="Jim Cheshire" userId="b85fe55d-f0de-4d09-bc19-562bc869f811" providerId="ADAL" clId="{156BBADD-40AF-4C60-8961-871B05F0EFBA}" dt="2018-07-13T18:05:58.815" v="1777"/>
        <pc:sldMkLst>
          <pc:docMk/>
          <pc:sldMk cId="2983588073" sldId="264"/>
        </pc:sldMkLst>
        <pc:spChg chg="mod">
          <ac:chgData name="Jim Cheshire" userId="b85fe55d-f0de-4d09-bc19-562bc869f811" providerId="ADAL" clId="{156BBADD-40AF-4C60-8961-871B05F0EFBA}" dt="2018-07-13T17:49:20.039" v="1547" actId="20577"/>
          <ac:spMkLst>
            <pc:docMk/>
            <pc:sldMk cId="2983588073" sldId="264"/>
            <ac:spMk id="2" creationId="{32983251-82FC-49D3-A6E0-DD1EE00C67A5}"/>
          </ac:spMkLst>
        </pc:spChg>
        <pc:spChg chg="del">
          <ac:chgData name="Jim Cheshire" userId="b85fe55d-f0de-4d09-bc19-562bc869f811" providerId="ADAL" clId="{156BBADD-40AF-4C60-8961-871B05F0EFBA}" dt="2018-07-13T17:49:31.425" v="1548" actId="478"/>
          <ac:spMkLst>
            <pc:docMk/>
            <pc:sldMk cId="2983588073" sldId="264"/>
            <ac:spMk id="3" creationId="{9F3051EE-3728-4F61-97A8-4737222B71CE}"/>
          </ac:spMkLst>
        </pc:spChg>
        <pc:spChg chg="add mod">
          <ac:chgData name="Jim Cheshire" userId="b85fe55d-f0de-4d09-bc19-562bc869f811" providerId="ADAL" clId="{156BBADD-40AF-4C60-8961-871B05F0EFBA}" dt="2018-07-13T18:02:29.284" v="1760" actId="20577"/>
          <ac:spMkLst>
            <pc:docMk/>
            <pc:sldMk cId="2983588073" sldId="264"/>
            <ac:spMk id="5" creationId="{CF3950F0-08B1-416B-9DBC-2BAF876A189C}"/>
          </ac:spMkLst>
        </pc:spChg>
        <pc:picChg chg="add mod">
          <ac:chgData name="Jim Cheshire" userId="b85fe55d-f0de-4d09-bc19-562bc869f811" providerId="ADAL" clId="{156BBADD-40AF-4C60-8961-871B05F0EFBA}" dt="2018-07-13T17:49:50.702" v="1553" actId="14861"/>
          <ac:picMkLst>
            <pc:docMk/>
            <pc:sldMk cId="2983588073" sldId="264"/>
            <ac:picMk id="4" creationId="{909C0AF0-C32A-4AEF-9562-1D9B18D4C98D}"/>
          </ac:picMkLst>
        </pc:picChg>
      </pc:sldChg>
      <pc:sldChg chg="modSp new add modAnim">
        <pc:chgData name="Jim Cheshire" userId="b85fe55d-f0de-4d09-bc19-562bc869f811" providerId="ADAL" clId="{156BBADD-40AF-4C60-8961-871B05F0EFBA}" dt="2018-07-13T18:10:17.820" v="2040" actId="27636"/>
        <pc:sldMkLst>
          <pc:docMk/>
          <pc:sldMk cId="2501449137" sldId="265"/>
        </pc:sldMkLst>
        <pc:spChg chg="mod">
          <ac:chgData name="Jim Cheshire" userId="b85fe55d-f0de-4d09-bc19-562bc869f811" providerId="ADAL" clId="{156BBADD-40AF-4C60-8961-871B05F0EFBA}" dt="2018-07-13T18:06:16.450" v="1795" actId="20577"/>
          <ac:spMkLst>
            <pc:docMk/>
            <pc:sldMk cId="2501449137" sldId="265"/>
            <ac:spMk id="2" creationId="{854165F4-2D9E-40AB-B66C-BC61B0E6E481}"/>
          </ac:spMkLst>
        </pc:spChg>
        <pc:spChg chg="mod">
          <ac:chgData name="Jim Cheshire" userId="b85fe55d-f0de-4d09-bc19-562bc869f811" providerId="ADAL" clId="{156BBADD-40AF-4C60-8961-871B05F0EFBA}" dt="2018-07-13T18:10:17.820" v="2040" actId="27636"/>
          <ac:spMkLst>
            <pc:docMk/>
            <pc:sldMk cId="2501449137" sldId="265"/>
            <ac:spMk id="3" creationId="{2AE773F9-3B36-46F5-B0D2-7641DB5BB246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16:49.038" v="2536" actId="20577"/>
        <pc:sldMkLst>
          <pc:docMk/>
          <pc:sldMk cId="3441665425" sldId="266"/>
        </pc:sldMkLst>
        <pc:spChg chg="mod">
          <ac:chgData name="Jim Cheshire" userId="b85fe55d-f0de-4d09-bc19-562bc869f811" providerId="ADAL" clId="{156BBADD-40AF-4C60-8961-871B05F0EFBA}" dt="2018-07-13T18:10:56.518" v="2056" actId="20577"/>
          <ac:spMkLst>
            <pc:docMk/>
            <pc:sldMk cId="3441665425" sldId="266"/>
            <ac:spMk id="2" creationId="{C56687D4-91BD-4989-9DA7-E02F5B10AAE6}"/>
          </ac:spMkLst>
        </pc:spChg>
        <pc:spChg chg="del">
          <ac:chgData name="Jim Cheshire" userId="b85fe55d-f0de-4d09-bc19-562bc869f811" providerId="ADAL" clId="{156BBADD-40AF-4C60-8961-871B05F0EFBA}" dt="2018-07-13T18:11:18.436" v="2057" actId="478"/>
          <ac:spMkLst>
            <pc:docMk/>
            <pc:sldMk cId="3441665425" sldId="266"/>
            <ac:spMk id="3" creationId="{01E4FFBB-EACA-4210-9BB2-91E9B541C4A5}"/>
          </ac:spMkLst>
        </pc:spChg>
        <pc:spChg chg="add mod">
          <ac:chgData name="Jim Cheshire" userId="b85fe55d-f0de-4d09-bc19-562bc869f811" providerId="ADAL" clId="{156BBADD-40AF-4C60-8961-871B05F0EFBA}" dt="2018-07-13T18:14:37.006" v="2078" actId="1076"/>
          <ac:spMkLst>
            <pc:docMk/>
            <pc:sldMk cId="3441665425" sldId="266"/>
            <ac:spMk id="4" creationId="{68E69D0F-FC2E-4C6B-9CE6-4A5A3D464B26}"/>
          </ac:spMkLst>
        </pc:spChg>
        <pc:spChg chg="add mod">
          <ac:chgData name="Jim Cheshire" userId="b85fe55d-f0de-4d09-bc19-562bc869f811" providerId="ADAL" clId="{156BBADD-40AF-4C60-8961-871B05F0EFBA}" dt="2018-07-13T18:14:45.406" v="2079" actId="1076"/>
          <ac:spMkLst>
            <pc:docMk/>
            <pc:sldMk cId="3441665425" sldId="266"/>
            <ac:spMk id="5" creationId="{D4639278-B9B8-4E96-84EF-F82D518FE2BB}"/>
          </ac:spMkLst>
        </pc:spChg>
        <pc:spChg chg="add mod">
          <ac:chgData name="Jim Cheshire" userId="b85fe55d-f0de-4d09-bc19-562bc869f811" providerId="ADAL" clId="{156BBADD-40AF-4C60-8961-871B05F0EFBA}" dt="2018-07-13T18:14:21.271" v="2076" actId="1076"/>
          <ac:spMkLst>
            <pc:docMk/>
            <pc:sldMk cId="3441665425" sldId="266"/>
            <ac:spMk id="6" creationId="{88DCE2FC-E81B-4CE6-8C45-42EC71D33026}"/>
          </ac:spMkLst>
        </pc:spChg>
      </pc:sldChg>
      <pc:sldChg chg="modSp new add modAnim">
        <pc:chgData name="Jim Cheshire" userId="b85fe55d-f0de-4d09-bc19-562bc869f811" providerId="ADAL" clId="{156BBADD-40AF-4C60-8961-871B05F0EFBA}" dt="2018-07-13T18:20:02.779" v="3061"/>
        <pc:sldMkLst>
          <pc:docMk/>
          <pc:sldMk cId="701764868" sldId="267"/>
        </pc:sldMkLst>
        <pc:spChg chg="mod">
          <ac:chgData name="Jim Cheshire" userId="b85fe55d-f0de-4d09-bc19-562bc869f811" providerId="ADAL" clId="{156BBADD-40AF-4C60-8961-871B05F0EFBA}" dt="2018-07-13T18:17:20.617" v="2554" actId="20577"/>
          <ac:spMkLst>
            <pc:docMk/>
            <pc:sldMk cId="701764868" sldId="267"/>
            <ac:spMk id="2" creationId="{4EB53FA1-1987-4F1F-B860-7A88294544F4}"/>
          </ac:spMkLst>
        </pc:spChg>
        <pc:spChg chg="mod">
          <ac:chgData name="Jim Cheshire" userId="b85fe55d-f0de-4d09-bc19-562bc869f811" providerId="ADAL" clId="{156BBADD-40AF-4C60-8961-871B05F0EFBA}" dt="2018-07-13T18:19:43.182" v="3059" actId="20577"/>
          <ac:spMkLst>
            <pc:docMk/>
            <pc:sldMk cId="701764868" sldId="267"/>
            <ac:spMk id="3" creationId="{FF849F48-A618-411E-A58E-60414D84DA4B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33:17.623" v="3231" actId="20577"/>
        <pc:sldMkLst>
          <pc:docMk/>
          <pc:sldMk cId="2696363785" sldId="268"/>
        </pc:sldMkLst>
        <pc:spChg chg="mod">
          <ac:chgData name="Jim Cheshire" userId="b85fe55d-f0de-4d09-bc19-562bc869f811" providerId="ADAL" clId="{156BBADD-40AF-4C60-8961-871B05F0EFBA}" dt="2018-07-13T18:22:33.287" v="3110" actId="1076"/>
          <ac:spMkLst>
            <pc:docMk/>
            <pc:sldMk cId="2696363785" sldId="268"/>
            <ac:spMk id="2" creationId="{68D19851-BA81-4E5F-9706-BD4C7BDC1189}"/>
          </ac:spMkLst>
        </pc:spChg>
        <pc:spChg chg="del">
          <ac:chgData name="Jim Cheshire" userId="b85fe55d-f0de-4d09-bc19-562bc869f811" providerId="ADAL" clId="{156BBADD-40AF-4C60-8961-871B05F0EFBA}" dt="2018-07-13T18:20:42.700" v="3086" actId="478"/>
          <ac:spMkLst>
            <pc:docMk/>
            <pc:sldMk cId="2696363785" sldId="268"/>
            <ac:spMk id="3" creationId="{0CC6D48D-A6D6-43A7-8D5A-C7C5830C88C9}"/>
          </ac:spMkLst>
        </pc:spChg>
        <pc:spChg chg="add mod">
          <ac:chgData name="Jim Cheshire" userId="b85fe55d-f0de-4d09-bc19-562bc869f811" providerId="ADAL" clId="{156BBADD-40AF-4C60-8961-871B05F0EFBA}" dt="2018-07-13T18:21:55.308" v="3106" actId="14100"/>
          <ac:spMkLst>
            <pc:docMk/>
            <pc:sldMk cId="2696363785" sldId="268"/>
            <ac:spMk id="4" creationId="{C3794548-07CF-46AF-92B0-6F3AC68DF6BD}"/>
          </ac:spMkLst>
        </pc:spChg>
        <pc:spChg chg="add mod">
          <ac:chgData name="Jim Cheshire" userId="b85fe55d-f0de-4d09-bc19-562bc869f811" providerId="ADAL" clId="{156BBADD-40AF-4C60-8961-871B05F0EFBA}" dt="2018-07-13T18:22:44.141" v="3112" actId="14100"/>
          <ac:spMkLst>
            <pc:docMk/>
            <pc:sldMk cId="2696363785" sldId="268"/>
            <ac:spMk id="5" creationId="{C1813628-E52C-4E34-ACA5-4FCB989A3910}"/>
          </ac:spMkLst>
        </pc:spChg>
        <pc:spChg chg="add mod">
          <ac:chgData name="Jim Cheshire" userId="b85fe55d-f0de-4d09-bc19-562bc869f811" providerId="ADAL" clId="{156BBADD-40AF-4C60-8961-871B05F0EFBA}" dt="2018-07-13T18:22:37.091" v="3111" actId="1076"/>
          <ac:spMkLst>
            <pc:docMk/>
            <pc:sldMk cId="2696363785" sldId="268"/>
            <ac:spMk id="6" creationId="{3D059950-7CE6-4CBC-AE78-8CE5BBBCA83D}"/>
          </ac:spMkLst>
        </pc:spChg>
      </pc:sldChg>
      <pc:sldChg chg="modSp new add modAnim modNotesTx">
        <pc:chgData name="Jim Cheshire" userId="b85fe55d-f0de-4d09-bc19-562bc869f811" providerId="ADAL" clId="{156BBADD-40AF-4C60-8961-871B05F0EFBA}" dt="2018-07-13T18:42:18.583" v="3685"/>
        <pc:sldMkLst>
          <pc:docMk/>
          <pc:sldMk cId="1209304810" sldId="269"/>
        </pc:sldMkLst>
        <pc:spChg chg="mod">
          <ac:chgData name="Jim Cheshire" userId="b85fe55d-f0de-4d09-bc19-562bc869f811" providerId="ADAL" clId="{156BBADD-40AF-4C60-8961-871B05F0EFBA}" dt="2018-07-13T18:40:51.351" v="3537" actId="20577"/>
          <ac:spMkLst>
            <pc:docMk/>
            <pc:sldMk cId="1209304810" sldId="269"/>
            <ac:spMk id="2" creationId="{2467FDB9-F9B7-4077-8D88-006AB068C8CB}"/>
          </ac:spMkLst>
        </pc:spChg>
        <pc:spChg chg="mod">
          <ac:chgData name="Jim Cheshire" userId="b85fe55d-f0de-4d09-bc19-562bc869f811" providerId="ADAL" clId="{156BBADD-40AF-4C60-8961-871B05F0EFBA}" dt="2018-07-13T18:41:46.510" v="3649" actId="20577"/>
          <ac:spMkLst>
            <pc:docMk/>
            <pc:sldMk cId="1209304810" sldId="269"/>
            <ac:spMk id="3" creationId="{A707C4C8-61AC-45C7-BB88-5C1DFB9ADF3E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38:45.229" v="3524" actId="20577"/>
        <pc:sldMkLst>
          <pc:docMk/>
          <pc:sldMk cId="1253534380" sldId="270"/>
        </pc:sldMkLst>
        <pc:spChg chg="mod">
          <ac:chgData name="Jim Cheshire" userId="b85fe55d-f0de-4d09-bc19-562bc869f811" providerId="ADAL" clId="{156BBADD-40AF-4C60-8961-871B05F0EFBA}" dt="2018-07-13T18:37:07.576" v="3253" actId="20577"/>
          <ac:spMkLst>
            <pc:docMk/>
            <pc:sldMk cId="1253534380" sldId="270"/>
            <ac:spMk id="2" creationId="{485E480C-D639-45D4-90C6-FC07BF1D5674}"/>
          </ac:spMkLst>
        </pc:spChg>
        <pc:spChg chg="del">
          <ac:chgData name="Jim Cheshire" userId="b85fe55d-f0de-4d09-bc19-562bc869f811" providerId="ADAL" clId="{156BBADD-40AF-4C60-8961-871B05F0EFBA}" dt="2018-07-13T18:37:15.224" v="3254" actId="478"/>
          <ac:spMkLst>
            <pc:docMk/>
            <pc:sldMk cId="1253534380" sldId="270"/>
            <ac:spMk id="3" creationId="{0E9EACF4-E9E2-4226-887D-D68E29201979}"/>
          </ac:spMkLst>
        </pc:spChg>
        <pc:picChg chg="add mod">
          <ac:chgData name="Jim Cheshire" userId="b85fe55d-f0de-4d09-bc19-562bc869f811" providerId="ADAL" clId="{156BBADD-40AF-4C60-8961-871B05F0EFBA}" dt="2018-07-13T18:37:30.724" v="3257" actId="14100"/>
          <ac:picMkLst>
            <pc:docMk/>
            <pc:sldMk cId="1253534380" sldId="270"/>
            <ac:picMk id="4" creationId="{407723D1-25F2-4CE6-BE28-6D366E8ED83F}"/>
          </ac:picMkLst>
        </pc:picChg>
      </pc:sldChg>
      <pc:sldChg chg="modSp new add modNotesTx">
        <pc:chgData name="Jim Cheshire" userId="b85fe55d-f0de-4d09-bc19-562bc869f811" providerId="ADAL" clId="{156BBADD-40AF-4C60-8961-871B05F0EFBA}" dt="2018-07-13T18:43:58.250" v="3999" actId="20577"/>
        <pc:sldMkLst>
          <pc:docMk/>
          <pc:sldMk cId="4195637739" sldId="271"/>
        </pc:sldMkLst>
        <pc:spChg chg="mod">
          <ac:chgData name="Jim Cheshire" userId="b85fe55d-f0de-4d09-bc19-562bc869f811" providerId="ADAL" clId="{156BBADD-40AF-4C60-8961-871B05F0EFBA}" dt="2018-07-13T18:42:39.357" v="3700" actId="20577"/>
          <ac:spMkLst>
            <pc:docMk/>
            <pc:sldMk cId="4195637739" sldId="271"/>
            <ac:spMk id="2" creationId="{6D0DC5B9-3022-4B39-9D53-9E4D764A5638}"/>
          </ac:spMkLst>
        </pc:spChg>
        <pc:spChg chg="mod">
          <ac:chgData name="Jim Cheshire" userId="b85fe55d-f0de-4d09-bc19-562bc869f811" providerId="ADAL" clId="{156BBADD-40AF-4C60-8961-871B05F0EFBA}" dt="2018-07-13T18:43:26.748" v="3885" actId="20577"/>
          <ac:spMkLst>
            <pc:docMk/>
            <pc:sldMk cId="4195637739" sldId="271"/>
            <ac:spMk id="3" creationId="{6662A9BB-CC51-4D99-9292-139C56F112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0CA7-26A7-4D26-9109-B54D7F6EC4F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EA70-3AEC-4936-BD12-87368F5C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to point 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Nginx as a proxy. This should be invisible to the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LWAS is like DWAS in a Windows stamp.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LWAS stops and starts containers.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LWAS mounts storage as a CIFS mount. (Optional in </a:t>
            </a:r>
            <a:r>
              <a:rPr lang="en-US" dirty="0" err="1"/>
              <a:t>WAfC</a:t>
            </a:r>
            <a:r>
              <a:rPr lang="en-US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that you demo Kudu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instructor walkthrough here using the steps outline in https://aka.ms/ThingsYouShouldKnow/AppServiceSSH.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you browse to Docker Hub here and show where images are in GitHub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here that you’re choosing “Linux” as the OS and you select a Runtime Stack. You can change stack later in App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running containers on Windows is in preview, but this training doesn’t cover that. </a:t>
            </a:r>
          </a:p>
          <a:p>
            <a:r>
              <a:rPr lang="en-US" dirty="0"/>
              <a:t>Point out that “web job” types of containers won’t work.</a:t>
            </a:r>
          </a:p>
          <a:p>
            <a:r>
              <a:rPr lang="en-US" dirty="0"/>
              <a:t>Point out that web-based containers that use a separate port for admin interface won’t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interface. Point out that you have to specify an image name and you can optionally add a tag. Also show the multi-container stuff briefly and mention that it’s covered in detail later in the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Page 6 of the participant guide for additional detail to discuss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env variables won’t be visible in Bash because it’s running in the Kudu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the indentation is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Must indent at least one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Indentations must be consistent.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 </a:t>
            </a:r>
            <a:r>
              <a:rPr lang="en-US" i="1" dirty="0"/>
              <a:t>compose file</a:t>
            </a:r>
            <a:r>
              <a:rPr lang="en-US" i="0" dirty="0"/>
              <a:t>. Defines “services”, each one consisting of a Docker image.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Also point out that the “</a:t>
            </a:r>
            <a:r>
              <a:rPr lang="en-US" i="0" dirty="0" err="1"/>
              <a:t>wordpress</a:t>
            </a:r>
            <a:r>
              <a:rPr lang="en-US" i="0" dirty="0"/>
              <a:t>” service exposes port 80, so it’s the web container.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We don’t support all options in a compose file. Documentation shows what is and isn’t supported. You might want to show that in a browser.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${WEBAPP_STORAGE_HOME} can be used to refer to shared storage enabled with App Service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appsv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814-2A32-476A-B701-FB5ADD15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br>
              <a:rPr lang="en-US" dirty="0"/>
            </a:br>
            <a:r>
              <a:rPr lang="en-US" dirty="0"/>
              <a:t>Linux and App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C6B44-BE36-4ABC-92F6-BA979CBCB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Kaushal Kumar Panday, Support Escalation Engineer, App Service</a:t>
            </a:r>
            <a:br>
              <a:rPr lang="en-US" dirty="0"/>
            </a:br>
            <a:r>
              <a:rPr lang="en-US" dirty="0"/>
              <a:t>Jim Cheshire, Sr. Escalation Engineer, App Service Serviceability</a:t>
            </a:r>
          </a:p>
        </p:txBody>
      </p:sp>
    </p:spTree>
    <p:extLst>
      <p:ext uri="{BB962C8B-B14F-4D97-AF65-F5344CB8AC3E}">
        <p14:creationId xmlns:p14="http://schemas.microsoft.com/office/powerpoint/2010/main" val="171582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3251-82FC-49D3-A6E0-DD1EE00C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C0AF0-C32A-4AEF-9562-1D9B18D4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917129"/>
            <a:ext cx="7991833" cy="1934434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950F0-08B1-416B-9DBC-2BAF876A189C}"/>
              </a:ext>
            </a:extLst>
          </p:cNvPr>
          <p:cNvSpPr txBox="1"/>
          <p:nvPr/>
        </p:nvSpPr>
        <p:spPr>
          <a:xfrm>
            <a:off x="1640378" y="4250575"/>
            <a:ext cx="894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Image:tag</a:t>
            </a:r>
            <a:r>
              <a:rPr lang="en-US" dirty="0"/>
              <a:t> combination must remain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Registry hits SCM endpoint of /docker/hook via a webhook.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 App Service to pull a new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 performs an overlapped recycle.</a:t>
            </a:r>
          </a:p>
        </p:txBody>
      </p:sp>
    </p:spTree>
    <p:extLst>
      <p:ext uri="{BB962C8B-B14F-4D97-AF65-F5344CB8AC3E}">
        <p14:creationId xmlns:p14="http://schemas.microsoft.com/office/powerpoint/2010/main" val="29835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65F4-2D9E-40AB-B66C-BC61B0E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73F9-3B36-46F5-B0D2-7641DB5B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5043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 Docker Compose and Kubernetes</a:t>
            </a:r>
          </a:p>
          <a:p>
            <a:r>
              <a:rPr lang="en-US" dirty="0"/>
              <a:t>Configuration via YAML file</a:t>
            </a:r>
          </a:p>
          <a:p>
            <a:r>
              <a:rPr lang="en-US" dirty="0"/>
              <a:t>One container is the </a:t>
            </a:r>
            <a:r>
              <a:rPr lang="en-US" i="1" dirty="0"/>
              <a:t>web container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your YAML file has only one container in it, we'll use that container as the web container.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set the WEBSITES_WEB_CONTAINER_NAME app setting, we will use that as the web container.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pick the first container in your YAML file that exposes either port 80 or port 8080.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we make it this far and we haven't picked the web container, we'll use the first container in the list of containers in your YAML file.</a:t>
            </a:r>
          </a:p>
          <a:p>
            <a:r>
              <a:rPr lang="en-US" dirty="0"/>
              <a:t>All containers must start for successful deployment</a:t>
            </a:r>
          </a:p>
          <a:p>
            <a:r>
              <a:rPr lang="en-US" dirty="0"/>
              <a:t>All images must use the same Docker registry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87D4-91BD-4989-9DA7-E02F5B1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69D0F-FC2E-4C6B-9CE6-4A5A3D464B26}"/>
              </a:ext>
            </a:extLst>
          </p:cNvPr>
          <p:cNvSpPr/>
          <p:nvPr/>
        </p:nvSpPr>
        <p:spPr>
          <a:xfrm>
            <a:off x="624436" y="1969814"/>
            <a:ext cx="5469976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version: '3.3'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services: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image: mysql:5.7</a:t>
            </a:r>
          </a:p>
          <a:p>
            <a:r>
              <a:rPr lang="en-US" dirty="0">
                <a:latin typeface="Consolas" panose="020B0609020204030204" pitchFamily="49" charset="0"/>
              </a:rPr>
              <a:t>     volumes:</a:t>
            </a:r>
          </a:p>
          <a:p>
            <a:r>
              <a:rPr lang="en-US" dirty="0">
                <a:latin typeface="Consolas" panose="020B0609020204030204" pitchFamily="49" charset="0"/>
              </a:rPr>
              <a:t>       - </a:t>
            </a:r>
            <a:r>
              <a:rPr lang="en-US" dirty="0" err="1">
                <a:latin typeface="Consolas" panose="020B0609020204030204" pitchFamily="49" charset="0"/>
              </a:rPr>
              <a:t>db_data</a:t>
            </a:r>
            <a:r>
              <a:rPr lang="en-US" dirty="0">
                <a:latin typeface="Consolas" panose="020B0609020204030204" pitchFamily="49" charset="0"/>
              </a:rPr>
              <a:t>:/var/lib/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restart: always</a:t>
            </a:r>
          </a:p>
          <a:p>
            <a:r>
              <a:rPr lang="en-US" dirty="0">
                <a:latin typeface="Consolas" panose="020B0609020204030204" pitchFamily="49" charset="0"/>
              </a:rPr>
              <a:t>     environment:</a:t>
            </a:r>
          </a:p>
          <a:p>
            <a:r>
              <a:rPr lang="en-US" dirty="0">
                <a:latin typeface="Consolas" panose="020B0609020204030204" pitchFamily="49" charset="0"/>
              </a:rPr>
              <a:t>       MYSQL_ROOT_PASSWORD: </a:t>
            </a:r>
            <a:r>
              <a:rPr lang="en-US" dirty="0" err="1">
                <a:latin typeface="Consolas" panose="020B0609020204030204" pitchFamily="49" charset="0"/>
              </a:rPr>
              <a:t>somewordpress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MYSQL_DATABASE: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MYSQL_USER: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MYSQL_PASSWORD: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39278-B9B8-4E96-84EF-F82D518FE2BB}"/>
              </a:ext>
            </a:extLst>
          </p:cNvPr>
          <p:cNvSpPr txBox="1"/>
          <p:nvPr/>
        </p:nvSpPr>
        <p:spPr>
          <a:xfrm>
            <a:off x="6262255" y="1969813"/>
            <a:ext cx="4488872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wordpress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image: </a:t>
            </a:r>
            <a:r>
              <a:rPr lang="en-US" dirty="0" err="1">
                <a:latin typeface="Consolas" panose="020B0609020204030204" pitchFamily="49" charset="0"/>
              </a:rPr>
              <a:t>wordpress:latest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ports:</a:t>
            </a:r>
          </a:p>
          <a:p>
            <a:r>
              <a:rPr lang="en-US" dirty="0">
                <a:latin typeface="Consolas" panose="020B0609020204030204" pitchFamily="49" charset="0"/>
              </a:rPr>
              <a:t>       - "8000:80"</a:t>
            </a:r>
          </a:p>
          <a:p>
            <a:r>
              <a:rPr lang="en-US" dirty="0">
                <a:latin typeface="Consolas" panose="020B0609020204030204" pitchFamily="49" charset="0"/>
              </a:rPr>
              <a:t>     restart: always</a:t>
            </a:r>
          </a:p>
          <a:p>
            <a:r>
              <a:rPr lang="en-US" dirty="0">
                <a:latin typeface="Consolas" panose="020B0609020204030204" pitchFamily="49" charset="0"/>
              </a:rPr>
              <a:t>     environment:</a:t>
            </a:r>
          </a:p>
          <a:p>
            <a:r>
              <a:rPr lang="en-US" dirty="0">
                <a:latin typeface="Consolas" panose="020B0609020204030204" pitchFamily="49" charset="0"/>
              </a:rPr>
              <a:t>       WORDPRESS_DB_HOST: db:3306</a:t>
            </a:r>
          </a:p>
          <a:p>
            <a:r>
              <a:rPr lang="en-US" dirty="0">
                <a:latin typeface="Consolas" panose="020B0609020204030204" pitchFamily="49" charset="0"/>
              </a:rPr>
              <a:t>       WORDPRESS_DB_USER: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WORDPRESS_DB_PASSWORD: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volumes: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db_data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8DCE2FC-E81B-4CE6-8C45-42EC71D33026}"/>
              </a:ext>
            </a:extLst>
          </p:cNvPr>
          <p:cNvSpPr/>
          <p:nvPr/>
        </p:nvSpPr>
        <p:spPr>
          <a:xfrm>
            <a:off x="5568245" y="1194867"/>
            <a:ext cx="1701338" cy="9022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3FA1-1987-4F1F-B860-7A88294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9F48-A618-411E-A58E-60414D8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called </a:t>
            </a:r>
            <a:r>
              <a:rPr lang="en-US" dirty="0" err="1"/>
              <a:t>Kube</a:t>
            </a:r>
            <a:r>
              <a:rPr lang="en-US" dirty="0"/>
              <a:t> or K8s.</a:t>
            </a:r>
          </a:p>
          <a:p>
            <a:r>
              <a:rPr lang="en-US" dirty="0"/>
              <a:t>Designed to orchestrate multiple containers, but requires a container runtime. </a:t>
            </a:r>
          </a:p>
          <a:p>
            <a:pPr lvl="1"/>
            <a:r>
              <a:rPr lang="en-US" dirty="0"/>
              <a:t>In App Service, Docker is the container runtime.</a:t>
            </a:r>
          </a:p>
          <a:p>
            <a:pPr lvl="1"/>
            <a:r>
              <a:rPr lang="en-US" dirty="0"/>
              <a:t>Docker has an orchestration feature called </a:t>
            </a:r>
            <a:r>
              <a:rPr lang="en-US" i="1" dirty="0"/>
              <a:t>Docker Swarm</a:t>
            </a:r>
            <a:r>
              <a:rPr lang="en-US" dirty="0"/>
              <a:t>. It’s not supported in App Service.</a:t>
            </a:r>
          </a:p>
          <a:p>
            <a:r>
              <a:rPr lang="en-US" dirty="0"/>
              <a:t>In App Service, we support the creation of Kubernetes </a:t>
            </a:r>
            <a:r>
              <a:rPr lang="en-US" i="1" dirty="0"/>
              <a:t>pods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pod is a group of one or more containers that share storage and a network.</a:t>
            </a:r>
          </a:p>
          <a:p>
            <a:pPr lvl="1"/>
            <a:r>
              <a:rPr lang="en-US" dirty="0"/>
              <a:t>Pods are defined by a Kubernetes config file. (We require YAML format.) </a:t>
            </a:r>
          </a:p>
        </p:txBody>
      </p:sp>
    </p:spTree>
    <p:extLst>
      <p:ext uri="{BB962C8B-B14F-4D97-AF65-F5344CB8AC3E}">
        <p14:creationId xmlns:p14="http://schemas.microsoft.com/office/powerpoint/2010/main" val="7017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9851-BA81-4E5F-9706-BD4C7BDC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Kubernetes Config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94548-07CF-46AF-92B0-6F3AC68DF6BD}"/>
              </a:ext>
            </a:extLst>
          </p:cNvPr>
          <p:cNvSpPr/>
          <p:nvPr/>
        </p:nvSpPr>
        <p:spPr>
          <a:xfrm>
            <a:off x="624436" y="1969814"/>
            <a:ext cx="4607040" cy="4116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apiVersion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v1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kind: Pod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metadata: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spec: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containers: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image: redis:3-alpine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image: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multicontainerwordpress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3628-E52C-4E34-ACA5-4FCB989A3910}"/>
              </a:ext>
            </a:extLst>
          </p:cNvPr>
          <p:cNvSpPr txBox="1"/>
          <p:nvPr/>
        </p:nvSpPr>
        <p:spPr>
          <a:xfrm>
            <a:off x="5491941" y="1969814"/>
            <a:ext cx="5275811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ports: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-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containerPort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80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volumeMounts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-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appservice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-storage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mountPath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/var/www/html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subPath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/site/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wwwroot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volumes: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-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appservice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-storage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hostConfig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path: ${WEBAPP_STORAGE_HOME}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D059950-7CE6-4CBC-AE78-8CE5BBBCA83D}"/>
              </a:ext>
            </a:extLst>
          </p:cNvPr>
          <p:cNvSpPr/>
          <p:nvPr/>
        </p:nvSpPr>
        <p:spPr>
          <a:xfrm>
            <a:off x="4803474" y="1200409"/>
            <a:ext cx="1701338" cy="9022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FDB9-F9B7-4077-8D88-006AB068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Kudu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C4C8-61AC-45C7-BB88-5C1DFB9A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in a separate container.</a:t>
            </a:r>
          </a:p>
          <a:p>
            <a:r>
              <a:rPr lang="en-US" dirty="0"/>
              <a:t>Debug Console offers Bash and SSH</a:t>
            </a:r>
          </a:p>
          <a:p>
            <a:pPr lvl="1"/>
            <a:r>
              <a:rPr lang="en-US" dirty="0"/>
              <a:t>Bash is in Kudu container</a:t>
            </a:r>
          </a:p>
          <a:p>
            <a:pPr lvl="1"/>
            <a:r>
              <a:rPr lang="en-US" dirty="0"/>
              <a:t>SSH is app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C5B9-3022-4B39-9D53-9E4D764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A9BB-CC51-4D99-9292-139C56F1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Blessed images have SSH enabled.</a:t>
            </a:r>
          </a:p>
          <a:p>
            <a:r>
              <a:rPr lang="en-US" dirty="0"/>
              <a:t>Custom images require some “special sauce.” </a:t>
            </a:r>
          </a:p>
          <a:p>
            <a:r>
              <a:rPr lang="en-US" dirty="0"/>
              <a:t>SSH available in browser via </a:t>
            </a:r>
            <a:r>
              <a:rPr lang="en-US" dirty="0" err="1"/>
              <a:t>WebSSH</a:t>
            </a:r>
            <a:r>
              <a:rPr lang="en-US" dirty="0"/>
              <a:t>.</a:t>
            </a:r>
          </a:p>
          <a:p>
            <a:r>
              <a:rPr lang="en-US" dirty="0"/>
              <a:t>SSH available in other clients via TCP tunnel.</a:t>
            </a:r>
          </a:p>
        </p:txBody>
      </p:sp>
    </p:spTree>
    <p:extLst>
      <p:ext uri="{BB962C8B-B14F-4D97-AF65-F5344CB8AC3E}">
        <p14:creationId xmlns:p14="http://schemas.microsoft.com/office/powerpoint/2010/main" val="41956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2BBB-EFB5-4300-A1BD-95CB5063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 Apps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EFFE-2AF4-455E-B37C-2AF8D27E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 on Linux and Web App for Containers.</a:t>
            </a:r>
          </a:p>
          <a:p>
            <a:r>
              <a:rPr lang="en-US" dirty="0"/>
              <a:t>Not all App Service features are available on Linux.</a:t>
            </a:r>
          </a:p>
          <a:p>
            <a:pPr lvl="1"/>
            <a:r>
              <a:rPr lang="en-US" dirty="0"/>
              <a:t>Features that aren’t available are grayed out in the portal. </a:t>
            </a:r>
          </a:p>
        </p:txBody>
      </p:sp>
    </p:spTree>
    <p:extLst>
      <p:ext uri="{BB962C8B-B14F-4D97-AF65-F5344CB8AC3E}">
        <p14:creationId xmlns:p14="http://schemas.microsoft.com/office/powerpoint/2010/main" val="23016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480C-D639-45D4-90C6-FC07BF1D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723D1-25F2-4CE6-BE28-6D366E8E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40" y="1928704"/>
            <a:ext cx="7497764" cy="39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86C7-1120-4B3D-BB23-924D1E1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3CCF-B156-4EF1-9224-86A14A12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266"/>
            <a:ext cx="9905999" cy="4550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images are maintained by Microsoft.</a:t>
            </a:r>
          </a:p>
          <a:p>
            <a:pPr lvl="1"/>
            <a:r>
              <a:rPr lang="en-US" dirty="0"/>
              <a:t>In Docker Hub at </a:t>
            </a:r>
            <a:r>
              <a:rPr lang="en-US" dirty="0">
                <a:hlinkClick r:id="rId3"/>
              </a:rPr>
              <a:t>https://hub.docker.com/u/appsvc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Source repository for each image available in GitHub.</a:t>
            </a:r>
          </a:p>
          <a:p>
            <a:r>
              <a:rPr lang="en-US" dirty="0"/>
              <a:t>Images internally referred to as </a:t>
            </a:r>
            <a:r>
              <a:rPr lang="en-US" i="1" dirty="0"/>
              <a:t>blessed images</a:t>
            </a:r>
            <a:r>
              <a:rPr lang="en-US" dirty="0"/>
              <a:t>.</a:t>
            </a:r>
          </a:p>
          <a:p>
            <a:r>
              <a:rPr lang="en-US" dirty="0"/>
              <a:t>We currently support: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Ruby </a:t>
            </a:r>
          </a:p>
          <a:p>
            <a:pPr lvl="1"/>
            <a:r>
              <a:rPr lang="en-US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29034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AD30-7148-4CE6-8E02-85E6C910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CA770-83D9-43C4-A409-9BCDDE5262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4674" r="-1192" b="-1219"/>
          <a:stretch/>
        </p:blipFill>
        <p:spPr bwMode="auto">
          <a:xfrm>
            <a:off x="1203051" y="1813659"/>
            <a:ext cx="2585217" cy="32306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8FBBD-2D15-440C-96CF-60AB3F9D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26" y="2215103"/>
            <a:ext cx="4372935" cy="392386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903FE-5E1A-4F3C-8BAC-7C3C84694E3E}"/>
              </a:ext>
            </a:extLst>
          </p:cNvPr>
          <p:cNvSpPr txBox="1"/>
          <p:nvPr/>
        </p:nvSpPr>
        <p:spPr>
          <a:xfrm>
            <a:off x="8717280" y="2366356"/>
            <a:ext cx="27930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Startup File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PM2 config file or script file for Node.js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compiled DLL file for .NET Core apps. (</a:t>
            </a:r>
            <a:r>
              <a:rPr lang="en-US" i="1" dirty="0"/>
              <a:t>dotnet &lt;</a:t>
            </a:r>
            <a:r>
              <a:rPr lang="en-US" i="1" dirty="0" err="1"/>
              <a:t>myapp</a:t>
            </a:r>
            <a:r>
              <a:rPr lang="en-US" i="1" dirty="0"/>
              <a:t>&gt;.</a:t>
            </a:r>
            <a:r>
              <a:rPr lang="en-US" i="1" dirty="0" err="1"/>
              <a:t>dll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the Ruby script to initialize Rails apps.</a:t>
            </a:r>
          </a:p>
        </p:txBody>
      </p:sp>
    </p:spTree>
    <p:extLst>
      <p:ext uri="{BB962C8B-B14F-4D97-AF65-F5344CB8AC3E}">
        <p14:creationId xmlns:p14="http://schemas.microsoft.com/office/powerpoint/2010/main" val="26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D3B2-576F-4C90-92F9-8CC71F6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7DF8-E8F2-4286-BFF6-EA8396FB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custom containers from a Docker registry.</a:t>
            </a:r>
          </a:p>
          <a:p>
            <a:r>
              <a:rPr lang="en-US" dirty="0"/>
              <a:t>Suitable solution if our blessed images don’t fit your needs.</a:t>
            </a:r>
          </a:p>
          <a:p>
            <a:r>
              <a:rPr lang="en-US" dirty="0"/>
              <a:t>Can’t host all Docker containers.</a:t>
            </a:r>
          </a:p>
          <a:p>
            <a:pPr lvl="1"/>
            <a:r>
              <a:rPr lang="en-US" dirty="0"/>
              <a:t>Container must be designed to listen for HTTP requests and send HTTP responses.</a:t>
            </a:r>
          </a:p>
          <a:p>
            <a:pPr lvl="1"/>
            <a:r>
              <a:rPr lang="en-US" dirty="0"/>
              <a:t>Container can only expose one port.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4B6-83F2-4961-8A17-43E5BD7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for Containers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59667-B488-448E-A4CB-2683BEFD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69" y="1783206"/>
            <a:ext cx="7308258" cy="418350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65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EA9E-6E24-4B64-9620-F6555537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 for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7F14-4B74-42F3-9D2C-4A3462AF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WEBSITES_ENABLE_APP_SERVICE_STORAGE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  <a:p>
            <a:r>
              <a:rPr lang="en-US" dirty="0"/>
              <a:t>WEBSITES_WEBDEPLOY_USE_SCM</a:t>
            </a:r>
          </a:p>
          <a:p>
            <a:r>
              <a:rPr lang="en-US" dirty="0"/>
              <a:t>WEBSITES_CONTAINER_START_TIME_LIMIT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  <a:p>
            <a:r>
              <a:rPr lang="en-US" dirty="0"/>
              <a:t>WEBSITES_PORT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</p:txBody>
      </p:sp>
    </p:spTree>
    <p:extLst>
      <p:ext uri="{BB962C8B-B14F-4D97-AF65-F5344CB8AC3E}">
        <p14:creationId xmlns:p14="http://schemas.microsoft.com/office/powerpoint/2010/main" val="27911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DD92-4AD6-4DCE-A988-0EF85B06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Linux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98DF-13D1-4C39-85E3-9B8E66A0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components from the SSH console.</a:t>
            </a:r>
          </a:p>
          <a:p>
            <a:r>
              <a:rPr lang="en-US" dirty="0"/>
              <a:t>Don’t implement SSL support into your app.</a:t>
            </a:r>
          </a:p>
          <a:p>
            <a:r>
              <a:rPr lang="en-US" dirty="0"/>
              <a:t>App Settings are injected into the container as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4273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</TotalTime>
  <Words>1175</Words>
  <Application>Microsoft Office PowerPoint</Application>
  <PresentationFormat>Widescreen</PresentationFormat>
  <Paragraphs>155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Trebuchet MS</vt:lpstr>
      <vt:lpstr>Tw Cen MT</vt:lpstr>
      <vt:lpstr>Circuit</vt:lpstr>
      <vt:lpstr>Module 5 Linux and App Service</vt:lpstr>
      <vt:lpstr>Hosting Web Apps on Linux</vt:lpstr>
      <vt:lpstr>Architecture</vt:lpstr>
      <vt:lpstr>App Service on Linux</vt:lpstr>
      <vt:lpstr>App Service on Linux (continued)</vt:lpstr>
      <vt:lpstr>Web App for Containers</vt:lpstr>
      <vt:lpstr>Web App for Containers (continued)</vt:lpstr>
      <vt:lpstr>App Settings for Linux</vt:lpstr>
      <vt:lpstr>Other Linux Considerations</vt:lpstr>
      <vt:lpstr>Continuous Deployment</vt:lpstr>
      <vt:lpstr>Multi-Containers</vt:lpstr>
      <vt:lpstr>Docker Compose</vt:lpstr>
      <vt:lpstr>Kubernetes</vt:lpstr>
      <vt:lpstr>Kubernetes Config File</vt:lpstr>
      <vt:lpstr>Kudu in Linux</vt:lpstr>
      <vt:lpstr>SSH and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Web Apps and Linux</dc:title>
  <dc:creator>Jim Cheshire</dc:creator>
  <cp:lastModifiedBy>Jim Cheshire</cp:lastModifiedBy>
  <cp:revision>3</cp:revision>
  <dcterms:created xsi:type="dcterms:W3CDTF">2018-07-13T16:23:38Z</dcterms:created>
  <dcterms:modified xsi:type="dcterms:W3CDTF">2018-07-13T18:44:29Z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2018-07-13T16:46:42.4783290Z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