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2721CA-63AA-4829-B267-EC0CD9E510B6}" v="4795" dt="2018-06-26T19:26:51.247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76634" autoAdjust="0"/>
  </p:normalViewPr>
  <p:slideViewPr>
    <p:cSldViewPr snapToGrid="0">
      <p:cViewPr>
        <p:scale>
          <a:sx n="75" d="100"/>
          <a:sy n="75" d="100"/>
        </p:scale>
        <p:origin x="753" y="1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 Cheshire" userId="b85fe55d-f0de-4d09-bc19-562bc869f811" providerId="ADAL" clId="{7D2721CA-63AA-4829-B267-EC0CD9E510B6}"/>
    <pc:docChg chg="custSel mod addSld modSld">
      <pc:chgData name="Jim Cheshire" userId="b85fe55d-f0de-4d09-bc19-562bc869f811" providerId="ADAL" clId="{7D2721CA-63AA-4829-B267-EC0CD9E510B6}" dt="2018-06-26T19:26:51.247" v="4772" actId="14861"/>
      <pc:docMkLst>
        <pc:docMk/>
      </pc:docMkLst>
      <pc:sldChg chg="addSp modSp add mod setBg">
        <pc:chgData name="Jim Cheshire" userId="b85fe55d-f0de-4d09-bc19-562bc869f811" providerId="ADAL" clId="{7D2721CA-63AA-4829-B267-EC0CD9E510B6}" dt="2018-06-22T15:30:18.574" v="231" actId="962"/>
        <pc:sldMkLst>
          <pc:docMk/>
          <pc:sldMk cId="3806337675" sldId="257"/>
        </pc:sldMkLst>
        <pc:spChg chg="mod">
          <ac:chgData name="Jim Cheshire" userId="b85fe55d-f0de-4d09-bc19-562bc869f811" providerId="ADAL" clId="{7D2721CA-63AA-4829-B267-EC0CD9E510B6}" dt="2018-06-22T15:30:12.315" v="229" actId="26606"/>
          <ac:spMkLst>
            <pc:docMk/>
            <pc:sldMk cId="3806337675" sldId="257"/>
            <ac:spMk id="2" creationId="{C2624D81-E15A-4757-A8A9-879313179FD6}"/>
          </ac:spMkLst>
        </pc:spChg>
        <pc:spChg chg="mod">
          <ac:chgData name="Jim Cheshire" userId="b85fe55d-f0de-4d09-bc19-562bc869f811" providerId="ADAL" clId="{7D2721CA-63AA-4829-B267-EC0CD9E510B6}" dt="2018-06-22T15:30:12.315" v="229" actId="26606"/>
          <ac:spMkLst>
            <pc:docMk/>
            <pc:sldMk cId="3806337675" sldId="257"/>
            <ac:spMk id="3" creationId="{16E906D1-471F-4D8E-AA91-1C31863613BA}"/>
          </ac:spMkLst>
        </pc:spChg>
        <pc:picChg chg="add mod ord">
          <ac:chgData name="Jim Cheshire" userId="b85fe55d-f0de-4d09-bc19-562bc869f811" providerId="ADAL" clId="{7D2721CA-63AA-4829-B267-EC0CD9E510B6}" dt="2018-06-22T15:30:18.574" v="231" actId="962"/>
          <ac:picMkLst>
            <pc:docMk/>
            <pc:sldMk cId="3806337675" sldId="257"/>
            <ac:picMk id="4" creationId="{18D57180-015A-4A4F-91C8-6A7C48C9399B}"/>
          </ac:picMkLst>
        </pc:picChg>
      </pc:sldChg>
      <pc:sldChg chg="addSp delSp modSp add mod setBg modNotesTx">
        <pc:chgData name="Jim Cheshire" userId="b85fe55d-f0de-4d09-bc19-562bc869f811" providerId="ADAL" clId="{7D2721CA-63AA-4829-B267-EC0CD9E510B6}" dt="2018-06-22T15:34:06.740" v="472" actId="20577"/>
        <pc:sldMkLst>
          <pc:docMk/>
          <pc:sldMk cId="905828111" sldId="258"/>
        </pc:sldMkLst>
        <pc:spChg chg="mod">
          <ac:chgData name="Jim Cheshire" userId="b85fe55d-f0de-4d09-bc19-562bc869f811" providerId="ADAL" clId="{7D2721CA-63AA-4829-B267-EC0CD9E510B6}" dt="2018-06-22T15:32:31.293" v="334" actId="26606"/>
          <ac:spMkLst>
            <pc:docMk/>
            <pc:sldMk cId="905828111" sldId="258"/>
            <ac:spMk id="2" creationId="{37D1FBBC-F2BE-4FC4-8F71-1C8F644FAF59}"/>
          </ac:spMkLst>
        </pc:spChg>
        <pc:spChg chg="mod">
          <ac:chgData name="Jim Cheshire" userId="b85fe55d-f0de-4d09-bc19-562bc869f811" providerId="ADAL" clId="{7D2721CA-63AA-4829-B267-EC0CD9E510B6}" dt="2018-06-22T15:32:31.293" v="334" actId="26606"/>
          <ac:spMkLst>
            <pc:docMk/>
            <pc:sldMk cId="905828111" sldId="258"/>
            <ac:spMk id="3" creationId="{DE6A1494-E0EF-4D4A-B1E0-2FBCDC599FD0}"/>
          </ac:spMkLst>
        </pc:spChg>
        <pc:picChg chg="add del mod ord">
          <ac:chgData name="Jim Cheshire" userId="b85fe55d-f0de-4d09-bc19-562bc869f811" providerId="ADAL" clId="{7D2721CA-63AA-4829-B267-EC0CD9E510B6}" dt="2018-06-22T15:33:02.488" v="338" actId="478"/>
          <ac:picMkLst>
            <pc:docMk/>
            <pc:sldMk cId="905828111" sldId="258"/>
            <ac:picMk id="4" creationId="{5B574A64-B3A0-452B-A310-43F1D849D8F9}"/>
          </ac:picMkLst>
        </pc:picChg>
        <pc:picChg chg="add mod">
          <ac:chgData name="Jim Cheshire" userId="b85fe55d-f0de-4d09-bc19-562bc869f811" providerId="ADAL" clId="{7D2721CA-63AA-4829-B267-EC0CD9E510B6}" dt="2018-06-22T15:33:14.491" v="340" actId="1076"/>
          <ac:picMkLst>
            <pc:docMk/>
            <pc:sldMk cId="905828111" sldId="258"/>
            <ac:picMk id="5" creationId="{E0BEC3F8-9058-4780-86B3-BA603AC5FABA}"/>
          </ac:picMkLst>
        </pc:picChg>
      </pc:sldChg>
      <pc:sldChg chg="addSp delSp modSp add">
        <pc:chgData name="Jim Cheshire" userId="b85fe55d-f0de-4d09-bc19-562bc869f811" providerId="ADAL" clId="{7D2721CA-63AA-4829-B267-EC0CD9E510B6}" dt="2018-06-22T15:35:35.530" v="522" actId="20577"/>
        <pc:sldMkLst>
          <pc:docMk/>
          <pc:sldMk cId="130386229" sldId="259"/>
        </pc:sldMkLst>
        <pc:spChg chg="mod">
          <ac:chgData name="Jim Cheshire" userId="b85fe55d-f0de-4d09-bc19-562bc869f811" providerId="ADAL" clId="{7D2721CA-63AA-4829-B267-EC0CD9E510B6}" dt="2018-06-22T15:35:35.530" v="522" actId="20577"/>
          <ac:spMkLst>
            <pc:docMk/>
            <pc:sldMk cId="130386229" sldId="259"/>
            <ac:spMk id="2" creationId="{8605BC49-F59A-46AC-8F32-A20CE2BF8F15}"/>
          </ac:spMkLst>
        </pc:spChg>
        <pc:spChg chg="del">
          <ac:chgData name="Jim Cheshire" userId="b85fe55d-f0de-4d09-bc19-562bc869f811" providerId="ADAL" clId="{7D2721CA-63AA-4829-B267-EC0CD9E510B6}" dt="2018-06-22T15:34:45.669" v="492" actId="478"/>
          <ac:spMkLst>
            <pc:docMk/>
            <pc:sldMk cId="130386229" sldId="259"/>
            <ac:spMk id="3" creationId="{3193876B-5886-477F-BFCE-FBB0B671B063}"/>
          </ac:spMkLst>
        </pc:spChg>
        <pc:spChg chg="add mod">
          <ac:chgData name="Jim Cheshire" userId="b85fe55d-f0de-4d09-bc19-562bc869f811" providerId="ADAL" clId="{7D2721CA-63AA-4829-B267-EC0CD9E510B6}" dt="2018-06-22T15:35:21.370" v="499" actId="403"/>
          <ac:spMkLst>
            <pc:docMk/>
            <pc:sldMk cId="130386229" sldId="259"/>
            <ac:spMk id="4" creationId="{9BFD9D11-45B1-4C25-AC88-1A90552C0CEA}"/>
          </ac:spMkLst>
        </pc:spChg>
      </pc:sldChg>
      <pc:sldChg chg="addSp delSp modSp add">
        <pc:chgData name="Jim Cheshire" userId="b85fe55d-f0de-4d09-bc19-562bc869f811" providerId="ADAL" clId="{7D2721CA-63AA-4829-B267-EC0CD9E510B6}" dt="2018-06-26T14:51:06.395" v="578" actId="167"/>
        <pc:sldMkLst>
          <pc:docMk/>
          <pc:sldMk cId="2846561348" sldId="260"/>
        </pc:sldMkLst>
        <pc:spChg chg="mod">
          <ac:chgData name="Jim Cheshire" userId="b85fe55d-f0de-4d09-bc19-562bc869f811" providerId="ADAL" clId="{7D2721CA-63AA-4829-B267-EC0CD9E510B6}" dt="2018-06-22T15:38:37.349" v="571" actId="20577"/>
          <ac:spMkLst>
            <pc:docMk/>
            <pc:sldMk cId="2846561348" sldId="260"/>
            <ac:spMk id="2" creationId="{43FD69BB-4EF2-4921-9F01-42CBDC5C0441}"/>
          </ac:spMkLst>
        </pc:spChg>
        <pc:spChg chg="del">
          <ac:chgData name="Jim Cheshire" userId="b85fe55d-f0de-4d09-bc19-562bc869f811" providerId="ADAL" clId="{7D2721CA-63AA-4829-B267-EC0CD9E510B6}" dt="2018-06-26T14:49:34.180" v="572" actId="478"/>
          <ac:spMkLst>
            <pc:docMk/>
            <pc:sldMk cId="2846561348" sldId="260"/>
            <ac:spMk id="3" creationId="{D05067FE-A11E-46D1-BE7D-703B0E31D202}"/>
          </ac:spMkLst>
        </pc:spChg>
        <pc:spChg chg="add mod ord">
          <ac:chgData name="Jim Cheshire" userId="b85fe55d-f0de-4d09-bc19-562bc869f811" providerId="ADAL" clId="{7D2721CA-63AA-4829-B267-EC0CD9E510B6}" dt="2018-06-26T14:51:06.395" v="578" actId="167"/>
          <ac:spMkLst>
            <pc:docMk/>
            <pc:sldMk cId="2846561348" sldId="260"/>
            <ac:spMk id="5" creationId="{816541FA-C8E4-4484-BF16-5510F168D371}"/>
          </ac:spMkLst>
        </pc:spChg>
        <pc:picChg chg="add mod">
          <ac:chgData name="Jim Cheshire" userId="b85fe55d-f0de-4d09-bc19-562bc869f811" providerId="ADAL" clId="{7D2721CA-63AA-4829-B267-EC0CD9E510B6}" dt="2018-06-26T14:49:56.002" v="575" actId="14100"/>
          <ac:picMkLst>
            <pc:docMk/>
            <pc:sldMk cId="2846561348" sldId="260"/>
            <ac:picMk id="4" creationId="{516EB79B-CEA3-41DA-BADA-3B1BAE1A2903}"/>
          </ac:picMkLst>
        </pc:picChg>
      </pc:sldChg>
      <pc:sldChg chg="modSp add">
        <pc:chgData name="Jim Cheshire" userId="b85fe55d-f0de-4d09-bc19-562bc869f811" providerId="ADAL" clId="{7D2721CA-63AA-4829-B267-EC0CD9E510B6}" dt="2018-06-26T18:34:20.670" v="947" actId="20577"/>
        <pc:sldMkLst>
          <pc:docMk/>
          <pc:sldMk cId="920781884" sldId="261"/>
        </pc:sldMkLst>
        <pc:spChg chg="mod">
          <ac:chgData name="Jim Cheshire" userId="b85fe55d-f0de-4d09-bc19-562bc869f811" providerId="ADAL" clId="{7D2721CA-63AA-4829-B267-EC0CD9E510B6}" dt="2018-06-26T14:51:31.387" v="593" actId="20577"/>
          <ac:spMkLst>
            <pc:docMk/>
            <pc:sldMk cId="920781884" sldId="261"/>
            <ac:spMk id="2" creationId="{8C7E8E7F-1F72-44C8-8A88-CA6F10F08E87}"/>
          </ac:spMkLst>
        </pc:spChg>
        <pc:spChg chg="mod">
          <ac:chgData name="Jim Cheshire" userId="b85fe55d-f0de-4d09-bc19-562bc869f811" providerId="ADAL" clId="{7D2721CA-63AA-4829-B267-EC0CD9E510B6}" dt="2018-06-26T18:34:20.670" v="947" actId="20577"/>
          <ac:spMkLst>
            <pc:docMk/>
            <pc:sldMk cId="920781884" sldId="261"/>
            <ac:spMk id="3" creationId="{61E0BE82-84DB-4371-87D3-04EB21004668}"/>
          </ac:spMkLst>
        </pc:spChg>
      </pc:sldChg>
      <pc:sldChg chg="modSp add modNotesTx">
        <pc:chgData name="Jim Cheshire" userId="b85fe55d-f0de-4d09-bc19-562bc869f811" providerId="ADAL" clId="{7D2721CA-63AA-4829-B267-EC0CD9E510B6}" dt="2018-06-26T18:38:39.236" v="1712" actId="20577"/>
        <pc:sldMkLst>
          <pc:docMk/>
          <pc:sldMk cId="68154556" sldId="262"/>
        </pc:sldMkLst>
        <pc:spChg chg="mod">
          <ac:chgData name="Jim Cheshire" userId="b85fe55d-f0de-4d09-bc19-562bc869f811" providerId="ADAL" clId="{7D2721CA-63AA-4829-B267-EC0CD9E510B6}" dt="2018-06-26T18:34:46.575" v="963" actId="20577"/>
          <ac:spMkLst>
            <pc:docMk/>
            <pc:sldMk cId="68154556" sldId="262"/>
            <ac:spMk id="2" creationId="{8C624ED6-16C4-4EB8-91EA-9E4E080024B6}"/>
          </ac:spMkLst>
        </pc:spChg>
        <pc:spChg chg="mod">
          <ac:chgData name="Jim Cheshire" userId="b85fe55d-f0de-4d09-bc19-562bc869f811" providerId="ADAL" clId="{7D2721CA-63AA-4829-B267-EC0CD9E510B6}" dt="2018-06-26T18:38:10.837" v="1626" actId="20577"/>
          <ac:spMkLst>
            <pc:docMk/>
            <pc:sldMk cId="68154556" sldId="262"/>
            <ac:spMk id="3" creationId="{552986AE-883F-4AE2-A153-059D25D918A4}"/>
          </ac:spMkLst>
        </pc:spChg>
      </pc:sldChg>
      <pc:sldChg chg="addSp delSp modSp add">
        <pc:chgData name="Jim Cheshire" userId="b85fe55d-f0de-4d09-bc19-562bc869f811" providerId="ADAL" clId="{7D2721CA-63AA-4829-B267-EC0CD9E510B6}" dt="2018-06-26T18:40:39.113" v="1741" actId="20577"/>
        <pc:sldMkLst>
          <pc:docMk/>
          <pc:sldMk cId="3524206744" sldId="263"/>
        </pc:sldMkLst>
        <pc:spChg chg="mod">
          <ac:chgData name="Jim Cheshire" userId="b85fe55d-f0de-4d09-bc19-562bc869f811" providerId="ADAL" clId="{7D2721CA-63AA-4829-B267-EC0CD9E510B6}" dt="2018-06-26T18:40:39.113" v="1741" actId="20577"/>
          <ac:spMkLst>
            <pc:docMk/>
            <pc:sldMk cId="3524206744" sldId="263"/>
            <ac:spMk id="2" creationId="{155302EC-888B-440B-9804-B90AC9932A3C}"/>
          </ac:spMkLst>
        </pc:spChg>
        <pc:spChg chg="del">
          <ac:chgData name="Jim Cheshire" userId="b85fe55d-f0de-4d09-bc19-562bc869f811" providerId="ADAL" clId="{7D2721CA-63AA-4829-B267-EC0CD9E510B6}" dt="2018-06-26T18:39:15.965" v="1725" actId="478"/>
          <ac:spMkLst>
            <pc:docMk/>
            <pc:sldMk cId="3524206744" sldId="263"/>
            <ac:spMk id="3" creationId="{21B7BE56-0083-4038-8755-F2F54789832F}"/>
          </ac:spMkLst>
        </pc:spChg>
        <pc:graphicFrameChg chg="add mod modGraphic">
          <ac:chgData name="Jim Cheshire" userId="b85fe55d-f0de-4d09-bc19-562bc869f811" providerId="ADAL" clId="{7D2721CA-63AA-4829-B267-EC0CD9E510B6}" dt="2018-06-26T18:40:18.747" v="1733" actId="14100"/>
          <ac:graphicFrameMkLst>
            <pc:docMk/>
            <pc:sldMk cId="3524206744" sldId="263"/>
            <ac:graphicFrameMk id="4" creationId="{BC3A34F0-F4BB-485F-99B4-A442D1997236}"/>
          </ac:graphicFrameMkLst>
        </pc:graphicFrameChg>
      </pc:sldChg>
      <pc:sldChg chg="addSp delSp modSp add">
        <pc:chgData name="Jim Cheshire" userId="b85fe55d-f0de-4d09-bc19-562bc869f811" providerId="ADAL" clId="{7D2721CA-63AA-4829-B267-EC0CD9E510B6}" dt="2018-06-26T18:42:05.682" v="1805" actId="12385"/>
        <pc:sldMkLst>
          <pc:docMk/>
          <pc:sldMk cId="2545557591" sldId="264"/>
        </pc:sldMkLst>
        <pc:spChg chg="mod">
          <ac:chgData name="Jim Cheshire" userId="b85fe55d-f0de-4d09-bc19-562bc869f811" providerId="ADAL" clId="{7D2721CA-63AA-4829-B267-EC0CD9E510B6}" dt="2018-06-26T18:40:49.872" v="1774" actId="20577"/>
          <ac:spMkLst>
            <pc:docMk/>
            <pc:sldMk cId="2545557591" sldId="264"/>
            <ac:spMk id="2" creationId="{112F93CD-30F6-4DC2-A7CF-64E23DBBBC5B}"/>
          </ac:spMkLst>
        </pc:spChg>
        <pc:spChg chg="del">
          <ac:chgData name="Jim Cheshire" userId="b85fe55d-f0de-4d09-bc19-562bc869f811" providerId="ADAL" clId="{7D2721CA-63AA-4829-B267-EC0CD9E510B6}" dt="2018-06-26T18:40:52.763" v="1775" actId="478"/>
          <ac:spMkLst>
            <pc:docMk/>
            <pc:sldMk cId="2545557591" sldId="264"/>
            <ac:spMk id="3" creationId="{3043B752-305E-4390-AD39-11D2B502CDCD}"/>
          </ac:spMkLst>
        </pc:spChg>
        <pc:graphicFrameChg chg="add mod modGraphic">
          <ac:chgData name="Jim Cheshire" userId="b85fe55d-f0de-4d09-bc19-562bc869f811" providerId="ADAL" clId="{7D2721CA-63AA-4829-B267-EC0CD9E510B6}" dt="2018-06-26T18:42:05.682" v="1805" actId="12385"/>
          <ac:graphicFrameMkLst>
            <pc:docMk/>
            <pc:sldMk cId="2545557591" sldId="264"/>
            <ac:graphicFrameMk id="4" creationId="{F0DD921F-8894-4845-B0DC-A32B18CE93BA}"/>
          </ac:graphicFrameMkLst>
        </pc:graphicFrameChg>
      </pc:sldChg>
      <pc:sldChg chg="addSp modSp add modNotesTx">
        <pc:chgData name="Jim Cheshire" userId="b85fe55d-f0de-4d09-bc19-562bc869f811" providerId="ADAL" clId="{7D2721CA-63AA-4829-B267-EC0CD9E510B6}" dt="2018-06-26T18:49:01.828" v="2313" actId="20577"/>
        <pc:sldMkLst>
          <pc:docMk/>
          <pc:sldMk cId="1650596805" sldId="265"/>
        </pc:sldMkLst>
        <pc:spChg chg="mod">
          <ac:chgData name="Jim Cheshire" userId="b85fe55d-f0de-4d09-bc19-562bc869f811" providerId="ADAL" clId="{7D2721CA-63AA-4829-B267-EC0CD9E510B6}" dt="2018-06-26T18:44:51.057" v="2064" actId="1076"/>
          <ac:spMkLst>
            <pc:docMk/>
            <pc:sldMk cId="1650596805" sldId="265"/>
            <ac:spMk id="2" creationId="{0DDAA5BA-CFEC-435E-AA45-B085EA34F060}"/>
          </ac:spMkLst>
        </pc:spChg>
        <pc:spChg chg="mod">
          <ac:chgData name="Jim Cheshire" userId="b85fe55d-f0de-4d09-bc19-562bc869f811" providerId="ADAL" clId="{7D2721CA-63AA-4829-B267-EC0CD9E510B6}" dt="2018-06-26T18:49:01.828" v="2313" actId="20577"/>
          <ac:spMkLst>
            <pc:docMk/>
            <pc:sldMk cId="1650596805" sldId="265"/>
            <ac:spMk id="3" creationId="{5778775A-6B06-448F-8275-190D8766B2BB}"/>
          </ac:spMkLst>
        </pc:spChg>
        <pc:spChg chg="add mod ord">
          <ac:chgData name="Jim Cheshire" userId="b85fe55d-f0de-4d09-bc19-562bc869f811" providerId="ADAL" clId="{7D2721CA-63AA-4829-B267-EC0CD9E510B6}" dt="2018-06-26T18:46:14.331" v="2072" actId="14861"/>
          <ac:spMkLst>
            <pc:docMk/>
            <pc:sldMk cId="1650596805" sldId="265"/>
            <ac:spMk id="5" creationId="{FE25A372-1DE9-48C8-8339-65511E7F0ABC}"/>
          </ac:spMkLst>
        </pc:spChg>
        <pc:spChg chg="add mod ord">
          <ac:chgData name="Jim Cheshire" userId="b85fe55d-f0de-4d09-bc19-562bc869f811" providerId="ADAL" clId="{7D2721CA-63AA-4829-B267-EC0CD9E510B6}" dt="2018-06-26T18:47:15.657" v="2079" actId="14861"/>
          <ac:spMkLst>
            <pc:docMk/>
            <pc:sldMk cId="1650596805" sldId="265"/>
            <ac:spMk id="7" creationId="{BF84712D-FA2E-4E59-9E06-5B58E1F559EC}"/>
          </ac:spMkLst>
        </pc:spChg>
        <pc:picChg chg="add mod">
          <ac:chgData name="Jim Cheshire" userId="b85fe55d-f0de-4d09-bc19-562bc869f811" providerId="ADAL" clId="{7D2721CA-63AA-4829-B267-EC0CD9E510B6}" dt="2018-06-26T18:45:20.894" v="2068" actId="1076"/>
          <ac:picMkLst>
            <pc:docMk/>
            <pc:sldMk cId="1650596805" sldId="265"/>
            <ac:picMk id="4" creationId="{DF47D9E4-0EC0-4B6F-91C3-15AE8DCA0E1F}"/>
          </ac:picMkLst>
        </pc:picChg>
        <pc:picChg chg="add mod">
          <ac:chgData name="Jim Cheshire" userId="b85fe55d-f0de-4d09-bc19-562bc869f811" providerId="ADAL" clId="{7D2721CA-63AA-4829-B267-EC0CD9E510B6}" dt="2018-06-26T18:46:38.907" v="2074" actId="1076"/>
          <ac:picMkLst>
            <pc:docMk/>
            <pc:sldMk cId="1650596805" sldId="265"/>
            <ac:picMk id="6" creationId="{EB6067BD-5F1B-4D64-A94D-0D4C2939A41B}"/>
          </ac:picMkLst>
        </pc:picChg>
      </pc:sldChg>
      <pc:sldChg chg="addSp modSp add modNotesTx">
        <pc:chgData name="Jim Cheshire" userId="b85fe55d-f0de-4d09-bc19-562bc869f811" providerId="ADAL" clId="{7D2721CA-63AA-4829-B267-EC0CD9E510B6}" dt="2018-06-26T18:50:42.324" v="2380" actId="20577"/>
        <pc:sldMkLst>
          <pc:docMk/>
          <pc:sldMk cId="1060259429" sldId="266"/>
        </pc:sldMkLst>
        <pc:spChg chg="mod">
          <ac:chgData name="Jim Cheshire" userId="b85fe55d-f0de-4d09-bc19-562bc869f811" providerId="ADAL" clId="{7D2721CA-63AA-4829-B267-EC0CD9E510B6}" dt="2018-06-26T18:48:23.036" v="2209" actId="20577"/>
          <ac:spMkLst>
            <pc:docMk/>
            <pc:sldMk cId="1060259429" sldId="266"/>
            <ac:spMk id="2" creationId="{8620A4E0-62D3-4313-9DA9-DBCE65E9D1B3}"/>
          </ac:spMkLst>
        </pc:spChg>
        <pc:spChg chg="mod">
          <ac:chgData name="Jim Cheshire" userId="b85fe55d-f0de-4d09-bc19-562bc869f811" providerId="ADAL" clId="{7D2721CA-63AA-4829-B267-EC0CD9E510B6}" dt="2018-06-26T18:48:50.285" v="2308" actId="113"/>
          <ac:spMkLst>
            <pc:docMk/>
            <pc:sldMk cId="1060259429" sldId="266"/>
            <ac:spMk id="3" creationId="{BB415E34-CF00-4B99-8261-D184508EB724}"/>
          </ac:spMkLst>
        </pc:spChg>
        <pc:spChg chg="add mod ord">
          <ac:chgData name="Jim Cheshire" userId="b85fe55d-f0de-4d09-bc19-562bc869f811" providerId="ADAL" clId="{7D2721CA-63AA-4829-B267-EC0CD9E510B6}" dt="2018-06-26T18:50:14.717" v="2320" actId="1076"/>
          <ac:spMkLst>
            <pc:docMk/>
            <pc:sldMk cId="1060259429" sldId="266"/>
            <ac:spMk id="5" creationId="{876EC4F5-61D5-470D-9C04-A730E4A2386B}"/>
          </ac:spMkLst>
        </pc:spChg>
        <pc:picChg chg="add mod">
          <ac:chgData name="Jim Cheshire" userId="b85fe55d-f0de-4d09-bc19-562bc869f811" providerId="ADAL" clId="{7D2721CA-63AA-4829-B267-EC0CD9E510B6}" dt="2018-06-26T18:50:14.717" v="2320" actId="1076"/>
          <ac:picMkLst>
            <pc:docMk/>
            <pc:sldMk cId="1060259429" sldId="266"/>
            <ac:picMk id="4" creationId="{343ABAFB-D77A-40EA-ACD5-EB8B9FC7D7CD}"/>
          </ac:picMkLst>
        </pc:picChg>
      </pc:sldChg>
      <pc:sldChg chg="addSp modSp add modNotesTx">
        <pc:chgData name="Jim Cheshire" userId="b85fe55d-f0de-4d09-bc19-562bc869f811" providerId="ADAL" clId="{7D2721CA-63AA-4829-B267-EC0CD9E510B6}" dt="2018-06-26T18:53:05.653" v="2658" actId="20577"/>
        <pc:sldMkLst>
          <pc:docMk/>
          <pc:sldMk cId="142362277" sldId="267"/>
        </pc:sldMkLst>
        <pc:spChg chg="mod">
          <ac:chgData name="Jim Cheshire" userId="b85fe55d-f0de-4d09-bc19-562bc869f811" providerId="ADAL" clId="{7D2721CA-63AA-4829-B267-EC0CD9E510B6}" dt="2018-06-26T18:51:02.149" v="2424" actId="20577"/>
          <ac:spMkLst>
            <pc:docMk/>
            <pc:sldMk cId="142362277" sldId="267"/>
            <ac:spMk id="2" creationId="{8E131282-4C46-4AF2-BA11-0FB2A463D8B1}"/>
          </ac:spMkLst>
        </pc:spChg>
        <pc:spChg chg="mod">
          <ac:chgData name="Jim Cheshire" userId="b85fe55d-f0de-4d09-bc19-562bc869f811" providerId="ADAL" clId="{7D2721CA-63AA-4829-B267-EC0CD9E510B6}" dt="2018-06-26T18:52:07.883" v="2594" actId="14100"/>
          <ac:spMkLst>
            <pc:docMk/>
            <pc:sldMk cId="142362277" sldId="267"/>
            <ac:spMk id="3" creationId="{0F5D28DB-D4F5-43CB-8A04-27BD83F6CB8F}"/>
          </ac:spMkLst>
        </pc:spChg>
        <pc:spChg chg="add mod ord">
          <ac:chgData name="Jim Cheshire" userId="b85fe55d-f0de-4d09-bc19-562bc869f811" providerId="ADAL" clId="{7D2721CA-63AA-4829-B267-EC0CD9E510B6}" dt="2018-06-26T18:52:50.784" v="2601" actId="14861"/>
          <ac:spMkLst>
            <pc:docMk/>
            <pc:sldMk cId="142362277" sldId="267"/>
            <ac:spMk id="5" creationId="{518E6935-CEA2-4C3B-AB27-99B4DC8AF766}"/>
          </ac:spMkLst>
        </pc:spChg>
        <pc:picChg chg="add mod">
          <ac:chgData name="Jim Cheshire" userId="b85fe55d-f0de-4d09-bc19-562bc869f811" providerId="ADAL" clId="{7D2721CA-63AA-4829-B267-EC0CD9E510B6}" dt="2018-06-26T18:52:26.684" v="2596" actId="1076"/>
          <ac:picMkLst>
            <pc:docMk/>
            <pc:sldMk cId="142362277" sldId="267"/>
            <ac:picMk id="4" creationId="{9A679482-FF47-4851-8ACB-0E6AFE94BACB}"/>
          </ac:picMkLst>
        </pc:picChg>
      </pc:sldChg>
      <pc:sldChg chg="addSp modSp add modNotesTx">
        <pc:chgData name="Jim Cheshire" userId="b85fe55d-f0de-4d09-bc19-562bc869f811" providerId="ADAL" clId="{7D2721CA-63AA-4829-B267-EC0CD9E510B6}" dt="2018-06-26T18:56:28.009" v="2941" actId="20577"/>
        <pc:sldMkLst>
          <pc:docMk/>
          <pc:sldMk cId="3929015723" sldId="268"/>
        </pc:sldMkLst>
        <pc:spChg chg="mod">
          <ac:chgData name="Jim Cheshire" userId="b85fe55d-f0de-4d09-bc19-562bc869f811" providerId="ADAL" clId="{7D2721CA-63AA-4829-B267-EC0CD9E510B6}" dt="2018-06-26T18:53:17.542" v="2674" actId="20577"/>
          <ac:spMkLst>
            <pc:docMk/>
            <pc:sldMk cId="3929015723" sldId="268"/>
            <ac:spMk id="2" creationId="{ACE4B6C7-B351-4A45-8BB2-8615EFC50628}"/>
          </ac:spMkLst>
        </pc:spChg>
        <pc:spChg chg="mod">
          <ac:chgData name="Jim Cheshire" userId="b85fe55d-f0de-4d09-bc19-562bc869f811" providerId="ADAL" clId="{7D2721CA-63AA-4829-B267-EC0CD9E510B6}" dt="2018-06-26T18:53:34.436" v="2693" actId="1076"/>
          <ac:spMkLst>
            <pc:docMk/>
            <pc:sldMk cId="3929015723" sldId="268"/>
            <ac:spMk id="3" creationId="{C8501A17-A0FF-4107-8D5F-F13001BEB944}"/>
          </ac:spMkLst>
        </pc:spChg>
        <pc:spChg chg="add mod ord">
          <ac:chgData name="Jim Cheshire" userId="b85fe55d-f0de-4d09-bc19-562bc869f811" providerId="ADAL" clId="{7D2721CA-63AA-4829-B267-EC0CD9E510B6}" dt="2018-06-26T18:54:22.337" v="2700" actId="14861"/>
          <ac:spMkLst>
            <pc:docMk/>
            <pc:sldMk cId="3929015723" sldId="268"/>
            <ac:spMk id="5" creationId="{3C4515CA-F858-4CF7-A2A8-CD6B3DF22125}"/>
          </ac:spMkLst>
        </pc:spChg>
        <pc:spChg chg="add mod">
          <ac:chgData name="Jim Cheshire" userId="b85fe55d-f0de-4d09-bc19-562bc869f811" providerId="ADAL" clId="{7D2721CA-63AA-4829-B267-EC0CD9E510B6}" dt="2018-06-26T18:56:16.843" v="2898" actId="20577"/>
          <ac:spMkLst>
            <pc:docMk/>
            <pc:sldMk cId="3929015723" sldId="268"/>
            <ac:spMk id="6" creationId="{DF91D318-A3B8-465B-A71E-698C30A4FE30}"/>
          </ac:spMkLst>
        </pc:spChg>
        <pc:picChg chg="add mod">
          <ac:chgData name="Jim Cheshire" userId="b85fe55d-f0de-4d09-bc19-562bc869f811" providerId="ADAL" clId="{7D2721CA-63AA-4829-B267-EC0CD9E510B6}" dt="2018-06-26T18:53:52.208" v="2695" actId="1076"/>
          <ac:picMkLst>
            <pc:docMk/>
            <pc:sldMk cId="3929015723" sldId="268"/>
            <ac:picMk id="4" creationId="{BDC888C8-B595-4851-A76D-95594C31A908}"/>
          </ac:picMkLst>
        </pc:picChg>
      </pc:sldChg>
      <pc:sldChg chg="addSp modSp add">
        <pc:chgData name="Jim Cheshire" userId="b85fe55d-f0de-4d09-bc19-562bc869f811" providerId="ADAL" clId="{7D2721CA-63AA-4829-B267-EC0CD9E510B6}" dt="2018-06-26T18:59:57.491" v="3353" actId="20577"/>
        <pc:sldMkLst>
          <pc:docMk/>
          <pc:sldMk cId="2573187418" sldId="269"/>
        </pc:sldMkLst>
        <pc:spChg chg="mod">
          <ac:chgData name="Jim Cheshire" userId="b85fe55d-f0de-4d09-bc19-562bc869f811" providerId="ADAL" clId="{7D2721CA-63AA-4829-B267-EC0CD9E510B6}" dt="2018-06-26T18:57:04.277" v="2960" actId="20577"/>
          <ac:spMkLst>
            <pc:docMk/>
            <pc:sldMk cId="2573187418" sldId="269"/>
            <ac:spMk id="2" creationId="{CC41F61D-814F-407A-90D5-CADB882197EE}"/>
          </ac:spMkLst>
        </pc:spChg>
        <pc:spChg chg="mod">
          <ac:chgData name="Jim Cheshire" userId="b85fe55d-f0de-4d09-bc19-562bc869f811" providerId="ADAL" clId="{7D2721CA-63AA-4829-B267-EC0CD9E510B6}" dt="2018-06-26T18:58:00.086" v="3209" actId="1076"/>
          <ac:spMkLst>
            <pc:docMk/>
            <pc:sldMk cId="2573187418" sldId="269"/>
            <ac:spMk id="3" creationId="{F7674E17-2589-40E9-BB62-50020F60FEC2}"/>
          </ac:spMkLst>
        </pc:spChg>
        <pc:spChg chg="add mod ord">
          <ac:chgData name="Jim Cheshire" userId="b85fe55d-f0de-4d09-bc19-562bc869f811" providerId="ADAL" clId="{7D2721CA-63AA-4829-B267-EC0CD9E510B6}" dt="2018-06-26T18:58:46.825" v="3216" actId="14861"/>
          <ac:spMkLst>
            <pc:docMk/>
            <pc:sldMk cId="2573187418" sldId="269"/>
            <ac:spMk id="5" creationId="{C01C675E-FA9A-465C-83F7-BA16266962CF}"/>
          </ac:spMkLst>
        </pc:spChg>
        <pc:spChg chg="add mod">
          <ac:chgData name="Jim Cheshire" userId="b85fe55d-f0de-4d09-bc19-562bc869f811" providerId="ADAL" clId="{7D2721CA-63AA-4829-B267-EC0CD9E510B6}" dt="2018-06-26T18:59:57.491" v="3353" actId="20577"/>
          <ac:spMkLst>
            <pc:docMk/>
            <pc:sldMk cId="2573187418" sldId="269"/>
            <ac:spMk id="6" creationId="{FA09CC92-6E07-4298-9B5A-1787DF8D1859}"/>
          </ac:spMkLst>
        </pc:spChg>
        <pc:picChg chg="add mod">
          <ac:chgData name="Jim Cheshire" userId="b85fe55d-f0de-4d09-bc19-562bc869f811" providerId="ADAL" clId="{7D2721CA-63AA-4829-B267-EC0CD9E510B6}" dt="2018-06-26T18:58:24.532" v="3212" actId="14100"/>
          <ac:picMkLst>
            <pc:docMk/>
            <pc:sldMk cId="2573187418" sldId="269"/>
            <ac:picMk id="4" creationId="{3B19F8E9-522A-4046-84CF-F51D06C54B00}"/>
          </ac:picMkLst>
        </pc:picChg>
      </pc:sldChg>
      <pc:sldChg chg="modSp add">
        <pc:chgData name="Jim Cheshire" userId="b85fe55d-f0de-4d09-bc19-562bc869f811" providerId="ADAL" clId="{7D2721CA-63AA-4829-B267-EC0CD9E510B6}" dt="2018-06-26T19:03:54.337" v="3661" actId="20577"/>
        <pc:sldMkLst>
          <pc:docMk/>
          <pc:sldMk cId="643969981" sldId="270"/>
        </pc:sldMkLst>
        <pc:spChg chg="mod">
          <ac:chgData name="Jim Cheshire" userId="b85fe55d-f0de-4d09-bc19-562bc869f811" providerId="ADAL" clId="{7D2721CA-63AA-4829-B267-EC0CD9E510B6}" dt="2018-06-26T19:02:39.152" v="3384" actId="20577"/>
          <ac:spMkLst>
            <pc:docMk/>
            <pc:sldMk cId="643969981" sldId="270"/>
            <ac:spMk id="2" creationId="{7A011DC4-F3C2-4D64-B9DE-4AC972F89EC5}"/>
          </ac:spMkLst>
        </pc:spChg>
        <pc:spChg chg="mod">
          <ac:chgData name="Jim Cheshire" userId="b85fe55d-f0de-4d09-bc19-562bc869f811" providerId="ADAL" clId="{7D2721CA-63AA-4829-B267-EC0CD9E510B6}" dt="2018-06-26T19:03:54.337" v="3661" actId="20577"/>
          <ac:spMkLst>
            <pc:docMk/>
            <pc:sldMk cId="643969981" sldId="270"/>
            <ac:spMk id="3" creationId="{E10257BB-7F58-4847-9454-3BEBEB82A77A}"/>
          </ac:spMkLst>
        </pc:spChg>
      </pc:sldChg>
      <pc:sldChg chg="addSp delSp modSp add">
        <pc:chgData name="Jim Cheshire" userId="b85fe55d-f0de-4d09-bc19-562bc869f811" providerId="ADAL" clId="{7D2721CA-63AA-4829-B267-EC0CD9E510B6}" dt="2018-06-26T19:05:02.442" v="3709" actId="14861"/>
        <pc:sldMkLst>
          <pc:docMk/>
          <pc:sldMk cId="4255263719" sldId="271"/>
        </pc:sldMkLst>
        <pc:spChg chg="mod">
          <ac:chgData name="Jim Cheshire" userId="b85fe55d-f0de-4d09-bc19-562bc869f811" providerId="ADAL" clId="{7D2721CA-63AA-4829-B267-EC0CD9E510B6}" dt="2018-06-26T19:04:14.096" v="3701" actId="20577"/>
          <ac:spMkLst>
            <pc:docMk/>
            <pc:sldMk cId="4255263719" sldId="271"/>
            <ac:spMk id="2" creationId="{B43592EA-BFED-4599-8F76-8E8CCCF74178}"/>
          </ac:spMkLst>
        </pc:spChg>
        <pc:spChg chg="del">
          <ac:chgData name="Jim Cheshire" userId="b85fe55d-f0de-4d09-bc19-562bc869f811" providerId="ADAL" clId="{7D2721CA-63AA-4829-B267-EC0CD9E510B6}" dt="2018-06-26T19:04:18.020" v="3702" actId="478"/>
          <ac:spMkLst>
            <pc:docMk/>
            <pc:sldMk cId="4255263719" sldId="271"/>
            <ac:spMk id="3" creationId="{55FB8492-7AC4-44EA-B24B-1C0F5E8D1533}"/>
          </ac:spMkLst>
        </pc:spChg>
        <pc:spChg chg="add mod ord">
          <ac:chgData name="Jim Cheshire" userId="b85fe55d-f0de-4d09-bc19-562bc869f811" providerId="ADAL" clId="{7D2721CA-63AA-4829-B267-EC0CD9E510B6}" dt="2018-06-26T19:05:02.442" v="3709" actId="14861"/>
          <ac:spMkLst>
            <pc:docMk/>
            <pc:sldMk cId="4255263719" sldId="271"/>
            <ac:spMk id="5" creationId="{29E961F7-A4ED-4161-82B8-7FB391C20D1B}"/>
          </ac:spMkLst>
        </pc:spChg>
        <pc:picChg chg="add mod">
          <ac:chgData name="Jim Cheshire" userId="b85fe55d-f0de-4d09-bc19-562bc869f811" providerId="ADAL" clId="{7D2721CA-63AA-4829-B267-EC0CD9E510B6}" dt="2018-06-26T19:04:37.800" v="3705" actId="14100"/>
          <ac:picMkLst>
            <pc:docMk/>
            <pc:sldMk cId="4255263719" sldId="271"/>
            <ac:picMk id="4" creationId="{C5301DAD-E124-43C0-A5DD-345136C6282B}"/>
          </ac:picMkLst>
        </pc:picChg>
      </pc:sldChg>
      <pc:sldChg chg="addSp modSp add">
        <pc:chgData name="Jim Cheshire" userId="b85fe55d-f0de-4d09-bc19-562bc869f811" providerId="ADAL" clId="{7D2721CA-63AA-4829-B267-EC0CD9E510B6}" dt="2018-06-26T19:08:28.736" v="3819" actId="1076"/>
        <pc:sldMkLst>
          <pc:docMk/>
          <pc:sldMk cId="3138063638" sldId="272"/>
        </pc:sldMkLst>
        <pc:spChg chg="mod">
          <ac:chgData name="Jim Cheshire" userId="b85fe55d-f0de-4d09-bc19-562bc869f811" providerId="ADAL" clId="{7D2721CA-63AA-4829-B267-EC0CD9E510B6}" dt="2018-06-26T19:05:51.701" v="3738" actId="20577"/>
          <ac:spMkLst>
            <pc:docMk/>
            <pc:sldMk cId="3138063638" sldId="272"/>
            <ac:spMk id="2" creationId="{928DDC03-892A-4E2D-AD2F-8F1658764400}"/>
          </ac:spMkLst>
        </pc:spChg>
        <pc:spChg chg="mod">
          <ac:chgData name="Jim Cheshire" userId="b85fe55d-f0de-4d09-bc19-562bc869f811" providerId="ADAL" clId="{7D2721CA-63AA-4829-B267-EC0CD9E510B6}" dt="2018-06-26T19:06:20.926" v="3803" actId="1076"/>
          <ac:spMkLst>
            <pc:docMk/>
            <pc:sldMk cId="3138063638" sldId="272"/>
            <ac:spMk id="3" creationId="{2DDAEB60-C5B5-43AD-B41A-79729C128111}"/>
          </ac:spMkLst>
        </pc:spChg>
        <pc:spChg chg="add mod ord">
          <ac:chgData name="Jim Cheshire" userId="b85fe55d-f0de-4d09-bc19-562bc869f811" providerId="ADAL" clId="{7D2721CA-63AA-4829-B267-EC0CD9E510B6}" dt="2018-06-26T19:08:28.736" v="3819" actId="1076"/>
          <ac:spMkLst>
            <pc:docMk/>
            <pc:sldMk cId="3138063638" sldId="272"/>
            <ac:spMk id="5" creationId="{905232B9-6D80-4334-9431-DE319AAFF19D}"/>
          </ac:spMkLst>
        </pc:spChg>
        <pc:spChg chg="add mod ord">
          <ac:chgData name="Jim Cheshire" userId="b85fe55d-f0de-4d09-bc19-562bc869f811" providerId="ADAL" clId="{7D2721CA-63AA-4829-B267-EC0CD9E510B6}" dt="2018-06-26T19:08:17.096" v="3818" actId="14861"/>
          <ac:spMkLst>
            <pc:docMk/>
            <pc:sldMk cId="3138063638" sldId="272"/>
            <ac:spMk id="7" creationId="{B01E0983-68D3-4AAA-9D14-84A7EBAB8ADD}"/>
          </ac:spMkLst>
        </pc:spChg>
        <pc:picChg chg="add mod">
          <ac:chgData name="Jim Cheshire" userId="b85fe55d-f0de-4d09-bc19-562bc869f811" providerId="ADAL" clId="{7D2721CA-63AA-4829-B267-EC0CD9E510B6}" dt="2018-06-26T19:08:28.736" v="3819" actId="1076"/>
          <ac:picMkLst>
            <pc:docMk/>
            <pc:sldMk cId="3138063638" sldId="272"/>
            <ac:picMk id="4" creationId="{6E957FD5-DB7A-4BFE-B450-973D0A415826}"/>
          </ac:picMkLst>
        </pc:picChg>
        <pc:picChg chg="add mod">
          <ac:chgData name="Jim Cheshire" userId="b85fe55d-f0de-4d09-bc19-562bc869f811" providerId="ADAL" clId="{7D2721CA-63AA-4829-B267-EC0CD9E510B6}" dt="2018-06-26T19:07:52.655" v="3814" actId="1076"/>
          <ac:picMkLst>
            <pc:docMk/>
            <pc:sldMk cId="3138063638" sldId="272"/>
            <ac:picMk id="6" creationId="{C1AB0A64-41B9-4D84-A0D6-C71BEB50C50F}"/>
          </ac:picMkLst>
        </pc:picChg>
      </pc:sldChg>
      <pc:sldChg chg="addSp delSp modSp add modNotesTx">
        <pc:chgData name="Jim Cheshire" userId="b85fe55d-f0de-4d09-bc19-562bc869f811" providerId="ADAL" clId="{7D2721CA-63AA-4829-B267-EC0CD9E510B6}" dt="2018-06-26T19:11:50.653" v="4003" actId="1076"/>
        <pc:sldMkLst>
          <pc:docMk/>
          <pc:sldMk cId="1539305280" sldId="273"/>
        </pc:sldMkLst>
        <pc:spChg chg="mod">
          <ac:chgData name="Jim Cheshire" userId="b85fe55d-f0de-4d09-bc19-562bc869f811" providerId="ADAL" clId="{7D2721CA-63AA-4829-B267-EC0CD9E510B6}" dt="2018-06-26T19:08:56.043" v="3852" actId="20577"/>
          <ac:spMkLst>
            <pc:docMk/>
            <pc:sldMk cId="1539305280" sldId="273"/>
            <ac:spMk id="2" creationId="{0EA8FC5F-CA5C-40EF-87C1-357F0551DCBD}"/>
          </ac:spMkLst>
        </pc:spChg>
        <pc:spChg chg="del">
          <ac:chgData name="Jim Cheshire" userId="b85fe55d-f0de-4d09-bc19-562bc869f811" providerId="ADAL" clId="{7D2721CA-63AA-4829-B267-EC0CD9E510B6}" dt="2018-06-26T19:09:02.540" v="3853" actId="478"/>
          <ac:spMkLst>
            <pc:docMk/>
            <pc:sldMk cId="1539305280" sldId="273"/>
            <ac:spMk id="3" creationId="{6C4736A9-82DB-4FBA-80C4-9E705EBA4D73}"/>
          </ac:spMkLst>
        </pc:spChg>
        <pc:spChg chg="add mod ord">
          <ac:chgData name="Jim Cheshire" userId="b85fe55d-f0de-4d09-bc19-562bc869f811" providerId="ADAL" clId="{7D2721CA-63AA-4829-B267-EC0CD9E510B6}" dt="2018-06-26T19:09:43.338" v="3860" actId="14861"/>
          <ac:spMkLst>
            <pc:docMk/>
            <pc:sldMk cId="1539305280" sldId="273"/>
            <ac:spMk id="5" creationId="{4DA6F029-70BB-4541-A0A4-36B546843047}"/>
          </ac:spMkLst>
        </pc:spChg>
        <pc:spChg chg="add mod ord">
          <ac:chgData name="Jim Cheshire" userId="b85fe55d-f0de-4d09-bc19-562bc869f811" providerId="ADAL" clId="{7D2721CA-63AA-4829-B267-EC0CD9E510B6}" dt="2018-06-26T19:11:50.653" v="4003" actId="1076"/>
          <ac:spMkLst>
            <pc:docMk/>
            <pc:sldMk cId="1539305280" sldId="273"/>
            <ac:spMk id="7" creationId="{1EED57F1-958E-4F5F-9E25-C7D9E9305739}"/>
          </ac:spMkLst>
        </pc:spChg>
        <pc:picChg chg="add mod">
          <ac:chgData name="Jim Cheshire" userId="b85fe55d-f0de-4d09-bc19-562bc869f811" providerId="ADAL" clId="{7D2721CA-63AA-4829-B267-EC0CD9E510B6}" dt="2018-06-26T19:09:20.532" v="3856" actId="14100"/>
          <ac:picMkLst>
            <pc:docMk/>
            <pc:sldMk cId="1539305280" sldId="273"/>
            <ac:picMk id="4" creationId="{C62951BD-5888-46C8-B48F-02C0EF41BB32}"/>
          </ac:picMkLst>
        </pc:picChg>
        <pc:picChg chg="add mod">
          <ac:chgData name="Jim Cheshire" userId="b85fe55d-f0de-4d09-bc19-562bc869f811" providerId="ADAL" clId="{7D2721CA-63AA-4829-B267-EC0CD9E510B6}" dt="2018-06-26T19:11:50.653" v="4003" actId="1076"/>
          <ac:picMkLst>
            <pc:docMk/>
            <pc:sldMk cId="1539305280" sldId="273"/>
            <ac:picMk id="6" creationId="{0F71C251-67ED-461E-BB2A-12191DB8B02F}"/>
          </ac:picMkLst>
        </pc:picChg>
      </pc:sldChg>
      <pc:sldChg chg="addSp modSp add">
        <pc:chgData name="Jim Cheshire" userId="b85fe55d-f0de-4d09-bc19-562bc869f811" providerId="ADAL" clId="{7D2721CA-63AA-4829-B267-EC0CD9E510B6}" dt="2018-06-26T19:17:23.818" v="4279" actId="1076"/>
        <pc:sldMkLst>
          <pc:docMk/>
          <pc:sldMk cId="1866648422" sldId="274"/>
        </pc:sldMkLst>
        <pc:spChg chg="mod">
          <ac:chgData name="Jim Cheshire" userId="b85fe55d-f0de-4d09-bc19-562bc869f811" providerId="ADAL" clId="{7D2721CA-63AA-4829-B267-EC0CD9E510B6}" dt="2018-06-26T19:13:59.848" v="4259" actId="1076"/>
          <ac:spMkLst>
            <pc:docMk/>
            <pc:sldMk cId="1866648422" sldId="274"/>
            <ac:spMk id="2" creationId="{620A0A25-41CB-42B0-A1EF-359D3D18F62A}"/>
          </ac:spMkLst>
        </pc:spChg>
        <pc:spChg chg="mod">
          <ac:chgData name="Jim Cheshire" userId="b85fe55d-f0de-4d09-bc19-562bc869f811" providerId="ADAL" clId="{7D2721CA-63AA-4829-B267-EC0CD9E510B6}" dt="2018-06-26T19:14:09.703" v="4261" actId="1076"/>
          <ac:spMkLst>
            <pc:docMk/>
            <pc:sldMk cId="1866648422" sldId="274"/>
            <ac:spMk id="3" creationId="{2058393B-6222-4EB6-BE0F-86E41A0DCF57}"/>
          </ac:spMkLst>
        </pc:spChg>
        <pc:spChg chg="add mod ord">
          <ac:chgData name="Jim Cheshire" userId="b85fe55d-f0de-4d09-bc19-562bc869f811" providerId="ADAL" clId="{7D2721CA-63AA-4829-B267-EC0CD9E510B6}" dt="2018-06-26T19:17:23.818" v="4279" actId="1076"/>
          <ac:spMkLst>
            <pc:docMk/>
            <pc:sldMk cId="1866648422" sldId="274"/>
            <ac:spMk id="5" creationId="{AD643689-C947-4392-8928-C2DDCE66523D}"/>
          </ac:spMkLst>
        </pc:spChg>
        <pc:spChg chg="add mod">
          <ac:chgData name="Jim Cheshire" userId="b85fe55d-f0de-4d09-bc19-562bc869f811" providerId="ADAL" clId="{7D2721CA-63AA-4829-B267-EC0CD9E510B6}" dt="2018-06-26T19:17:09.434" v="4278" actId="14861"/>
          <ac:spMkLst>
            <pc:docMk/>
            <pc:sldMk cId="1866648422" sldId="274"/>
            <ac:spMk id="7" creationId="{86A572F4-3AAB-42AD-8294-500F5129B9E7}"/>
          </ac:spMkLst>
        </pc:spChg>
        <pc:picChg chg="add mod">
          <ac:chgData name="Jim Cheshire" userId="b85fe55d-f0de-4d09-bc19-562bc869f811" providerId="ADAL" clId="{7D2721CA-63AA-4829-B267-EC0CD9E510B6}" dt="2018-06-26T19:17:23.818" v="4279" actId="1076"/>
          <ac:picMkLst>
            <pc:docMk/>
            <pc:sldMk cId="1866648422" sldId="274"/>
            <ac:picMk id="4" creationId="{BE03A326-585F-48C2-BF85-8F197F554450}"/>
          </ac:picMkLst>
        </pc:picChg>
        <pc:picChg chg="add mod">
          <ac:chgData name="Jim Cheshire" userId="b85fe55d-f0de-4d09-bc19-562bc869f811" providerId="ADAL" clId="{7D2721CA-63AA-4829-B267-EC0CD9E510B6}" dt="2018-06-26T19:15:40.357" v="4271" actId="1440"/>
          <ac:picMkLst>
            <pc:docMk/>
            <pc:sldMk cId="1866648422" sldId="274"/>
            <ac:picMk id="6" creationId="{5156084B-B48A-4373-B0CF-E3C4786485D8}"/>
          </ac:picMkLst>
        </pc:picChg>
      </pc:sldChg>
      <pc:sldChg chg="addSp modSp add">
        <pc:chgData name="Jim Cheshire" userId="b85fe55d-f0de-4d09-bc19-562bc869f811" providerId="ADAL" clId="{7D2721CA-63AA-4829-B267-EC0CD9E510B6}" dt="2018-06-26T19:22:09.151" v="4557" actId="14861"/>
        <pc:sldMkLst>
          <pc:docMk/>
          <pc:sldMk cId="3774665256" sldId="275"/>
        </pc:sldMkLst>
        <pc:spChg chg="mod">
          <ac:chgData name="Jim Cheshire" userId="b85fe55d-f0de-4d09-bc19-562bc869f811" providerId="ADAL" clId="{7D2721CA-63AA-4829-B267-EC0CD9E510B6}" dt="2018-06-26T19:18:09.949" v="4312" actId="20577"/>
          <ac:spMkLst>
            <pc:docMk/>
            <pc:sldMk cId="3774665256" sldId="275"/>
            <ac:spMk id="2" creationId="{D23A14FB-ACF7-47D5-8C40-E5EBB4CD361D}"/>
          </ac:spMkLst>
        </pc:spChg>
        <pc:spChg chg="mod">
          <ac:chgData name="Jim Cheshire" userId="b85fe55d-f0de-4d09-bc19-562bc869f811" providerId="ADAL" clId="{7D2721CA-63AA-4829-B267-EC0CD9E510B6}" dt="2018-06-26T19:20:04.100" v="4542" actId="27636"/>
          <ac:spMkLst>
            <pc:docMk/>
            <pc:sldMk cId="3774665256" sldId="275"/>
            <ac:spMk id="3" creationId="{52B1DBA3-DBCD-498C-8BF4-E48642012660}"/>
          </ac:spMkLst>
        </pc:spChg>
        <pc:spChg chg="add mod ord">
          <ac:chgData name="Jim Cheshire" userId="b85fe55d-f0de-4d09-bc19-562bc869f811" providerId="ADAL" clId="{7D2721CA-63AA-4829-B267-EC0CD9E510B6}" dt="2018-06-26T19:20:36.634" v="4548" actId="14861"/>
          <ac:spMkLst>
            <pc:docMk/>
            <pc:sldMk cId="3774665256" sldId="275"/>
            <ac:spMk id="5" creationId="{4FB8E3C6-59C3-4047-B18D-FF31030EF0E8}"/>
          </ac:spMkLst>
        </pc:spChg>
        <pc:spChg chg="add mod ord">
          <ac:chgData name="Jim Cheshire" userId="b85fe55d-f0de-4d09-bc19-562bc869f811" providerId="ADAL" clId="{7D2721CA-63AA-4829-B267-EC0CD9E510B6}" dt="2018-06-26T19:22:09.151" v="4557" actId="14861"/>
          <ac:spMkLst>
            <pc:docMk/>
            <pc:sldMk cId="3774665256" sldId="275"/>
            <ac:spMk id="7" creationId="{8B2FB966-4F27-4B9D-AF4A-6F746FFE0565}"/>
          </ac:spMkLst>
        </pc:spChg>
        <pc:picChg chg="add mod">
          <ac:chgData name="Jim Cheshire" userId="b85fe55d-f0de-4d09-bc19-562bc869f811" providerId="ADAL" clId="{7D2721CA-63AA-4829-B267-EC0CD9E510B6}" dt="2018-06-26T19:20:14.937" v="4544" actId="1076"/>
          <ac:picMkLst>
            <pc:docMk/>
            <pc:sldMk cId="3774665256" sldId="275"/>
            <ac:picMk id="4" creationId="{CB3CC458-C580-4F29-83FF-1388530769DC}"/>
          </ac:picMkLst>
        </pc:picChg>
        <pc:picChg chg="add mod">
          <ac:chgData name="Jim Cheshire" userId="b85fe55d-f0de-4d09-bc19-562bc869f811" providerId="ADAL" clId="{7D2721CA-63AA-4829-B267-EC0CD9E510B6}" dt="2018-06-26T19:21:04.184" v="4550" actId="1076"/>
          <ac:picMkLst>
            <pc:docMk/>
            <pc:sldMk cId="3774665256" sldId="275"/>
            <ac:picMk id="6" creationId="{EE86BD6A-1AEC-4ADA-A13F-ED216D7FFA62}"/>
          </ac:picMkLst>
        </pc:picChg>
      </pc:sldChg>
      <pc:sldChg chg="addSp delSp modSp add">
        <pc:chgData name="Jim Cheshire" userId="b85fe55d-f0de-4d09-bc19-562bc869f811" providerId="ADAL" clId="{7D2721CA-63AA-4829-B267-EC0CD9E510B6}" dt="2018-06-26T19:24:57.011" v="4654" actId="14861"/>
        <pc:sldMkLst>
          <pc:docMk/>
          <pc:sldMk cId="234273763" sldId="276"/>
        </pc:sldMkLst>
        <pc:spChg chg="mod">
          <ac:chgData name="Jim Cheshire" userId="b85fe55d-f0de-4d09-bc19-562bc869f811" providerId="ADAL" clId="{7D2721CA-63AA-4829-B267-EC0CD9E510B6}" dt="2018-06-26T19:22:47.176" v="4581" actId="20577"/>
          <ac:spMkLst>
            <pc:docMk/>
            <pc:sldMk cId="234273763" sldId="276"/>
            <ac:spMk id="2" creationId="{8204734B-B53A-461C-848D-6C2575F8BD1E}"/>
          </ac:spMkLst>
        </pc:spChg>
        <pc:spChg chg="mod">
          <ac:chgData name="Jim Cheshire" userId="b85fe55d-f0de-4d09-bc19-562bc869f811" providerId="ADAL" clId="{7D2721CA-63AA-4829-B267-EC0CD9E510B6}" dt="2018-06-26T19:24:09.532" v="4646" actId="1076"/>
          <ac:spMkLst>
            <pc:docMk/>
            <pc:sldMk cId="234273763" sldId="276"/>
            <ac:spMk id="3" creationId="{D78B224F-4268-4281-BC3B-46C7851DABC0}"/>
          </ac:spMkLst>
        </pc:spChg>
        <pc:spChg chg="add del mod ord">
          <ac:chgData name="Jim Cheshire" userId="b85fe55d-f0de-4d09-bc19-562bc869f811" providerId="ADAL" clId="{7D2721CA-63AA-4829-B267-EC0CD9E510B6}" dt="2018-06-26T19:24:17.807" v="4648"/>
          <ac:spMkLst>
            <pc:docMk/>
            <pc:sldMk cId="234273763" sldId="276"/>
            <ac:spMk id="5" creationId="{C02077D4-2532-4F90-9929-64DDD0AC9AA9}"/>
          </ac:spMkLst>
        </pc:spChg>
        <pc:spChg chg="add mod ord">
          <ac:chgData name="Jim Cheshire" userId="b85fe55d-f0de-4d09-bc19-562bc869f811" providerId="ADAL" clId="{7D2721CA-63AA-4829-B267-EC0CD9E510B6}" dt="2018-06-26T19:24:57.011" v="4654" actId="14861"/>
          <ac:spMkLst>
            <pc:docMk/>
            <pc:sldMk cId="234273763" sldId="276"/>
            <ac:spMk id="6" creationId="{65F86ADF-C315-4B96-949A-FB3070BC0558}"/>
          </ac:spMkLst>
        </pc:spChg>
        <pc:picChg chg="add mod">
          <ac:chgData name="Jim Cheshire" userId="b85fe55d-f0de-4d09-bc19-562bc869f811" providerId="ADAL" clId="{7D2721CA-63AA-4829-B267-EC0CD9E510B6}" dt="2018-06-26T19:24:33.591" v="4650" actId="1076"/>
          <ac:picMkLst>
            <pc:docMk/>
            <pc:sldMk cId="234273763" sldId="276"/>
            <ac:picMk id="4" creationId="{D3E4D4DB-3966-43DA-BA24-D7B0756CBB6A}"/>
          </ac:picMkLst>
        </pc:picChg>
      </pc:sldChg>
      <pc:sldChg chg="addSp modSp add">
        <pc:chgData name="Jim Cheshire" userId="b85fe55d-f0de-4d09-bc19-562bc869f811" providerId="ADAL" clId="{7D2721CA-63AA-4829-B267-EC0CD9E510B6}" dt="2018-06-26T19:26:51.247" v="4772" actId="14861"/>
        <pc:sldMkLst>
          <pc:docMk/>
          <pc:sldMk cId="3040331271" sldId="277"/>
        </pc:sldMkLst>
        <pc:spChg chg="mod">
          <ac:chgData name="Jim Cheshire" userId="b85fe55d-f0de-4d09-bc19-562bc869f811" providerId="ADAL" clId="{7D2721CA-63AA-4829-B267-EC0CD9E510B6}" dt="2018-06-26T19:25:42.704" v="4687" actId="20577"/>
          <ac:spMkLst>
            <pc:docMk/>
            <pc:sldMk cId="3040331271" sldId="277"/>
            <ac:spMk id="2" creationId="{1AEDFB44-3448-4E56-A7AE-2D4A782B1B51}"/>
          </ac:spMkLst>
        </pc:spChg>
        <pc:spChg chg="mod">
          <ac:chgData name="Jim Cheshire" userId="b85fe55d-f0de-4d09-bc19-562bc869f811" providerId="ADAL" clId="{7D2721CA-63AA-4829-B267-EC0CD9E510B6}" dt="2018-06-26T19:26:05.543" v="4765" actId="113"/>
          <ac:spMkLst>
            <pc:docMk/>
            <pc:sldMk cId="3040331271" sldId="277"/>
            <ac:spMk id="3" creationId="{96AEA8B6-31FA-4347-A8DF-705254FA3185}"/>
          </ac:spMkLst>
        </pc:spChg>
        <pc:spChg chg="add mod ord">
          <ac:chgData name="Jim Cheshire" userId="b85fe55d-f0de-4d09-bc19-562bc869f811" providerId="ADAL" clId="{7D2721CA-63AA-4829-B267-EC0CD9E510B6}" dt="2018-06-26T19:26:51.247" v="4772" actId="14861"/>
          <ac:spMkLst>
            <pc:docMk/>
            <pc:sldMk cId="3040331271" sldId="277"/>
            <ac:spMk id="5" creationId="{3BEA75E4-E4B2-42BD-8158-E7A9B7AAE155}"/>
          </ac:spMkLst>
        </pc:spChg>
        <pc:picChg chg="add mod">
          <ac:chgData name="Jim Cheshire" userId="b85fe55d-f0de-4d09-bc19-562bc869f811" providerId="ADAL" clId="{7D2721CA-63AA-4829-B267-EC0CD9E510B6}" dt="2018-06-26T19:26:30.361" v="4768" actId="14100"/>
          <ac:picMkLst>
            <pc:docMk/>
            <pc:sldMk cId="3040331271" sldId="277"/>
            <ac:picMk id="4" creationId="{9C4D0D8D-6E87-471E-85F6-DA9D4680E1E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44470-DBD1-4F22-B25A-94EE524A858F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7AFEAF-15C9-411A-B312-91296E484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2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[sitename].scm.azurewebsites.net/api/logs/docker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[sitename].scm.azurewebsites.net/api/logs/docker/zip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 out that the Docker output here is truncated. Clicking Download Logs gets you full logs.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FTP to the website and the logs will be located in the /Logfiles directory. You can also access this via the Kudu (Advanced Tools) Bash console. The naming convention for the Docker log is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YYYY_MM_DD_RDxxxxxxxxxxxx_docker.log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the Kudu API that allows you to easily see the current Docker log details (such as the filename, etc.) and download the current Docker logs in Zip format.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see details on the current Docker logs in JSON format, you can use this URL:</a:t>
            </a:r>
          </a:p>
          <a:p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https://[sitename].scm.azurewebsites.net/api/logs/docker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get to this easily by going to Advanced Tools (Kudu) and then appending "/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/logs/docker" to the URL. The output of this will be a JSON response with the most relevant and current Docker logs.</a:t>
            </a:r>
          </a:p>
          <a:p>
            <a:endParaRPr lang="en-US" dirty="0"/>
          </a:p>
          <a:p>
            <a:r>
              <a:rPr lang="en-US" dirty="0"/>
              <a:t>Point out that a JSON extension helps.</a:t>
            </a:r>
          </a:p>
          <a:p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want to download the logs shown in the above API in Zip format, append "zip" to the URL. For example:</a:t>
            </a:r>
          </a:p>
          <a:p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https://[sitename].scm.azurewebsites.net/api/logs/docker/zip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AFEAF-15C9-411A-B312-91296E484A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74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AFEAF-15C9-411A-B312-91296E484A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69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Recommend that you walk through what this looks like at this point. </a:t>
            </a:r>
          </a:p>
          <a:p>
            <a:r>
              <a:rPr lang="en-US" dirty="0"/>
              <a:t>You also may want to show the decoding of a multi-container setup here.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AFEAF-15C9-411A-B312-91296E484A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85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Recommend that you do a walkthrough on Kusto showing these queries on a live site.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AFEAF-15C9-411A-B312-91296E484AE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63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Recommend that you use Kusto to see real data on this.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AFEAF-15C9-411A-B312-91296E484AE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03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Recommend you wait until the next slide before you demo.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AFEAF-15C9-411A-B312-91296E484AE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25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I recommend that you do a demo of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AFEAF-15C9-411A-B312-91296E484AE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08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AFEAF-15C9-411A-B312-91296E484AE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19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sure you point out “</a:t>
            </a:r>
            <a:r>
              <a:rPr lang="en-US" dirty="0" err="1"/>
              <a:t>OverlappedWithDifferentConfig</a:t>
            </a:r>
            <a:r>
              <a:rPr lang="en-US" dirty="0"/>
              <a:t>”. This is an overlapped recycle and will not result in failed requests.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AFEAF-15C9-411A-B312-91296E484AE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74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92049-FF6E-4561-9C85-E80052EE5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Troubleshooting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B53549-7D94-4D3A-A162-ED81389360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Tulika Chaudharie, Senior Escalation Engineer, EEE</a:t>
            </a:r>
          </a:p>
        </p:txBody>
      </p:sp>
    </p:spTree>
    <p:extLst>
      <p:ext uri="{BB962C8B-B14F-4D97-AF65-F5344CB8AC3E}">
        <p14:creationId xmlns:p14="http://schemas.microsoft.com/office/powerpoint/2010/main" val="1160648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84712D-FA2E-4E59-9E06-5B58E1F559EC}"/>
              </a:ext>
            </a:extLst>
          </p:cNvPr>
          <p:cNvSpPr txBox="1"/>
          <p:nvPr/>
        </p:nvSpPr>
        <p:spPr>
          <a:xfrm>
            <a:off x="1592629" y="4720980"/>
            <a:ext cx="6679359" cy="1532074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25A372-1DE9-48C8-8339-65511E7F0ABC}"/>
              </a:ext>
            </a:extLst>
          </p:cNvPr>
          <p:cNvSpPr txBox="1"/>
          <p:nvPr/>
        </p:nvSpPr>
        <p:spPr>
          <a:xfrm>
            <a:off x="1592630" y="2936980"/>
            <a:ext cx="6679359" cy="1478570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DAA5BA-CFEC-435E-AA45-B085EA34F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/>
              <a:t>Troubleshooting with Kusto - Step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8775A-6B06-448F-8275-190D8766B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01863"/>
            <a:ext cx="9905999" cy="1862285"/>
          </a:xfrm>
        </p:spPr>
        <p:txBody>
          <a:bodyPr/>
          <a:lstStyle/>
          <a:p>
            <a:r>
              <a:rPr lang="en-US" dirty="0"/>
              <a:t>Check the </a:t>
            </a:r>
            <a:r>
              <a:rPr lang="en-US" b="1" dirty="0" err="1"/>
              <a:t>AntaresIISLogFrontEndTable</a:t>
            </a:r>
            <a:r>
              <a:rPr lang="en-US" dirty="0"/>
              <a:t> to find the IP address of the worker.</a:t>
            </a:r>
          </a:p>
          <a:p>
            <a:r>
              <a:rPr lang="en-US" dirty="0"/>
              <a:t>Query the </a:t>
            </a:r>
            <a:r>
              <a:rPr lang="en-US" b="1" dirty="0" err="1"/>
              <a:t>LinuxRoleInstanceHeartBeats</a:t>
            </a:r>
            <a:r>
              <a:rPr lang="en-US" dirty="0"/>
              <a:t> table using the IP address to find the </a:t>
            </a:r>
            <a:r>
              <a:rPr lang="en-US" dirty="0" err="1"/>
              <a:t>RoleInstance</a:t>
            </a:r>
            <a:r>
              <a:rPr lang="en-US" dirty="0"/>
              <a:t> and Tenant.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47D9E4-0EC0-4B6F-91C3-15AE8DCA0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202" y="3064148"/>
            <a:ext cx="5945008" cy="1191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6067BD-5F1B-4D64-A94D-0D4C2939A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5914" y="4887409"/>
            <a:ext cx="5945008" cy="119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596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6EC4F5-61D5-470D-9C04-A730E4A2386B}"/>
              </a:ext>
            </a:extLst>
          </p:cNvPr>
          <p:cNvSpPr txBox="1"/>
          <p:nvPr/>
        </p:nvSpPr>
        <p:spPr>
          <a:xfrm>
            <a:off x="1798522" y="3300318"/>
            <a:ext cx="6370522" cy="1417017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20A4E0-62D3-4313-9DA9-DBCE65E9D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Troubleshooting with Kusto - Step Two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15E34-CF00-4B99-8261-D184508EB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Query the </a:t>
            </a:r>
            <a:r>
              <a:rPr lang="en-US" b="1" dirty="0" err="1"/>
              <a:t>WorkerApacheAccessLogEventTable</a:t>
            </a:r>
            <a:r>
              <a:rPr lang="en-US" dirty="0"/>
              <a:t> to see if Nginx routed the request to a worker.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3ABAFB-D77A-40EA-ACD5-EB8B9FC7D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539" y="3429000"/>
            <a:ext cx="5945008" cy="104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259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18E6935-CEA2-4C3B-AB27-99B4DC8AF766}"/>
              </a:ext>
            </a:extLst>
          </p:cNvPr>
          <p:cNvSpPr txBox="1"/>
          <p:nvPr/>
        </p:nvSpPr>
        <p:spPr>
          <a:xfrm>
            <a:off x="1955968" y="3734277"/>
            <a:ext cx="6449245" cy="1441240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31282-4C46-4AF2-BA11-0FB2A463D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Troubleshooting with Kusto - Step Three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D28DB-D4F5-43CB-8A04-27BD83F6C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741173"/>
          </a:xfrm>
        </p:spPr>
        <p:txBody>
          <a:bodyPr/>
          <a:lstStyle/>
          <a:p>
            <a:r>
              <a:rPr lang="en-US" dirty="0"/>
              <a:t>Use the </a:t>
            </a:r>
            <a:r>
              <a:rPr lang="en-US" b="1" dirty="0" err="1"/>
              <a:t>WorkerLWASEventTable</a:t>
            </a:r>
            <a:r>
              <a:rPr lang="en-US" dirty="0"/>
              <a:t> to see LWAS events. </a:t>
            </a:r>
          </a:p>
          <a:p>
            <a:pPr lvl="1"/>
            <a:r>
              <a:rPr lang="en-US" dirty="0"/>
              <a:t>Be careful! This is a verbose table and many entries that may appear to be problems aren’t.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679482-FF47-4851-8ACB-0E6AFE94B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651" y="3876667"/>
            <a:ext cx="5945008" cy="104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62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C4515CA-F858-4CF7-A2A8-CD6B3DF22125}"/>
              </a:ext>
            </a:extLst>
          </p:cNvPr>
          <p:cNvSpPr txBox="1"/>
          <p:nvPr/>
        </p:nvSpPr>
        <p:spPr>
          <a:xfrm>
            <a:off x="1435184" y="2314172"/>
            <a:ext cx="6340244" cy="1168736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E4B6C7-B351-4A45-8BB2-8615EFC50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LWAS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01A17-A0FF-4107-8D5F-F13001BEB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52926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Web App starting: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C888C8-B595-4851-A76D-95594C31A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811" y="2507096"/>
            <a:ext cx="5945008" cy="72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91D318-A3B8-465B-A71E-698C30A4FE30}"/>
              </a:ext>
            </a:extLst>
          </p:cNvPr>
          <p:cNvSpPr txBox="1"/>
          <p:nvPr/>
        </p:nvSpPr>
        <p:spPr>
          <a:xfrm>
            <a:off x="1265626" y="4002771"/>
            <a:ext cx="89199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Will also show image being pulled.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Will show the container being created.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Will show the Docker pull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Will show </a:t>
            </a:r>
            <a:r>
              <a:rPr lang="en-US" b="1" dirty="0" err="1"/>
              <a:t>StartContainerUnit</a:t>
            </a:r>
            <a:r>
              <a:rPr lang="en-US" b="1" dirty="0"/>
              <a:t> successful</a:t>
            </a:r>
            <a:r>
              <a:rPr lang="en-US" dirty="0"/>
              <a:t> upon successful start.</a:t>
            </a:r>
          </a:p>
        </p:txBody>
      </p:sp>
    </p:spTree>
    <p:extLst>
      <p:ext uri="{BB962C8B-B14F-4D97-AF65-F5344CB8AC3E}">
        <p14:creationId xmlns:p14="http://schemas.microsoft.com/office/powerpoint/2010/main" val="3929015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1C675E-FA9A-465C-83F7-BA16266962CF}"/>
              </a:ext>
            </a:extLst>
          </p:cNvPr>
          <p:cNvSpPr txBox="1"/>
          <p:nvPr/>
        </p:nvSpPr>
        <p:spPr>
          <a:xfrm>
            <a:off x="1846967" y="3621266"/>
            <a:ext cx="7720927" cy="1229293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41F61D-814F-407A-90D5-CADB88219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 Herrings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74E17-2589-40E9-BB62-50020F60F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52925"/>
            <a:ext cx="9905999" cy="2056065"/>
          </a:xfrm>
        </p:spPr>
        <p:txBody>
          <a:bodyPr/>
          <a:lstStyle/>
          <a:p>
            <a:r>
              <a:rPr lang="en-US" dirty="0"/>
              <a:t>Some exceptions that are logged to the LWAS table are red herrings. </a:t>
            </a:r>
          </a:p>
          <a:p>
            <a:pPr lvl="1"/>
            <a:r>
              <a:rPr lang="en-US" dirty="0"/>
              <a:t>Don’t assume an exception is a problem unless you are familiar with it and you KNOW it’s a problem.</a:t>
            </a:r>
          </a:p>
          <a:p>
            <a:pPr lvl="1"/>
            <a:r>
              <a:rPr lang="en-US" dirty="0"/>
              <a:t>Many exceptions are like first-chance exceptions; they’re normal!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19F8E9-522A-4046-84CF-F51D06C54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648" y="3808990"/>
            <a:ext cx="7250255" cy="8296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09CC92-6E07-4298-9B5A-1787DF8D1859}"/>
              </a:ext>
            </a:extLst>
          </p:cNvPr>
          <p:cNvSpPr txBox="1"/>
          <p:nvPr/>
        </p:nvSpPr>
        <p:spPr>
          <a:xfrm>
            <a:off x="1477573" y="5155181"/>
            <a:ext cx="9824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exception can be ignored. It’s simply a result of the Docker daemon searching for the image on the local disk cache. </a:t>
            </a:r>
          </a:p>
        </p:txBody>
      </p:sp>
    </p:spTree>
    <p:extLst>
      <p:ext uri="{BB962C8B-B14F-4D97-AF65-F5344CB8AC3E}">
        <p14:creationId xmlns:p14="http://schemas.microsoft.com/office/powerpoint/2010/main" val="2573187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11DC4-F3C2-4D64-B9DE-4AC972F89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Storage Failover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257BB-7F58-4847-9454-3BEBEB82A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Storage failovers will only impact a Linux customer if WEBSITES_ENABLE_APP_SERVICE_STORAGE is True.</a:t>
            </a:r>
          </a:p>
          <a:p>
            <a:r>
              <a:rPr lang="en-US" dirty="0"/>
              <a:t>Storage failover will cause a non-overlapped recycle.</a:t>
            </a:r>
          </a:p>
          <a:p>
            <a:r>
              <a:rPr lang="en-US" dirty="0"/>
              <a:t>Linux customers are more impacted because of long startup time for containers. </a:t>
            </a:r>
          </a:p>
        </p:txBody>
      </p:sp>
    </p:spTree>
    <p:extLst>
      <p:ext uri="{BB962C8B-B14F-4D97-AF65-F5344CB8AC3E}">
        <p14:creationId xmlns:p14="http://schemas.microsoft.com/office/powerpoint/2010/main" val="643969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E961F7-A4ED-4161-82B8-7FB391C20D1B}"/>
              </a:ext>
            </a:extLst>
          </p:cNvPr>
          <p:cNvSpPr txBox="1"/>
          <p:nvPr/>
        </p:nvSpPr>
        <p:spPr>
          <a:xfrm>
            <a:off x="1141413" y="1750077"/>
            <a:ext cx="9728441" cy="2725033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592EA-BFED-4599-8F76-8E8CCCF74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Storage Failover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301DAD-E124-43C0-A5DD-345136C62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808" y="1983243"/>
            <a:ext cx="9101207" cy="221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263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01E0983-68D3-4AAA-9D14-84A7EBAB8ADD}"/>
              </a:ext>
            </a:extLst>
          </p:cNvPr>
          <p:cNvSpPr txBox="1"/>
          <p:nvPr/>
        </p:nvSpPr>
        <p:spPr>
          <a:xfrm>
            <a:off x="1955968" y="4590167"/>
            <a:ext cx="9416504" cy="1179513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5232B9-6D80-4334-9431-DE319AAFF19D}"/>
              </a:ext>
            </a:extLst>
          </p:cNvPr>
          <p:cNvSpPr txBox="1"/>
          <p:nvPr/>
        </p:nvSpPr>
        <p:spPr>
          <a:xfrm>
            <a:off x="1477574" y="2380783"/>
            <a:ext cx="7957096" cy="1925690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8DDC03-892A-4E2D-AD2F-8F1658764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Troubleshooting App Restarts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AEB60-C5B5-43AD-B41A-79729C128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86313"/>
            <a:ext cx="9905999" cy="1179513"/>
          </a:xfrm>
        </p:spPr>
        <p:txBody>
          <a:bodyPr/>
          <a:lstStyle/>
          <a:p>
            <a:r>
              <a:rPr lang="en-US" dirty="0"/>
              <a:t>Restart information is logged in </a:t>
            </a:r>
            <a:r>
              <a:rPr lang="en-US" b="1" dirty="0" err="1"/>
              <a:t>WorkerLWASEventTable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957FD5-DB7A-4BFE-B450-973D0A415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089" y="2589673"/>
            <a:ext cx="7501221" cy="14785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AB0A64-41B9-4D84-A0D6-C71BEB50C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316" y="4760913"/>
            <a:ext cx="9041713" cy="88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063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EED57F1-958E-4F5F-9E25-C7D9E9305739}"/>
              </a:ext>
            </a:extLst>
          </p:cNvPr>
          <p:cNvSpPr txBox="1"/>
          <p:nvPr/>
        </p:nvSpPr>
        <p:spPr>
          <a:xfrm>
            <a:off x="2107360" y="3624295"/>
            <a:ext cx="8786717" cy="2413167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A6F029-70BB-4541-A0A4-36B546843047}"/>
              </a:ext>
            </a:extLst>
          </p:cNvPr>
          <p:cNvSpPr txBox="1"/>
          <p:nvPr/>
        </p:nvSpPr>
        <p:spPr>
          <a:xfrm>
            <a:off x="1441240" y="1756132"/>
            <a:ext cx="7260699" cy="1568408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A8FC5F-CA5C-40EF-87C1-357F0551D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- </a:t>
            </a:r>
            <a:r>
              <a:rPr lang="en-US" dirty="0" err="1"/>
              <a:t>LinuxRuntimeEvents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2951BD-5888-46C8-B48F-02C0EF41B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588" y="1955956"/>
            <a:ext cx="8104813" cy="11929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71C251-67ED-461E-BB2A-12191DB8B0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5430" y="3827903"/>
            <a:ext cx="8463265" cy="205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305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643689-C947-4392-8928-C2DDCE66523D}"/>
              </a:ext>
            </a:extLst>
          </p:cNvPr>
          <p:cNvSpPr txBox="1"/>
          <p:nvPr/>
        </p:nvSpPr>
        <p:spPr>
          <a:xfrm>
            <a:off x="981012" y="3292229"/>
            <a:ext cx="6297854" cy="1556297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0A0A25-41CB-42B0-A1EF-359D3D18F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/>
              <a:t>Identifying Instance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8393B-6222-4EB6-BE0F-86E41A0DC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95972"/>
            <a:ext cx="9905999" cy="2243790"/>
          </a:xfrm>
        </p:spPr>
        <p:txBody>
          <a:bodyPr/>
          <a:lstStyle/>
          <a:p>
            <a:r>
              <a:rPr lang="en-US" dirty="0"/>
              <a:t>There is an Instance Allocations Event in App Lens, but it won’t show if an app shifted to a new instance. </a:t>
            </a:r>
          </a:p>
          <a:p>
            <a:r>
              <a:rPr lang="en-US" dirty="0"/>
              <a:t>Best way right now is to check the </a:t>
            </a:r>
            <a:r>
              <a:rPr lang="en-US" b="1" dirty="0" err="1"/>
              <a:t>AntaresIISLogFrontEndTable</a:t>
            </a:r>
            <a:r>
              <a:rPr lang="en-US" dirty="0"/>
              <a:t> and look for a change in </a:t>
            </a:r>
            <a:r>
              <a:rPr lang="en-US" b="1" dirty="0" err="1"/>
              <a:t>ServerRouted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03A326-585F-48C2-BF85-8F197F554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194" y="3443446"/>
            <a:ext cx="5945008" cy="12266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56084B-B48A-4373-B0CF-E3C478648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3234" y="2549417"/>
            <a:ext cx="2950720" cy="3907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86A572F4-3AAB-42AD-8294-500F5129B9E7}"/>
              </a:ext>
            </a:extLst>
          </p:cNvPr>
          <p:cNvSpPr/>
          <p:nvPr/>
        </p:nvSpPr>
        <p:spPr>
          <a:xfrm rot="10800000">
            <a:off x="10369121" y="4151778"/>
            <a:ext cx="993123" cy="50261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48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8D57180-015A-4A4F-91C8-6A7C48C9399B}"/>
              </a:ext>
            </a:extLst>
          </p:cNvPr>
          <p:cNvPicPr/>
          <p:nvPr/>
        </p:nvPicPr>
        <p:blipFill rotWithShape="1">
          <a:blip r:embed="rId3"/>
          <a:srcRect r="12564" b="3"/>
          <a:stretch/>
        </p:blipFill>
        <p:spPr>
          <a:xfrm>
            <a:off x="6392335" y="2497720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624D81-E15A-4757-A8A9-879313179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Docker Logs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906D1-471F-4D8E-AA91-1C3186361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844521" cy="3541714"/>
          </a:xfrm>
        </p:spPr>
        <p:txBody>
          <a:bodyPr anchor="ctr">
            <a:normAutofit/>
          </a:bodyPr>
          <a:lstStyle/>
          <a:p>
            <a:r>
              <a:rPr lang="en-US" dirty="0"/>
              <a:t>Show output from Docker daemon and STDERR/STDOUT from container.</a:t>
            </a:r>
          </a:p>
          <a:p>
            <a:pPr lvl="1"/>
            <a:r>
              <a:rPr lang="en-US" dirty="0"/>
              <a:t>STDERR/STDOUT not enabled by default for custom images.</a:t>
            </a:r>
          </a:p>
          <a:p>
            <a:pPr lvl="1"/>
            <a:r>
              <a:rPr lang="en-US" dirty="0"/>
              <a:t>Enable STDERR/STDOUT using Docker Container Logging setting in portal.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337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B2FB966-4F27-4B9D-AF4A-6F746FFE0565}"/>
              </a:ext>
            </a:extLst>
          </p:cNvPr>
          <p:cNvSpPr txBox="1"/>
          <p:nvPr/>
        </p:nvSpPr>
        <p:spPr>
          <a:xfrm>
            <a:off x="1689520" y="5192451"/>
            <a:ext cx="6225185" cy="1115235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B8E3C6-59C3-4047-B18D-FF31030EF0E8}"/>
              </a:ext>
            </a:extLst>
          </p:cNvPr>
          <p:cNvSpPr txBox="1"/>
          <p:nvPr/>
        </p:nvSpPr>
        <p:spPr>
          <a:xfrm>
            <a:off x="1689521" y="2767423"/>
            <a:ext cx="6225186" cy="1478570"/>
          </a:xfrm>
          <a:prstGeom prst="rect">
            <a:avLst/>
          </a:prstGeom>
          <a:solidFill>
            <a:schemeClr val="tx1">
              <a:lumMod val="95000"/>
            </a:schemeClr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3A14FB-ACF7-47D5-8C40-E5EBB4CD3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 instance change?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1DBA3-DBCD-498C-8BF4-E48642012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77148"/>
            <a:ext cx="9905999" cy="4462334"/>
          </a:xfrm>
        </p:spPr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b="1" dirty="0" err="1"/>
              <a:t>TimeSinceLastReboot</a:t>
            </a:r>
            <a:r>
              <a:rPr lang="en-US" dirty="0"/>
              <a:t> and </a:t>
            </a:r>
            <a:r>
              <a:rPr lang="en-US" b="1" dirty="0" err="1"/>
              <a:t>BuildVersion</a:t>
            </a:r>
            <a:r>
              <a:rPr lang="en-US" dirty="0"/>
              <a:t> in </a:t>
            </a:r>
            <a:r>
              <a:rPr lang="en-US" b="1" dirty="0" err="1"/>
              <a:t>LinuxRoleInstanceHeartbeats</a:t>
            </a:r>
            <a:r>
              <a:rPr lang="en-US" dirty="0"/>
              <a:t> to determine if this was an infrastructure upgrade.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Check </a:t>
            </a:r>
            <a:r>
              <a:rPr lang="en-US" b="1" dirty="0"/>
              <a:t>Msg</a:t>
            </a:r>
            <a:r>
              <a:rPr lang="en-US" dirty="0"/>
              <a:t> column in </a:t>
            </a:r>
            <a:r>
              <a:rPr lang="en-US" b="1" dirty="0" err="1"/>
              <a:t>WorkerAzureAgentEventTable</a:t>
            </a:r>
            <a:r>
              <a:rPr lang="en-US" dirty="0"/>
              <a:t> for more information.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3CC458-C580-4F29-83FF-138853076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647" y="2917975"/>
            <a:ext cx="5945008" cy="1191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86BD6A-1AEC-4ADA-A13F-ED216D7FF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647" y="5300223"/>
            <a:ext cx="5945008" cy="100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665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5F86ADF-C315-4B96-949A-FB3070BC0558}"/>
              </a:ext>
            </a:extLst>
          </p:cNvPr>
          <p:cNvSpPr txBox="1"/>
          <p:nvPr/>
        </p:nvSpPr>
        <p:spPr>
          <a:xfrm>
            <a:off x="1746250" y="2317750"/>
            <a:ext cx="6661150" cy="3733800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04734B-B53A-461C-848D-6C2575F8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CPU and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B224F-4268-4281-BC3B-46C7851DA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8143"/>
            <a:ext cx="9905999" cy="3541714"/>
          </a:xfrm>
        </p:spPr>
        <p:txBody>
          <a:bodyPr/>
          <a:lstStyle/>
          <a:p>
            <a:r>
              <a:rPr lang="en-US" b="1" dirty="0" err="1"/>
              <a:t>LinuxSiteStats</a:t>
            </a:r>
            <a:r>
              <a:rPr lang="en-US" dirty="0"/>
              <a:t> shows CPU and memory per container.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E4D4DB-3966-43DA-BA24-D7B0756CB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612" y="2484499"/>
            <a:ext cx="7232387" cy="336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73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BEA75E4-E4B2-42BD-8158-E7A9B7AAE155}"/>
              </a:ext>
            </a:extLst>
          </p:cNvPr>
          <p:cNvSpPr txBox="1"/>
          <p:nvPr/>
        </p:nvSpPr>
        <p:spPr>
          <a:xfrm>
            <a:off x="1612900" y="2362200"/>
            <a:ext cx="7753350" cy="2901950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EDFB44-3448-4E56-A7AE-2D4A782B1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Detail on CPU and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EA8B6-31FA-4347-A8DF-705254FA3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09737"/>
            <a:ext cx="9905999" cy="1179513"/>
          </a:xfrm>
        </p:spPr>
        <p:txBody>
          <a:bodyPr/>
          <a:lstStyle/>
          <a:p>
            <a:r>
              <a:rPr lang="en-US" dirty="0"/>
              <a:t>Use the </a:t>
            </a:r>
            <a:r>
              <a:rPr lang="en-US" b="1" dirty="0" err="1"/>
              <a:t>WorkerSystemStats</a:t>
            </a:r>
            <a:r>
              <a:rPr lang="en-US" dirty="0"/>
              <a:t> table to find process info on resource usage.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4D0D8D-6E87-471E-85F6-DA9D4680E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246" y="2520772"/>
            <a:ext cx="7925756" cy="254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331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1FBBC-F2BE-4FC4-8F71-1C8F644FA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Viewing Docker Logs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A1494-E0EF-4D4A-B1E0-2FBCDC599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844521" cy="3541714"/>
          </a:xfrm>
        </p:spPr>
        <p:txBody>
          <a:bodyPr anchor="ctr">
            <a:normAutofit/>
          </a:bodyPr>
          <a:lstStyle/>
          <a:p>
            <a:r>
              <a:rPr lang="en-US" dirty="0"/>
              <a:t>Container Settings blade</a:t>
            </a:r>
          </a:p>
          <a:p>
            <a:r>
              <a:rPr lang="en-US" dirty="0"/>
              <a:t>FTP</a:t>
            </a:r>
          </a:p>
          <a:p>
            <a:r>
              <a:rPr lang="en-US" dirty="0"/>
              <a:t>Kudu API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BEC3F8-9058-4780-86B3-BA603AC5F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296" y="2596524"/>
            <a:ext cx="5944115" cy="271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828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5BC49-F59A-46AC-8F32-A20CE2BF8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Log Example - Logging Disabled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FD9D11-45B1-4C25-AC88-1A90552C0CEA}"/>
              </a:ext>
            </a:extLst>
          </p:cNvPr>
          <p:cNvSpPr/>
          <p:nvPr/>
        </p:nvSpPr>
        <p:spPr>
          <a:xfrm>
            <a:off x="1261589" y="1764742"/>
            <a:ext cx="9785822" cy="2636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2018-06-15 12:23:43.487 INFO  - Issuing docker pull: 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imagename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appsvcorg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/wordpress-alpine-php:0.3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2018-06-15 12:23:44.406 INFO  - docker pull returned STDOUT&gt;&gt; 0.3: Pulling from 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appsvcorg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wordpress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-alpine-php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Digest: sha256:68a6f807771668f73d808a452f77462d1c8536cc1fb5776a9dcf404d1a673a1e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Status: Downloaded newer image for 10.0.5.2:13209/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appsvcorg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/wordpress-alpine-php:0.3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2018-06-15 12:23:44.529 INFO  - Starting container for site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2018-06-15 12:23:44.529 INFO  - docker run -d -p 11931:80 --name tcwp_0 -e WEBSITES_ENABLE_APP_SERVICE_STORAGE=true -e WEBSITE_SITE_NAME=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tcwp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-e WEBSITE_AUTH_ENABLED=False -e PORT=80 -e WEBSITE_ROLE_INSTANCE_ID=0 -e WEBSITE_INSTANCE_ID=1ebe20b6ac75ce87fc0f44b2ad3272c90ffef74a0b5cb5428f5a825a505838c5 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appsvcorg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/wordpress-alpine-php:0.3 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2018-06-15 12:23:44.529 INFO  - Logging is not enabled for this container.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Please use https://aka.ms/linux-diagnostics to enable logging to see container logs here.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8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6541FA-C8E4-4484-BF16-5510F168D371}"/>
              </a:ext>
            </a:extLst>
          </p:cNvPr>
          <p:cNvSpPr txBox="1"/>
          <p:nvPr/>
        </p:nvSpPr>
        <p:spPr>
          <a:xfrm>
            <a:off x="1141413" y="1689100"/>
            <a:ext cx="8948737" cy="481965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FD69BB-4EF2-4921-9F01-42CBDC5C0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Log Example - Container Startup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6EB79B-CEA3-41DA-BADA-3B1BAE1A2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046" y="1839428"/>
            <a:ext cx="8357304" cy="446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561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E8E7F-1F72-44C8-8A88-CA6F10F08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Startup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0BE82-84DB-4371-87D3-04EB21004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 is successfully started when it starts AND when it responds to HTTP ping. </a:t>
            </a:r>
          </a:p>
          <a:p>
            <a:r>
              <a:rPr lang="en-US" dirty="0"/>
              <a:t>We wait for 230 seconds by default for startup.</a:t>
            </a:r>
          </a:p>
          <a:p>
            <a:pPr lvl="1"/>
            <a:r>
              <a:rPr lang="en-US" dirty="0"/>
              <a:t>You can increase this up to 1,800 seconds using the WEBSITES_CONTAINER_START_TIME_LIMIT app setting.</a:t>
            </a:r>
          </a:p>
          <a:p>
            <a:pPr lvl="1"/>
            <a:r>
              <a:rPr lang="en-US" dirty="0"/>
              <a:t>If you don’t expose a port in your </a:t>
            </a:r>
            <a:r>
              <a:rPr lang="en-US" dirty="0" err="1"/>
              <a:t>Dockerfile</a:t>
            </a:r>
            <a:r>
              <a:rPr lang="en-US" dirty="0"/>
              <a:t>, you can do so with the WEBSITES_PORT app setting.</a:t>
            </a:r>
          </a:p>
        </p:txBody>
      </p:sp>
    </p:spTree>
    <p:extLst>
      <p:ext uri="{BB962C8B-B14F-4D97-AF65-F5344CB8AC3E}">
        <p14:creationId xmlns:p14="http://schemas.microsoft.com/office/powerpoint/2010/main" val="920781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24ED6-16C4-4EB8-91EA-9E4E08002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Observer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986AE-883F-4AE2-A153-059D25D91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 can verify the OS is Linux by checking the </a:t>
            </a:r>
            <a:r>
              <a:rPr lang="en-US" i="1" dirty="0" err="1"/>
              <a:t>is_linux</a:t>
            </a:r>
            <a:r>
              <a:rPr lang="en-US" i="1" dirty="0"/>
              <a:t> </a:t>
            </a:r>
            <a:r>
              <a:rPr lang="en-US" dirty="0"/>
              <a:t>property of the </a:t>
            </a:r>
            <a:r>
              <a:rPr lang="en-US" dirty="0" err="1"/>
              <a:t>ServerFarm</a:t>
            </a:r>
            <a:r>
              <a:rPr lang="en-US" dirty="0"/>
              <a:t>.</a:t>
            </a:r>
          </a:p>
          <a:p>
            <a:r>
              <a:rPr lang="en-US" dirty="0"/>
              <a:t>You can determine Docker configuration using the </a:t>
            </a:r>
            <a:r>
              <a:rPr lang="en-US" i="1" dirty="0" err="1"/>
              <a:t>linux_fx_version</a:t>
            </a:r>
            <a:r>
              <a:rPr lang="en-US" dirty="0"/>
              <a:t> property of the site. </a:t>
            </a:r>
          </a:p>
          <a:p>
            <a:pPr lvl="1"/>
            <a:r>
              <a:rPr lang="en-US" dirty="0"/>
              <a:t>If this property starts with “DOCKER”, the app is a Web App for Containers app.</a:t>
            </a:r>
          </a:p>
          <a:p>
            <a:pPr lvl="1"/>
            <a:r>
              <a:rPr lang="en-US" dirty="0"/>
              <a:t>If this property is a long, Base64-encoded string, it’s a multi-container deployment.</a:t>
            </a:r>
          </a:p>
          <a:p>
            <a:pPr lvl="1"/>
            <a:r>
              <a:rPr lang="en-US" dirty="0"/>
              <a:t>Otherwise, the app is App Service on Linux and this property will show the blessed image.</a:t>
            </a:r>
          </a:p>
          <a:p>
            <a:r>
              <a:rPr lang="en-US" dirty="0"/>
              <a:t>You can find the tenant ID (for Kusto queries) via the </a:t>
            </a:r>
            <a:r>
              <a:rPr lang="en-US" i="1" dirty="0" err="1"/>
              <a:t>stamp_deployment_id</a:t>
            </a:r>
            <a:r>
              <a:rPr lang="en-US" dirty="0"/>
              <a:t> property on the </a:t>
            </a:r>
            <a:r>
              <a:rPr lang="en-US" dirty="0" err="1"/>
              <a:t>WebWorker</a:t>
            </a:r>
            <a:r>
              <a:rPr lang="en-US" dirty="0"/>
              <a:t> tab.</a:t>
            </a:r>
          </a:p>
        </p:txBody>
      </p:sp>
    </p:spTree>
    <p:extLst>
      <p:ext uri="{BB962C8B-B14F-4D97-AF65-F5344CB8AC3E}">
        <p14:creationId xmlns:p14="http://schemas.microsoft.com/office/powerpoint/2010/main" val="68154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302EC-888B-440B-9804-B90AC9932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Kusto Tables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C3A34F0-F4BB-485F-99B4-A442D19972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610280"/>
              </p:ext>
            </p:extLst>
          </p:nvPr>
        </p:nvGraphicFramePr>
        <p:xfrm>
          <a:off x="1696659" y="1753719"/>
          <a:ext cx="8803802" cy="4168684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3046021">
                  <a:extLst>
                    <a:ext uri="{9D8B030D-6E8A-4147-A177-3AD203B41FA5}">
                      <a16:colId xmlns:a16="http://schemas.microsoft.com/office/drawing/2014/main" val="230585129"/>
                    </a:ext>
                  </a:extLst>
                </a:gridCol>
                <a:gridCol w="5757781">
                  <a:extLst>
                    <a:ext uri="{9D8B030D-6E8A-4147-A177-3AD203B41FA5}">
                      <a16:colId xmlns:a16="http://schemas.microsoft.com/office/drawing/2014/main" val="795520122"/>
                    </a:ext>
                  </a:extLst>
                </a:gridCol>
              </a:tblGrid>
              <a:tr h="2018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Table name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Description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4353578"/>
                  </a:ext>
                </a:extLst>
              </a:tr>
              <a:tr h="4131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LinuxRoleInstanceHeartBeats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As the name suggests, this is a </a:t>
                      </a:r>
                      <a:r>
                        <a:rPr lang="en-US" sz="1100" dirty="0" err="1">
                          <a:effectLst/>
                        </a:rPr>
                        <a:t>HeartBeat</a:t>
                      </a:r>
                      <a:r>
                        <a:rPr lang="en-US" sz="1100" dirty="0">
                          <a:effectLst/>
                        </a:rPr>
                        <a:t> table which has an entry every 5 mins for every instance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7938580"/>
                  </a:ext>
                </a:extLst>
              </a:tr>
              <a:tr h="4131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AntaresIISLogFrontEndTable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IIS requests which reached the Frontend. The Frontend for Linux and Windows stamps are the same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1395158"/>
                  </a:ext>
                </a:extLst>
              </a:tr>
              <a:tr h="4131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WorkerApacheAccessLogEventTable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This table logs the requests that came to the nginx server. It is very similar in structure to the AntaresIISLogWorkerTable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8087478"/>
                  </a:ext>
                </a:extLst>
              </a:tr>
              <a:tr h="4131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WorkerApacheErrorsEventTable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This is an error log for nginx. It is useful for debugging cold starts and request timeouts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2188482"/>
                  </a:ext>
                </a:extLst>
              </a:tr>
              <a:tr h="23142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WorkerSystemStats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This table logs the output of the following commands run on the instance every 5 mins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1100" dirty="0">
                          <a:effectLst/>
                        </a:rPr>
                        <a:t>df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1100" dirty="0">
                          <a:effectLst/>
                        </a:rPr>
                        <a:t>top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1100" dirty="0" err="1">
                          <a:effectLst/>
                        </a:rPr>
                        <a:t>iotop</a:t>
                      </a:r>
                      <a:endParaRPr lang="en-US" sz="11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1100" dirty="0" err="1">
                          <a:effectLst/>
                        </a:rPr>
                        <a:t>iostat</a:t>
                      </a:r>
                      <a:endParaRPr lang="en-US" sz="11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1100" dirty="0" err="1">
                          <a:effectLst/>
                        </a:rPr>
                        <a:t>ps</a:t>
                      </a:r>
                      <a:endParaRPr lang="en-US" sz="11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1100" dirty="0" err="1">
                          <a:effectLst/>
                        </a:rPr>
                        <a:t>docker_ps</a:t>
                      </a:r>
                      <a:endParaRPr lang="en-US" sz="11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1100" dirty="0" err="1">
                          <a:effectLst/>
                        </a:rPr>
                        <a:t>cpu_idle</a:t>
                      </a:r>
                      <a:endParaRPr lang="en-US" sz="11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1100" dirty="0" err="1">
                          <a:effectLst/>
                        </a:rPr>
                        <a:t>cpu_user</a:t>
                      </a:r>
                      <a:endParaRPr lang="en-US" sz="11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1100" dirty="0" err="1">
                          <a:effectLst/>
                        </a:rPr>
                        <a:t>cpu_system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6328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4206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93CD-30F6-4DC2-A7CF-64E23DBBB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Kusto Tables (continued)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0DD921F-8894-4845-B0DC-A32B18CE93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560729"/>
              </p:ext>
            </p:extLst>
          </p:nvPr>
        </p:nvGraphicFramePr>
        <p:xfrm>
          <a:off x="1720883" y="1909235"/>
          <a:ext cx="8640298" cy="3963012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989451">
                  <a:extLst>
                    <a:ext uri="{9D8B030D-6E8A-4147-A177-3AD203B41FA5}">
                      <a16:colId xmlns:a16="http://schemas.microsoft.com/office/drawing/2014/main" val="3107898513"/>
                    </a:ext>
                  </a:extLst>
                </a:gridCol>
                <a:gridCol w="5650847">
                  <a:extLst>
                    <a:ext uri="{9D8B030D-6E8A-4147-A177-3AD203B41FA5}">
                      <a16:colId xmlns:a16="http://schemas.microsoft.com/office/drawing/2014/main" val="3052249843"/>
                    </a:ext>
                  </a:extLst>
                </a:gridCol>
              </a:tblGrid>
              <a:tr h="2405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Table Name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Description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03679"/>
                  </a:ext>
                </a:extLst>
              </a:tr>
              <a:tr h="11563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LinuxRuntimeEvents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This table has various information regarding site container start/stop/recycle, including reasons why the container gets recycled (e.g. storage volume failover). This table also has LWAS restart events.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1136254"/>
                  </a:ext>
                </a:extLst>
              </a:tr>
              <a:tr h="8640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LinuxSiteStats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This table contains CPU and memory percentage per site per instance. We can use this table for knowing worker instance allocations as well.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0177287"/>
                  </a:ext>
                </a:extLst>
              </a:tr>
              <a:tr h="5716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WorkerSyslogEventTable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This table is logging basic Linux system information. It also logs docker daemon events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0797745"/>
                  </a:ext>
                </a:extLst>
              </a:tr>
              <a:tr h="5716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DefaultLogEventTable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It contains Linux kern.log. It includes information about RolePatcher, MSDS, Authpriv, Cron, etc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7538778"/>
                  </a:ext>
                </a:extLst>
              </a:tr>
              <a:tr h="2793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WorkerAzureAgentEventTable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Guest agent logs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0433916"/>
                  </a:ext>
                </a:extLst>
              </a:tr>
              <a:tr h="2793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WorkerOnStartEventTable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Outputs boot start phase on </a:t>
                      </a:r>
                      <a:r>
                        <a:rPr lang="en-US" sz="1100" dirty="0" err="1">
                          <a:effectLst/>
                        </a:rPr>
                        <a:t>onstart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052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5575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5997</TotalTime>
  <Words>1098</Words>
  <Application>Microsoft Office PowerPoint</Application>
  <PresentationFormat>Widescreen</PresentationFormat>
  <Paragraphs>141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Consolas</vt:lpstr>
      <vt:lpstr>Times New Roman</vt:lpstr>
      <vt:lpstr>Trebuchet MS</vt:lpstr>
      <vt:lpstr>Tw Cen MT</vt:lpstr>
      <vt:lpstr>Circuit</vt:lpstr>
      <vt:lpstr>Troubleshooting</vt:lpstr>
      <vt:lpstr>Docker Logs</vt:lpstr>
      <vt:lpstr>Viewing Docker Logs</vt:lpstr>
      <vt:lpstr>Docker Log Example - Logging Disabled</vt:lpstr>
      <vt:lpstr>Docker Log Example - Container Startup</vt:lpstr>
      <vt:lpstr>Startup Issues</vt:lpstr>
      <vt:lpstr>Using Observer</vt:lpstr>
      <vt:lpstr>Kusto Tables</vt:lpstr>
      <vt:lpstr>Kusto Tables (continued)</vt:lpstr>
      <vt:lpstr>Troubleshooting with Kusto - Step One</vt:lpstr>
      <vt:lpstr>Troubleshooting with Kusto - Step Two</vt:lpstr>
      <vt:lpstr>Troubleshooting with Kusto - Step Three</vt:lpstr>
      <vt:lpstr>LWAS Events</vt:lpstr>
      <vt:lpstr>Red Herrings</vt:lpstr>
      <vt:lpstr>Identifying Storage Failover</vt:lpstr>
      <vt:lpstr>Example of Storage Failover</vt:lpstr>
      <vt:lpstr>Troubleshooting App Restarts</vt:lpstr>
      <vt:lpstr>Another Way - LinuxRuntimeEvents</vt:lpstr>
      <vt:lpstr>Identifying Instance Changes</vt:lpstr>
      <vt:lpstr>Why an instance change?</vt:lpstr>
      <vt:lpstr>Checking CPU and Memory</vt:lpstr>
      <vt:lpstr>Process Detail on CPU and Memory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Troubleshooting</dc:title>
  <dc:creator>Jim Cheshire</dc:creator>
  <cp:lastModifiedBy>Jim Cheshire</cp:lastModifiedBy>
  <cp:revision>1</cp:revision>
  <dcterms:created xsi:type="dcterms:W3CDTF">2018-06-22T15:30:12Z</dcterms:created>
  <dcterms:modified xsi:type="dcterms:W3CDTF">2018-06-26T19:27:59Z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jamesche@microsoft.com</vt:lpwstr>
  </property>
  <property fmtid="{D5CDD505-2E9C-101B-9397-08002B2CF9AE}" pid="5" name="MSIP_Label_f42aa342-8706-4288-bd11-ebb85995028c_SetDate">
    <vt:lpwstr>2018-06-26T19:27:59.1374049Z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