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57" r:id="rId4"/>
    <p:sldId id="270" r:id="rId5"/>
    <p:sldId id="261" r:id="rId6"/>
    <p:sldId id="271" r:id="rId7"/>
    <p:sldId id="262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5Mb8hGeeCPl" TargetMode="External"/><Relationship Id="rId2" Type="http://schemas.openxmlformats.org/officeDocument/2006/relationships/hyperlink" Target="https://github.com/gani090803/Blackja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5Mb8hGeeCP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Blackjack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219200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Изготвил</a:t>
            </a:r>
            <a:r>
              <a:rPr lang="en-US" dirty="0"/>
              <a:t> </a:t>
            </a:r>
            <a:r>
              <a:rPr lang="bg-BG" dirty="0"/>
              <a:t>: Гани Темур от</a:t>
            </a:r>
          </a:p>
          <a:p>
            <a:r>
              <a:rPr lang="bg-BG" dirty="0"/>
              <a:t>ПМГ „Академик Боян Петканчин“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https://github.com/gani090803/Blackjack</a:t>
            </a:r>
            <a:endParaRPr lang="en-US" dirty="0"/>
          </a:p>
          <a:p>
            <a:r>
              <a:rPr lang="bg-BG" dirty="0"/>
              <a:t>Проект : </a:t>
            </a:r>
            <a:r>
              <a:rPr lang="en-US" dirty="0">
                <a:hlinkClick r:id="rId3"/>
              </a:rPr>
              <a:t>https://www.tinkercad.com/things/5Mb8hGeeCPl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2" y="2438400"/>
            <a:ext cx="4416552" cy="1981200"/>
          </a:xfrm>
        </p:spPr>
        <p:txBody>
          <a:bodyPr>
            <a:noAutofit/>
          </a:bodyPr>
          <a:lstStyle/>
          <a:p>
            <a:r>
              <a:rPr lang="en-US" sz="7200" dirty="0" err="1"/>
              <a:t>Tinkercad</a:t>
            </a:r>
            <a:endParaRPr lang="en-US" sz="7200" dirty="0"/>
          </a:p>
          <a:p>
            <a:r>
              <a:rPr lang="en-US" sz="7200" dirty="0"/>
              <a:t>(webapp)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2095500"/>
            <a:ext cx="5080266" cy="2667000"/>
          </a:xfrm>
        </p:spPr>
        <p:txBody>
          <a:bodyPr>
            <a:noAutofit/>
          </a:bodyPr>
          <a:lstStyle/>
          <a:p>
            <a:r>
              <a:rPr lang="en-US" sz="7200" dirty="0"/>
              <a:t>Arduino Uno</a:t>
            </a:r>
          </a:p>
          <a:p>
            <a:r>
              <a:rPr lang="en-US" sz="7200" dirty="0"/>
              <a:t>R8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Разработка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828800"/>
            <a:ext cx="5410200" cy="4267200"/>
          </a:xfrm>
        </p:spPr>
        <p:txBody>
          <a:bodyPr/>
          <a:lstStyle/>
          <a:p>
            <a:r>
              <a:rPr lang="bg-BG" dirty="0"/>
              <a:t>Идея</a:t>
            </a:r>
            <a:endParaRPr lang="en-US" dirty="0"/>
          </a:p>
          <a:p>
            <a:r>
              <a:rPr lang="bg-BG" dirty="0"/>
              <a:t>Избиране и свързване на компоненти</a:t>
            </a:r>
            <a:endParaRPr lang="en-US" dirty="0"/>
          </a:p>
          <a:p>
            <a:r>
              <a:rPr lang="bg-BG" dirty="0"/>
              <a:t>Програмиране залагане</a:t>
            </a:r>
          </a:p>
          <a:p>
            <a:r>
              <a:rPr lang="bg-BG" dirty="0"/>
              <a:t>Програмиране резултати и теглене на карти</a:t>
            </a:r>
          </a:p>
          <a:p>
            <a:r>
              <a:rPr lang="bg-BG" dirty="0"/>
              <a:t>Програмиране опонент компютър</a:t>
            </a:r>
          </a:p>
          <a:p>
            <a:r>
              <a:rPr lang="bg-BG" dirty="0"/>
              <a:t>Документация и анотации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B6EE90-6EAB-444A-A2D5-38DCD5466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2351670"/>
            <a:ext cx="6116177" cy="3221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828800"/>
            <a:ext cx="5410200" cy="4267200"/>
          </a:xfrm>
        </p:spPr>
        <p:txBody>
          <a:bodyPr/>
          <a:lstStyle/>
          <a:p>
            <a:r>
              <a:rPr lang="bg-BG" dirty="0"/>
              <a:t>Изваждане и добавяне към баланса на играча</a:t>
            </a:r>
          </a:p>
          <a:p>
            <a:r>
              <a:rPr lang="bg-BG" dirty="0"/>
              <a:t>Създаване и разбъркване на тесте</a:t>
            </a:r>
          </a:p>
          <a:p>
            <a:r>
              <a:rPr lang="bg-BG" dirty="0"/>
              <a:t>Теглене на карти</a:t>
            </a:r>
          </a:p>
          <a:p>
            <a:r>
              <a:rPr lang="bg-BG" dirty="0"/>
              <a:t>Теглене и холд команди на играча</a:t>
            </a:r>
          </a:p>
          <a:p>
            <a:r>
              <a:rPr lang="bg-BG" dirty="0"/>
              <a:t>Опонент компютър опитващ се да победи играча</a:t>
            </a:r>
          </a:p>
          <a:p>
            <a:r>
              <a:rPr lang="bg-BG" dirty="0"/>
              <a:t>Сравняване на резултати</a:t>
            </a:r>
          </a:p>
        </p:txBody>
      </p:sp>
      <p:pic>
        <p:nvPicPr>
          <p:cNvPr id="4" name="Picture 3" descr="A picture containing text, electronics, calculator&#10;&#10;Description automatically generated">
            <a:extLst>
              <a:ext uri="{FF2B5EF4-FFF2-40B4-BE49-F238E27FC236}">
                <a16:creationId xmlns:a16="http://schemas.microsoft.com/office/drawing/2014/main" id="{F80980E9-DFB8-431E-A5F0-017B5DA6B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853214"/>
            <a:ext cx="3324989" cy="4267200"/>
          </a:xfrm>
          <a:prstGeom prst="rect">
            <a:avLst/>
          </a:prstGeom>
        </p:spPr>
      </p:pic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6C331CC-7BC0-4687-9BCA-A20A25A3E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1717181"/>
            <a:ext cx="1343944" cy="2004330"/>
          </a:xfrm>
          <a:prstGeom prst="rect">
            <a:avLst/>
          </a:prstGeom>
        </p:spPr>
      </p:pic>
      <p:pic>
        <p:nvPicPr>
          <p:cNvPr id="8" name="Picture 7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F0D473CF-3C0E-4B72-932A-3386ADB9D3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356" y="4343400"/>
            <a:ext cx="1346272" cy="205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24F942-A25A-4EF6-9C16-E8B1CCF06746}"/>
              </a:ext>
            </a:extLst>
          </p:cNvPr>
          <p:cNvSpPr txBox="1"/>
          <p:nvPr/>
        </p:nvSpPr>
        <p:spPr>
          <a:xfrm>
            <a:off x="9808564" y="3777468"/>
            <a:ext cx="12238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405255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13B6B4-6A72-4B24-A878-63CC0F50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97" y="1817083"/>
            <a:ext cx="9500029" cy="47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1D941-3F9D-4B23-BA76-4330F61BF256}"/>
              </a:ext>
            </a:extLst>
          </p:cNvPr>
          <p:cNvSpPr txBox="1"/>
          <p:nvPr/>
        </p:nvSpPr>
        <p:spPr>
          <a:xfrm>
            <a:off x="1522414" y="2286000"/>
            <a:ext cx="89154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hlinkClick r:id="rId2"/>
              </a:rPr>
              <a:t>https://www.tinkercad.com/things/5Mb8hGeeCPl </a:t>
            </a:r>
            <a:endParaRPr lang="en-US" sz="32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73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091D70-EFAD-4D35-B98B-772385AC16ED}"/>
              </a:ext>
            </a:extLst>
          </p:cNvPr>
          <p:cNvSpPr txBox="1"/>
          <p:nvPr/>
        </p:nvSpPr>
        <p:spPr>
          <a:xfrm>
            <a:off x="3427412" y="2385637"/>
            <a:ext cx="57912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bg-BG" sz="7200" dirty="0"/>
              <a:t>Благодаря за вниманието!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112</TotalTime>
  <Words>116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Blackjack</vt:lpstr>
      <vt:lpstr>Технологии</vt:lpstr>
      <vt:lpstr>Разработка</vt:lpstr>
      <vt:lpstr>Функции</vt:lpstr>
      <vt:lpstr>Как работи</vt:lpstr>
      <vt:lpstr>Демонстрация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Гани Темур 03</dc:creator>
  <cp:lastModifiedBy>Гани Темур 03</cp:lastModifiedBy>
  <cp:revision>7</cp:revision>
  <dcterms:created xsi:type="dcterms:W3CDTF">2021-04-16T07:26:03Z</dcterms:created>
  <dcterms:modified xsi:type="dcterms:W3CDTF">2021-04-18T08:07:12Z</dcterms:modified>
</cp:coreProperties>
</file>