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aleway"/>
      <p:regular r:id="rId49"/>
      <p:bold r:id="rId50"/>
      <p:italic r:id="rId51"/>
      <p:boldItalic r:id="rId52"/>
    </p:embeddedFont>
    <p:embeddedFont>
      <p:font typeface="Roboto"/>
      <p:regular r:id="rId53"/>
      <p:bold r:id="rId54"/>
      <p:italic r:id="rId55"/>
      <p:boldItalic r:id="rId56"/>
    </p:embeddedFont>
    <p:embeddedFont>
      <p:font typeface="La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italic.fntdata"/><Relationship Id="rId50" Type="http://schemas.openxmlformats.org/officeDocument/2006/relationships/font" Target="fonts/Raleway-bold.fntdata"/><Relationship Id="rId53" Type="http://schemas.openxmlformats.org/officeDocument/2006/relationships/font" Target="fonts/Roboto-regular.fntdata"/><Relationship Id="rId52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55" Type="http://schemas.openxmlformats.org/officeDocument/2006/relationships/font" Target="fonts/Roboto-italic.fntdata"/><Relationship Id="rId10" Type="http://schemas.openxmlformats.org/officeDocument/2006/relationships/slide" Target="slides/slide5.xml"/><Relationship Id="rId54" Type="http://schemas.openxmlformats.org/officeDocument/2006/relationships/font" Target="fonts/Roboto-bold.fntdata"/><Relationship Id="rId13" Type="http://schemas.openxmlformats.org/officeDocument/2006/relationships/slide" Target="slides/slide8.xml"/><Relationship Id="rId57" Type="http://schemas.openxmlformats.org/officeDocument/2006/relationships/font" Target="fonts/Lato-regular.fntdata"/><Relationship Id="rId12" Type="http://schemas.openxmlformats.org/officeDocument/2006/relationships/slide" Target="slides/slide7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59" Type="http://schemas.openxmlformats.org/officeDocument/2006/relationships/font" Target="fonts/Lato-italic.fntdata"/><Relationship Id="rId14" Type="http://schemas.openxmlformats.org/officeDocument/2006/relationships/slide" Target="slides/slide9.xml"/><Relationship Id="rId58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2e22439d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2e22439d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2d113fe1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2d113fe1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2d113fe1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2d113fe1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2d113fe1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2d113fe1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2d113fe1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2d113fe1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e243a81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e243a81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2d113fe1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2d113fe1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2d113fe1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2d113fe1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2ff0f471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2ff0f471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2d113fe1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2d113fe1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2ff0f47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2ff0f47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2e22439d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2e22439d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2ff0f471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2ff0f471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2ff0f471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2ff0f471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2ff0f471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2ff0f471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2ff0f471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2ff0f471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31c2d98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31c2d98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31c2d98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31c2d98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31c2d98d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31c2d98d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31c2d98d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31c2d98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31c2d98d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31c2d98d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31c2d98d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31c2d98d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2d113fe1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2d113fe1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31c2d98d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31c2d98d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31c2d98d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31c2d98d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31c2d98d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31c2d98d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31c2d98d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31c2d98d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31c2d98d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31c2d98d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60d894f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60d894f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31c2d98d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31c2d98d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60d894fa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60d894fa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60d894fa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60d894fa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60d894fa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60d894fa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2d113fe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2d113fe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60d894fa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60d894fa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60d894fa5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60d894fa5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60d894f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60d894f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60d894f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60d894f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2d113fe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2d113fe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2d113fe1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2d113fe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2d113fe1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2d113fe1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2d113fe1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2d113fe1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31c2d98d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31c2d98d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javascript.info/ifels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javascript.info/ifelse#conditional-operato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javascript.info/while-fo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javascript.info/function-basic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javascript.info/function-basics#default-value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javascript.info/arra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javascript.info/array-method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javascript.info/variable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javascript.info/objec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javascript.info/object#the-for-in-loop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aufaroot18/frontend-programming/tree/pertemuan-2/task" TargetMode="External"/><Relationship Id="rId4" Type="http://schemas.openxmlformats.org/officeDocument/2006/relationships/hyperlink" Target="https://elena.nurulfikri.ac.id/course/view.php?id=1509#section-2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Relationship Id="rId5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ocs.google.com/forms/d/e/1FAIpQLSd8pjx3QFhqLDlTuO7IrjMgJOlRfz_1jG2TJu1rEbkUVH4F6Q/viewfor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avascript.info/typ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javascript.info/types#st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746500" y="1214975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 Started</a:t>
            </a:r>
            <a:endParaRPr b="0"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Modern JavaScript</a:t>
            </a:r>
            <a:endParaRPr b="0"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863100" y="3340480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675" y="3622701"/>
            <a:ext cx="1649676" cy="1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Conditional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2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Menjalankan aksi tertentu berdasarkan kondisi tertentu.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Jenis: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if: membuat satu kondisi.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else if: membuat dua kondisi atau lebih.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else: membuat kondisi terakhir.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 Info - Conditional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200" y="152400"/>
            <a:ext cx="4851603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Ternary Operator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Menuliskan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if else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dengan cara yang lebih singkat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Ternary operator menggunakan operator: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?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dijalankan ketika kondisi true.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dijalankan ketika kondisi false.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JavaScript Info - Ternary Operator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50" y="1405350"/>
            <a:ext cx="3588925" cy="233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8425" y="912138"/>
            <a:ext cx="4702700" cy="1524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2" name="Google Shape;16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8425" y="2783788"/>
            <a:ext cx="4702700" cy="144757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Looping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Looping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Melakukan operasi atau aksi yang berulang-ulang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Basic Loops: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While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For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 Info - Loops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38" y="1299450"/>
            <a:ext cx="4330700" cy="254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448" y="1299450"/>
            <a:ext cx="3582314" cy="254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Function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Sekumpulan kode yang menjalankan tugas tertentu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Reusable code.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Function dapat memiliki parameter.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Function dapat mengembalikan nilai (return).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Jenis: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Function Declaration: Membuat fungsi menggunakan keyword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Function Expression: Menyimpan fungsi ke variabel.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Arrow Function: Sama seperti Function Expression, namun penulisan lebih singkat.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JavaScript Info - Function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25" y="561163"/>
            <a:ext cx="3687776" cy="193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550" y="2647962"/>
            <a:ext cx="3687776" cy="193438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1" name="Google Shape;20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3000" y="561175"/>
            <a:ext cx="3687746" cy="1934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2" name="Google Shape;20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7725" y="2647950"/>
            <a:ext cx="3687749" cy="193437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Table of Contents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Variable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Data Types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Template Literals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Conditional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Looping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Function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Array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Object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88" y="931525"/>
            <a:ext cx="4076449" cy="3280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952" y="931525"/>
            <a:ext cx="3413644" cy="32804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513" y="1237563"/>
            <a:ext cx="4267475" cy="2668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013" y="888075"/>
            <a:ext cx="3681599" cy="3367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Default Parameter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Memberikan nilai default ke parameter.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Mencegah terjadi error.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Nilai default digunakan jika tidak ada parameter.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 Info - Default Value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638" y="373550"/>
            <a:ext cx="4806725" cy="4396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6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Array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Salah satu jenis struktur data (data structure).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Menyimpan banyak nilai dalam variabel.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Disimpan dalam bentuk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urutan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(ordered):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[0, 1, 2, 3, 4, 5]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 Info - Array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942975"/>
            <a:ext cx="6096000" cy="3257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00" y="676963"/>
            <a:ext cx="8803200" cy="378956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Loops Array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4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Loops dapat digunakan untuk menampilkan seluruh data array.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Jenis: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for/while/do-while: looping manual.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for of: looping khusus untuk array.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forEach: method khusus untuk array (HOF).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 Info - Array Methods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250" y="239713"/>
            <a:ext cx="5409500" cy="219398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5" name="Google Shape;26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250" y="2636837"/>
            <a:ext cx="5409495" cy="226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Variable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Tempat untuk menyimpan nilai.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Membuat variabel menggunakan keyword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const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Keyword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dapat diubah nilainya, sedangkan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const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tidak.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Dahulukan penggunaan const dari pada let.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Const bersifat immutable (tidak bisa re-assign, tapi bisa dimodifikasi).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Name variables right.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 Info - Variables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42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Object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43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Salah satu jenis struktur data (data structure).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Menyimpan data yang lebih kompleks (banyak nilai).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Nilai disimpan dalam bentuk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key:value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bukan urutan (ordered).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Object selalu digunakan di berbagai tempat di JavaScript.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Object mirip seperti array asosiatif di bahasa pemrograman lain (PHP).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JavaScript Info - Object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288" y="152400"/>
            <a:ext cx="6413425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Loops Object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4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Loops dapat digunakan untuk menampilkan seluruh nilai object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Pada object tidak dapat menggunakan loops biasa: for/while/do-while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Loops khusus pada object menggunakan method: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for-in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 Info - for-in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688" y="152400"/>
            <a:ext cx="5780634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QnA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47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Take Away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48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Task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4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Task boilerplate and description: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Practice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ata Structure and Algorithm: Array and Object.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Practice Modern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before learning React.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Practice TDD (Test Driven Development).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Assignment: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Push code to Repository Github (use branch for task management).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Submit link repository to elena.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Link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825" y="1150588"/>
            <a:ext cx="2680100" cy="1312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0" name="Google Shape;32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5825" y="2633838"/>
            <a:ext cx="2680100" cy="12663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1" name="Google Shape;32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6563" y="1491513"/>
            <a:ext cx="2296826" cy="2160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2" name="Google Shape;322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621" y="723838"/>
            <a:ext cx="3164592" cy="369581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721" y="723838"/>
            <a:ext cx="3164592" cy="369581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9" name="Google Shape;32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182" y="320813"/>
            <a:ext cx="2680100" cy="12663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0" name="Google Shape;33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5180" y="1681950"/>
            <a:ext cx="2680099" cy="314071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590550"/>
            <a:ext cx="7829550" cy="396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021" y="723838"/>
            <a:ext cx="3164592" cy="369581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7" name="Google Shape;33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682" y="248400"/>
            <a:ext cx="2777308" cy="1312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8" name="Google Shape;33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1685" y="1640450"/>
            <a:ext cx="2777301" cy="325465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171" y="723850"/>
            <a:ext cx="3164592" cy="369581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5" name="Google Shape;34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538" y="600443"/>
            <a:ext cx="2777299" cy="12587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6" name="Google Shape;346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4540" y="1930700"/>
            <a:ext cx="2777301" cy="261236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Attendance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54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55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Data Types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Nilai di JavaScript terdiri dari berbagai jenis (types).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Data Types (Primitives):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Number: Nilai berupa angka (integer atau float).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String: Nilai berupa kumpulan karakter.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Boolean: Nilai yang terdiri dari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true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atau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false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Null: Nilai yang tidak ada.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Undefined: Nilai yang belum di-assign.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Primitives: hanya bisa menyimpan 1 nilai.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Gunakan operator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typeof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untuk mengecek tipe data.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JavaScript Info - Data Types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419100"/>
            <a:ext cx="7505700" cy="430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Template Literals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Membuat string menggunakan kutip satu atau dua.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Template Literals: membuat string menggunakan backtick: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`string`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Supports: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Multiline.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interpolasi dan expresi: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${expression}</a:t>
            </a:r>
            <a:endParaRPr sz="10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Tagged template (memanggil fungsi).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 Info - String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125" y="152400"/>
            <a:ext cx="6471762" cy="4838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Conditional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61DAFB"/>
      </a:dk1>
      <a:lt1>
        <a:srgbClr val="FFFFFF"/>
      </a:lt1>
      <a:dk2>
        <a:srgbClr val="282C34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