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26A4E-A05D-3952-DEBD-6799CEE48D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37D5D-A5F8-CA07-0B43-84F242B7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47C88-D415-DA77-7032-CF117B76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94BEC-8F3E-AD7D-A996-CA2FFC716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35A04-8850-8D36-8DBE-FB404EEB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467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4F89-5CFF-2D39-6C93-E0405D5D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016DFF-C28D-8EC3-1659-EEFF653F90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04251-5311-BC7F-7A92-6E911F2D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B0CD4-CA63-F40D-C409-9EC0A7F0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77EF8-9968-0721-6C8B-FDCC1EE5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588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84AE10-5A01-7F65-2B84-F66627AF1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4F5E4E-97EF-4173-E863-2782C0FF94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A1435-8E98-9F6A-B571-EDAFB949E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BDE4C-BACE-3F9B-7DE8-696BDCE61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81E8-65D2-A79F-3EEF-C7A112171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158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6CEDA-BB00-7B41-7629-CCCC32A13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E2BC3-8FB8-390B-B813-363F6C2FE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1EC6-6478-9BA8-1F06-C07FFBE9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9C419A-9BE7-3D1F-FABF-EFCD1CD6F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E1968-B97A-ABF4-2977-CB166BDB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950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7D043-1096-7B2F-5B87-FA5BC361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2ABF6-61FD-9B64-7010-BC84FE6D8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1F54-7B06-E673-9133-C30B0B496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A0D4A-5BE2-ECFB-4EC5-55102A600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F5302-20DB-EE6A-DDC2-29C12110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60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A43A-4825-D22B-6694-5E584CE08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ECD9E-8E78-4216-4996-C99F12B17D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A9571D-9A64-3358-FEA9-933E6AD7AA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F4EF5-70A8-7228-E18C-981F07620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00649B-5569-E4D3-F254-30A1636AA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BD67F-2D8A-DC72-6E07-DB763F1F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257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555E6-8542-DC1F-4C79-3F521E6C7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EA84C-AB76-48F3-7CDE-B323F226D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A2436-0A1C-0772-F3F6-F85B04A50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52D3B2-F454-204C-E2C0-361632B037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39703-736C-D644-7862-BF17D0E9D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99FB0-8563-2430-01A3-B5FA8908E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4D6375-2127-84D0-9450-3AFE6D51E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208721-59E9-E17D-C90D-61CB1265E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75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FAA63-8409-4CE0-E938-F320EC0F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FCE37F-1BB4-F0B7-4FD7-A534B4E7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E841C-C7A6-F413-9375-97E9EF4A7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8B7B66-C1E8-68FE-A00A-2D304761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97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4BBB9-AC6C-B1FD-9676-2CBD0AEB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EDC1A-1082-B2DC-CC12-9463D6C1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AAF05-C893-C71D-E0DA-2A40136E2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676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31B8C-A3ED-5E04-01F5-57AFD68FB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40726-849B-2205-6F62-13FA5D66B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1497E8-C6F8-9189-25A9-3F3ABCC2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865DD-30F3-8116-EEE5-BBD1CD318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8E776-2B3F-04E7-F91A-6298A65AA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7DD8B0-5257-BFAF-1825-9B9E2F68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54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58925-32F3-326A-524E-C136141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E50BD7-708B-ACD0-17E4-33B287489D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0D7B4-4DDC-5046-BA20-C014A0817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E2914-9222-636F-A234-6653696B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1D46D-9AC0-9F0E-1C39-665C8AF5E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EB3D8-A953-DE37-C50C-A9756DAFE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67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34917E-6F91-5013-E590-1630AF0F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045FB-A288-0F97-B895-60D901066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369E6-2B19-6532-5326-011C649FA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E83AA3-C42E-4193-A3E1-1D9BC7474534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782BA-BABD-D4BD-20BD-2AFADF27D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959BC-97FF-F91F-7113-469C54C70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6130F8-F1FA-41D1-A460-2B4269E32D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07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FB15-DA4B-A06D-4D75-9E3DE90132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E-COMMERCE ANALYTICS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4C8AF-D7E4-944B-0B5F-EDCF46E59A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          	                         Prepared by</a:t>
            </a:r>
          </a:p>
          <a:p>
            <a:r>
              <a:rPr lang="en-IN" dirty="0"/>
              <a:t>                                                         P.GNANA GANESH</a:t>
            </a:r>
          </a:p>
          <a:p>
            <a:r>
              <a:rPr lang="en-IN"/>
              <a:t>                                                        2211CS010478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38379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0EF99-334F-DA2F-E5F2-22240DE96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6B249-F302-46BD-1963-341D74102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E-commerce analytics empowers businesses to make </a:t>
            </a:r>
            <a:r>
              <a:rPr lang="en-US" b="1" dirty="0"/>
              <a:t>data-driven decisions</a:t>
            </a:r>
            <a:r>
              <a:rPr lang="en-US" dirty="0"/>
              <a:t> by providing actionable insights from customer behavior, sales trends, and product performance. It helps companies </a:t>
            </a:r>
            <a:r>
              <a:rPr lang="en-US" b="1" dirty="0"/>
              <a:t>optimize marketing strategies</a:t>
            </a:r>
            <a:r>
              <a:rPr lang="en-US" dirty="0"/>
              <a:t>, reduce costs, and target the right audience more effectively. By analyzing key metrics such as conversion rates, average order value, and cart abandonment, businesses can </a:t>
            </a:r>
            <a:r>
              <a:rPr lang="en-US" b="1" dirty="0"/>
              <a:t>enhance customer experience</a:t>
            </a:r>
            <a:r>
              <a:rPr lang="en-US" dirty="0"/>
              <a:t> and improve retention.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4584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D250-4E37-21F0-D90A-DADCA51B0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A2BEC-5723-2525-9412-ABFDF321C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Theory:</a:t>
            </a:r>
            <a:endParaRPr lang="en-US" dirty="0"/>
          </a:p>
          <a:p>
            <a:r>
              <a:rPr lang="en-US" dirty="0"/>
              <a:t>E-commerce analytics is the process of collecting, analyzing, and interpreting online retail data. It helps businesses understand customer behavior, identify trends, optimize operations, and make data-driven decisions.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8150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43FC-5996-F4AE-B2ED-650B6C12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Importance of analytics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C5E2504-CB99-ACD6-66CE-DBE1642B7D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54510" y="2151727"/>
            <a:ext cx="779452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customer behavior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marketing strategies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product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 customer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conversion rates</a:t>
            </a:r>
          </a:p>
        </p:txBody>
      </p:sp>
    </p:spTree>
    <p:extLst>
      <p:ext uri="{BB962C8B-B14F-4D97-AF65-F5344CB8AC3E}">
        <p14:creationId xmlns:p14="http://schemas.microsoft.com/office/powerpoint/2010/main" val="3436426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40E1B-4A17-475E-E99E-41647E418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Python source code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AE01AF-7780-6A3F-16B7-C4ACD05B84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5067"/>
            <a:ext cx="9583993" cy="5181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476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C383E-C405-FD26-8541-28FBB3053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57414F-09BC-AFB3-6D3A-B965E9F0A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4497" y="2064774"/>
            <a:ext cx="9068264" cy="290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103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B8E43-FFFE-F6DC-0BD0-DCB2F158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460C1F-AD08-465B-3804-D2C9D70E1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4373" y="1548833"/>
            <a:ext cx="7728155" cy="4460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3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B0A1-9DD9-BD95-5685-0FF04BC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Pie-chart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C70F64-8772-5EC3-1AE6-1B3E426B25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942" y="1543195"/>
            <a:ext cx="5191432" cy="452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342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DCAA2-E997-7851-E71B-5A8FEEBB9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0CBF74-8FEB-AA44-1C6E-50299986C0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21658" y="2151727"/>
            <a:ext cx="713849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Matplotlib, Seaborn)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 / Tableau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 / 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Shopify / Amazon dashboards</a:t>
            </a:r>
          </a:p>
        </p:txBody>
      </p:sp>
    </p:spTree>
    <p:extLst>
      <p:ext uri="{BB962C8B-B14F-4D97-AF65-F5344CB8AC3E}">
        <p14:creationId xmlns:p14="http://schemas.microsoft.com/office/powerpoint/2010/main" val="74969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87CC-61CE-F4A9-789A-B2B3D2319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9E112-8AF2-8AB2-7F56-7CF48C014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sz="3600" dirty="0"/>
              <a:t>Data privacy &amp; security</a:t>
            </a:r>
          </a:p>
          <a:p>
            <a:pPr lvl="1"/>
            <a:r>
              <a:rPr lang="en-US" sz="3600" dirty="0"/>
              <a:t>Integrating multiple data sources</a:t>
            </a:r>
          </a:p>
          <a:p>
            <a:pPr lvl="1"/>
            <a:r>
              <a:rPr lang="en-US" sz="3600" dirty="0"/>
              <a:t>Real-time data processing</a:t>
            </a:r>
          </a:p>
          <a:p>
            <a:pPr lvl="1"/>
            <a:r>
              <a:rPr lang="en-US" sz="3600" dirty="0"/>
              <a:t>Maintaining data quality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260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183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E-COMMERCE ANALYTICS </vt:lpstr>
      <vt:lpstr>Introduction </vt:lpstr>
      <vt:lpstr>Importance of analytics</vt:lpstr>
      <vt:lpstr>Python source code </vt:lpstr>
      <vt:lpstr>PowerPoint Presentation</vt:lpstr>
      <vt:lpstr>Outputs</vt:lpstr>
      <vt:lpstr>Pie-chart</vt:lpstr>
      <vt:lpstr>Tools Used</vt:lpstr>
      <vt:lpstr>Challenges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Mallikarjuna Kancherla</dc:creator>
  <cp:lastModifiedBy>Mallikarjuna Kancherla</cp:lastModifiedBy>
  <cp:revision>2</cp:revision>
  <cp:lastPrinted>2025-10-05T16:53:12Z</cp:lastPrinted>
  <dcterms:created xsi:type="dcterms:W3CDTF">2025-10-05T16:43:26Z</dcterms:created>
  <dcterms:modified xsi:type="dcterms:W3CDTF">2025-10-07T16:44:21Z</dcterms:modified>
</cp:coreProperties>
</file>