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1" r:id="rId3"/>
    <p:sldId id="269" r:id="rId4"/>
    <p:sldId id="257" r:id="rId5"/>
    <p:sldId id="273" r:id="rId6"/>
    <p:sldId id="275" r:id="rId7"/>
    <p:sldId id="27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50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55245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 dirty="0" smtClean="0"/>
              <a:t>Advertisement</a:t>
            </a:r>
            <a:r>
              <a:rPr lang="en-US" dirty="0"/>
              <a:t/>
            </a:r>
            <a:br>
              <a:rPr lang="en-US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375" y="1948071"/>
            <a:ext cx="7766936" cy="21682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TEAM NAME</a:t>
            </a:r>
            <a:r>
              <a:rPr lang="en-US" sz="2800" dirty="0"/>
              <a:t>: 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PIKACHU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TEAM MEMBERS</a:t>
            </a:r>
            <a:r>
              <a:rPr lang="en-US" sz="2800" dirty="0"/>
              <a:t>:</a:t>
            </a:r>
          </a:p>
          <a:p>
            <a:pPr lvl="0"/>
            <a:r>
              <a:rPr lang="en-US" dirty="0"/>
              <a:t>MD USMAN GANI SYED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MADHUKAR REDDY VURADI 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CHAITANYA SAILESH TONDEPU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pPr lvl="0"/>
            <a:r>
              <a:rPr lang="en-US" dirty="0"/>
              <a:t>SAI KRISHNA TEJA KUNISETTY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WWW of our Project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647701" y="1666875"/>
            <a:ext cx="29337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Who am I?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I am a simple web application built on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</a:rPr>
              <a:t>Augumented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 Reality</a:t>
            </a:r>
            <a:endParaRPr lang="en-US" sz="24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3784601" y="1666875"/>
            <a:ext cx="293370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What can I do?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I can scan the surrounding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Detect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Give suggestions on what to buy based on objects detected</a:t>
            </a:r>
            <a:endParaRPr lang="en-US" sz="24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8483601" y="1666875"/>
            <a:ext cx="29337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Why am I?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I will ease your process of online purchase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6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384300"/>
            <a:ext cx="2286000" cy="382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7" y="1384300"/>
            <a:ext cx="2576513" cy="382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87" y="0"/>
            <a:ext cx="3019425" cy="334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86" y="3505200"/>
            <a:ext cx="3019425" cy="31623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2527300" y="3295650"/>
            <a:ext cx="113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6235700" y="1866900"/>
            <a:ext cx="1893886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6235700" y="3295650"/>
            <a:ext cx="1893886" cy="13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5" y="1479550"/>
            <a:ext cx="2333375" cy="374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79" y="1479550"/>
            <a:ext cx="2336800" cy="374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3822700"/>
            <a:ext cx="2767014" cy="280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182007"/>
            <a:ext cx="2767014" cy="298029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755900" y="3352800"/>
            <a:ext cx="137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6467179" y="1672154"/>
            <a:ext cx="2156121" cy="16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467179" y="3352800"/>
            <a:ext cx="2156121" cy="187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Architecture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29" y="1146717"/>
            <a:ext cx="6784542" cy="5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Technologies Used</a:t>
            </a:r>
            <a:endParaRPr lang="en-US" sz="28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5163" y="1963738"/>
            <a:ext cx="8791575" cy="28368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HTML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CSS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JS,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NodeJs</a:t>
            </a:r>
            <a:endParaRPr lang="en-US" b="1" dirty="0" smtClean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IBM cloud vision Object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2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Limitation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2284D3-9D39-4BB1-A7CC-3EE2333811BE}"/>
              </a:ext>
            </a:extLst>
          </p:cNvPr>
          <p:cNvSpPr txBox="1"/>
          <p:nvPr/>
        </p:nvSpPr>
        <p:spPr>
          <a:xfrm>
            <a:off x="647701" y="1666875"/>
            <a:ext cx="8702674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Currently limited to detect only two objects.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The more training we give, the more number of objects we can detect.</a:t>
            </a:r>
          </a:p>
        </p:txBody>
      </p:sp>
    </p:spTree>
    <p:extLst>
      <p:ext uri="{BB962C8B-B14F-4D97-AF65-F5344CB8AC3E}">
        <p14:creationId xmlns:p14="http://schemas.microsoft.com/office/powerpoint/2010/main" val="20213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3200400" lvl="7" indent="0">
              <a:buNone/>
            </a:pPr>
            <a:r>
              <a:rPr lang="en-IN" sz="4400" dirty="0" smtClean="0"/>
              <a:t>VIDEO DEMO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4620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</TotalTime>
  <Words>133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 Advertisement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CG-DTE</cp:lastModifiedBy>
  <cp:revision>46</cp:revision>
  <dcterms:created xsi:type="dcterms:W3CDTF">2013-07-15T20:26:40Z</dcterms:created>
  <dcterms:modified xsi:type="dcterms:W3CDTF">2018-05-01T04:52:32Z</dcterms:modified>
</cp:coreProperties>
</file>