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5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week.com/digital/james-jorner-effective-inbound-marketing-guest-post-augmented-reality/" TargetMode="External"/><Relationship Id="rId2" Type="http://schemas.openxmlformats.org/officeDocument/2006/relationships/hyperlink" Target="https://marketingland.com/social-media-advertising-set-explode-next-3-years-1216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ocialmediaweek.org/blog/2017/08/future-influencer-marketing-augmented-reality/" TargetMode="External"/><Relationship Id="rId5" Type="http://schemas.openxmlformats.org/officeDocument/2006/relationships/hyperlink" Target="https://www.imore.com/best-ar-experiences-social-media-right-now" TargetMode="External"/><Relationship Id="rId4" Type="http://schemas.openxmlformats.org/officeDocument/2006/relationships/hyperlink" Target="http://mediakix.com/2017/05/augmented-reality-social-media-trends-future/#gs.sIgUeb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55245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b="1" dirty="0"/>
              <a:t>Social Advertisement</a:t>
            </a:r>
            <a:r>
              <a:rPr lang="en-US" dirty="0"/>
              <a:t/>
            </a:r>
            <a:br>
              <a:rPr lang="en-US" dirty="0"/>
            </a:b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375" y="1948071"/>
            <a:ext cx="7766936" cy="21682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TEAM NAME</a:t>
            </a:r>
            <a:r>
              <a:rPr lang="en-US" sz="2800" dirty="0"/>
              <a:t>: 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PIKACHU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TEAM MEMBERS</a:t>
            </a:r>
            <a:r>
              <a:rPr lang="en-US" sz="2800" dirty="0"/>
              <a:t>:</a:t>
            </a:r>
          </a:p>
          <a:p>
            <a:pPr lvl="0"/>
            <a:r>
              <a:rPr lang="en-US" dirty="0"/>
              <a:t>MD USMAN GANI SYED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MADHUKAR REDDY VURADI  (</a:t>
            </a:r>
            <a:r>
              <a:rPr lang="en-US" dirty="0" err="1"/>
              <a:t>LabId</a:t>
            </a:r>
            <a:r>
              <a:rPr lang="en-US" dirty="0"/>
              <a:t>: 3-1)</a:t>
            </a:r>
          </a:p>
          <a:p>
            <a:pPr lvl="0"/>
            <a:r>
              <a:rPr lang="en-US" dirty="0"/>
              <a:t>CHAITANYA SAILESH TONDEPU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pPr lvl="0"/>
            <a:r>
              <a:rPr lang="en-US" dirty="0"/>
              <a:t>SAI KRISHNA TEJA KUNISETTY (</a:t>
            </a:r>
            <a:r>
              <a:rPr lang="en-US" dirty="0" err="1"/>
              <a:t>LabId</a:t>
            </a:r>
            <a:r>
              <a:rPr lang="en-US" dirty="0"/>
              <a:t>: 3-2)</a:t>
            </a:r>
          </a:p>
          <a:p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9C32A4-AC66-43E9-90C9-A0994F0AEC90}"/>
              </a:ext>
            </a:extLst>
          </p:cNvPr>
          <p:cNvSpPr txBox="1"/>
          <p:nvPr/>
        </p:nvSpPr>
        <p:spPr>
          <a:xfrm>
            <a:off x="665163" y="390525"/>
            <a:ext cx="868521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PROJECT GOAL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2284D3-9D39-4BB1-A7CC-3EE2333811BE}"/>
              </a:ext>
            </a:extLst>
          </p:cNvPr>
          <p:cNvSpPr txBox="1"/>
          <p:nvPr/>
        </p:nvSpPr>
        <p:spPr>
          <a:xfrm>
            <a:off x="647700" y="1666875"/>
            <a:ext cx="9302159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/>
              </a:rPr>
              <a:t>Motivation</a:t>
            </a:r>
            <a:r>
              <a:rPr lang="en-US" dirty="0">
                <a:latin typeface="Calibri"/>
              </a:rPr>
              <a:t>: </a:t>
            </a:r>
            <a:r>
              <a:rPr lang="en-US" dirty="0"/>
              <a:t>Advertisement in social media is a trending platform and its evolving continuously. We as a team want to be part of that revolution.</a:t>
            </a:r>
          </a:p>
          <a:p>
            <a:endParaRPr lang="en-US" dirty="0">
              <a:latin typeface="Calibri"/>
            </a:endParaRPr>
          </a:p>
          <a:p>
            <a:r>
              <a:rPr lang="en-US" b="1" dirty="0">
                <a:solidFill>
                  <a:srgbClr val="7030A0"/>
                </a:solidFill>
                <a:latin typeface="Calibri"/>
              </a:rPr>
              <a:t>Significance: </a:t>
            </a:r>
            <a:r>
              <a:rPr lang="en-US" dirty="0"/>
              <a:t>This kind of ideas have not yet become fully implemented on all social media. But it is trending and will be the most </a:t>
            </a:r>
            <a:r>
              <a:rPr lang="en-US" dirty="0" err="1"/>
              <a:t>successfull</a:t>
            </a:r>
            <a:r>
              <a:rPr lang="en-US" dirty="0"/>
              <a:t> idea in the coming years. Billions of dollars are being invested on these ideas.</a:t>
            </a:r>
          </a:p>
          <a:p>
            <a:endParaRPr lang="en-US" dirty="0">
              <a:solidFill>
                <a:srgbClr val="7030A0"/>
              </a:solidFill>
              <a:latin typeface="Calibri"/>
            </a:endParaRPr>
          </a:p>
          <a:p>
            <a:r>
              <a:rPr lang="en-US" b="1" dirty="0">
                <a:solidFill>
                  <a:srgbClr val="7030A0"/>
                </a:solidFill>
                <a:latin typeface="Calibri"/>
              </a:rPr>
              <a:t>Objectives: </a:t>
            </a:r>
            <a:r>
              <a:rPr lang="en-US" b="1" dirty="0">
                <a:solidFill>
                  <a:srgbClr val="000000"/>
                </a:solidFill>
                <a:latin typeface="Calibri"/>
              </a:rPr>
              <a:t>TO POST AN AR ADD ON SOCIAL MEDIA</a:t>
            </a:r>
          </a:p>
          <a:p>
            <a:endParaRPr lang="en-US" b="1" dirty="0">
              <a:solidFill>
                <a:srgbClr val="7030A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988B3-4C03-4022-BFBD-C66490D3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Features: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22650-6837-46DE-B8D1-DD5368AC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Gather and display user's interests</a:t>
            </a:r>
          </a:p>
          <a:p>
            <a:pPr lvl="0"/>
            <a:r>
              <a:rPr lang="en-US" dirty="0"/>
              <a:t>Posting add on </a:t>
            </a:r>
            <a:r>
              <a:rPr lang="en-US" dirty="0" err="1"/>
              <a:t>facebook</a:t>
            </a:r>
            <a:r>
              <a:rPr lang="en-US" dirty="0"/>
              <a:t> page of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793AD4-DBC6-42C2-99CE-3E02F60CB9CF}"/>
              </a:ext>
            </a:extLst>
          </p:cNvPr>
          <p:cNvSpPr txBox="1"/>
          <p:nvPr/>
        </p:nvSpPr>
        <p:spPr>
          <a:xfrm>
            <a:off x="3562350" y="428625"/>
            <a:ext cx="2743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23FD59-B8E4-4DB0-94DA-DEAE6C3FA320}"/>
              </a:ext>
            </a:extLst>
          </p:cNvPr>
          <p:cNvSpPr txBox="1"/>
          <p:nvPr/>
        </p:nvSpPr>
        <p:spPr>
          <a:xfrm>
            <a:off x="1200150" y="1476375"/>
            <a:ext cx="8365165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 End: 	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Backend:		</a:t>
            </a:r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ExpressJs</a:t>
            </a:r>
            <a:r>
              <a:rPr lang="en-US" dirty="0"/>
              <a:t>, MongoDB</a:t>
            </a:r>
          </a:p>
          <a:p>
            <a:r>
              <a:rPr lang="en-US" dirty="0"/>
              <a:t>AR technologies Blender, Unity.</a:t>
            </a:r>
          </a:p>
          <a:p>
            <a:r>
              <a:rPr lang="en-US" dirty="0"/>
              <a:t>Technologies might change if Android app is created.</a:t>
            </a:r>
          </a:p>
          <a:p>
            <a:pPr marL="285750" indent="-285750">
              <a:buFont typeface="Wingdings"/>
              <a:buChar char="Ø"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Task responsibility: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 err="1"/>
              <a:t>Gani</a:t>
            </a:r>
            <a:r>
              <a:rPr lang="en-US" sz="2400" dirty="0"/>
              <a:t> and Madhukar : Design &amp; Implementation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 err="1" smtClean="0"/>
              <a:t>Shailesh</a:t>
            </a:r>
            <a:r>
              <a:rPr lang="en-US" sz="2400" dirty="0" smtClean="0"/>
              <a:t> and </a:t>
            </a:r>
            <a:r>
              <a:rPr lang="en-US" sz="2400" dirty="0" err="1" smtClean="0"/>
              <a:t>Teja</a:t>
            </a:r>
            <a:r>
              <a:rPr lang="en-US" sz="2400" dirty="0" smtClean="0"/>
              <a:t>: </a:t>
            </a:r>
            <a:r>
              <a:rPr lang="en-US" sz="2400" dirty="0"/>
              <a:t>Doing R&amp;D on 3D modelling and unity and continuing implementation with other two.</a:t>
            </a:r>
          </a:p>
        </p:txBody>
      </p:sp>
    </p:spTree>
    <p:extLst>
      <p:ext uri="{BB962C8B-B14F-4D97-AF65-F5344CB8AC3E}">
        <p14:creationId xmlns:p14="http://schemas.microsoft.com/office/powerpoint/2010/main" val="374747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D4B40C-5EC9-4D2F-9D8E-D82F85453928}"/>
              </a:ext>
            </a:extLst>
          </p:cNvPr>
          <p:cNvSpPr txBox="1"/>
          <p:nvPr/>
        </p:nvSpPr>
        <p:spPr>
          <a:xfrm>
            <a:off x="3476625" y="276225"/>
            <a:ext cx="27432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BIBLIOGRAPHY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6D0876-37C0-4E84-B3C1-DF08200BFE70}"/>
              </a:ext>
            </a:extLst>
          </p:cNvPr>
          <p:cNvSpPr txBox="1"/>
          <p:nvPr/>
        </p:nvSpPr>
        <p:spPr>
          <a:xfrm>
            <a:off x="1076325" y="1495425"/>
            <a:ext cx="9817593" cy="24006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endParaRPr lang="en-US" sz="2400" dirty="0"/>
          </a:p>
          <a:p>
            <a:r>
              <a:rPr lang="en-US" u="sng" dirty="0">
                <a:hlinkClick r:id="rId2"/>
              </a:rPr>
              <a:t>https://marketingland.com/social-media-advertising-set-explode-next-3-years-121691</a:t>
            </a:r>
            <a:endParaRPr lang="en-US" dirty="0"/>
          </a:p>
          <a:p>
            <a:r>
              <a:rPr lang="en-US" u="sng" dirty="0">
                <a:hlinkClick r:id="rId3"/>
              </a:rPr>
              <a:t>http://www.adweek.com/digital/james-jorner-effective-inbound-marketing-guest-post-augmented-reality/</a:t>
            </a:r>
            <a:endParaRPr lang="en-US" dirty="0"/>
          </a:p>
          <a:p>
            <a:r>
              <a:rPr lang="en-US" u="sng" dirty="0">
                <a:hlinkClick r:id="rId4"/>
              </a:rPr>
              <a:t>http://mediakix.com/2017/05/augmented-reality-social-media-trends-future/#gs.sIgUebA</a:t>
            </a:r>
            <a:endParaRPr lang="en-US" dirty="0"/>
          </a:p>
          <a:p>
            <a:r>
              <a:rPr lang="en-US" u="sng" dirty="0">
                <a:hlinkClick r:id="rId5"/>
              </a:rPr>
              <a:t>https://www.imore.com/best-ar-experiences-social-media-right-now</a:t>
            </a:r>
            <a:endParaRPr lang="en-US" dirty="0"/>
          </a:p>
          <a:p>
            <a:r>
              <a:rPr lang="en-US" dirty="0">
                <a:hlinkClick r:id="rId6"/>
              </a:rPr>
              <a:t>https://socialmediaweek.org/blog/2017/08/future-influencer-marketing-augmented-reality/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EB4DF6-9B86-4E39-B40A-0C8088EA719E}"/>
              </a:ext>
            </a:extLst>
          </p:cNvPr>
          <p:cNvSpPr txBox="1"/>
          <p:nvPr/>
        </p:nvSpPr>
        <p:spPr>
          <a:xfrm>
            <a:off x="2867025" y="2676525"/>
            <a:ext cx="4823903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7583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116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Circuit</vt:lpstr>
      <vt:lpstr> Social Advertisement </vt:lpstr>
      <vt:lpstr>PowerPoint Presentation</vt:lpstr>
      <vt:lpstr>System Features: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CG-DTE</cp:lastModifiedBy>
  <cp:revision>18</cp:revision>
  <dcterms:created xsi:type="dcterms:W3CDTF">2013-07-15T20:26:40Z</dcterms:created>
  <dcterms:modified xsi:type="dcterms:W3CDTF">2018-02-08T19:53:25Z</dcterms:modified>
</cp:coreProperties>
</file>