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C80-9D70-4476-92C6-EFEB6999E8ED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DAEA-91AC-43A0-BEBA-23A9F3B68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20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C80-9D70-4476-92C6-EFEB6999E8ED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DAEA-91AC-43A0-BEBA-23A9F3B68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15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C80-9D70-4476-92C6-EFEB6999E8ED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DAEA-91AC-43A0-BEBA-23A9F3B68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C80-9D70-4476-92C6-EFEB6999E8ED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DAEA-91AC-43A0-BEBA-23A9F3B68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08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C80-9D70-4476-92C6-EFEB6999E8ED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DAEA-91AC-43A0-BEBA-23A9F3B68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94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C80-9D70-4476-92C6-EFEB6999E8ED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DAEA-91AC-43A0-BEBA-23A9F3B68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72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C80-9D70-4476-92C6-EFEB6999E8ED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DAEA-91AC-43A0-BEBA-23A9F3B68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74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C80-9D70-4476-92C6-EFEB6999E8ED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DAEA-91AC-43A0-BEBA-23A9F3B68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99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C80-9D70-4476-92C6-EFEB6999E8ED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DAEA-91AC-43A0-BEBA-23A9F3B68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77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C80-9D70-4476-92C6-EFEB6999E8ED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DAEA-91AC-43A0-BEBA-23A9F3B68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5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6C80-9D70-4476-92C6-EFEB6999E8ED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DAEA-91AC-43A0-BEBA-23A9F3B68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93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6C80-9D70-4476-92C6-EFEB6999E8ED}" type="datetimeFigureOut">
              <a:rPr lang="es-ES" smtClean="0"/>
              <a:t>13/06/2017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FDAEA-91AC-43A0-BEBA-23A9F3B686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92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55660" y="118901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CLIENTE</a:t>
            </a:r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03043" y="1345842"/>
            <a:ext cx="10818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mbo 7"/>
          <p:cNvSpPr/>
          <p:nvPr/>
        </p:nvSpPr>
        <p:spPr>
          <a:xfrm>
            <a:off x="2884868" y="843566"/>
            <a:ext cx="1339403" cy="10045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LICITA</a:t>
            </a:r>
            <a:endParaRPr lang="es-ES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4222125" y="1343695"/>
            <a:ext cx="10818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5291080" y="1041042"/>
            <a:ext cx="1545465" cy="63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5589162" y="1199743"/>
            <a:ext cx="101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RESERVA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242552" y="1053921"/>
            <a:ext cx="1545465" cy="6310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3051258" y="1159029"/>
            <a:ext cx="100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SOLICITA</a:t>
            </a:r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5301809" y="4005327"/>
            <a:ext cx="1545465" cy="63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/>
          <p:cNvSpPr txBox="1"/>
          <p:nvPr/>
        </p:nvSpPr>
        <p:spPr>
          <a:xfrm>
            <a:off x="5396272" y="4136193"/>
            <a:ext cx="13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HABITACION</a:t>
            </a:r>
            <a:endParaRPr lang="es-ES" dirty="0"/>
          </a:p>
        </p:txBody>
      </p:sp>
      <p:cxnSp>
        <p:nvCxnSpPr>
          <p:cNvPr id="38" name="Conector recto 37"/>
          <p:cNvCxnSpPr/>
          <p:nvPr/>
        </p:nvCxnSpPr>
        <p:spPr>
          <a:xfrm>
            <a:off x="6074542" y="1669959"/>
            <a:ext cx="15025" cy="865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mbo 38"/>
          <p:cNvSpPr/>
          <p:nvPr/>
        </p:nvSpPr>
        <p:spPr>
          <a:xfrm>
            <a:off x="5546509" y="2513529"/>
            <a:ext cx="1069224" cy="79634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LICITA</a:t>
            </a:r>
            <a:endParaRPr lang="es-E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5708633" y="26980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TIENE</a:t>
            </a:r>
            <a:endParaRPr lang="es-ES" dirty="0"/>
          </a:p>
        </p:txBody>
      </p:sp>
      <p:cxnSp>
        <p:nvCxnSpPr>
          <p:cNvPr id="41" name="Conector recto 40"/>
          <p:cNvCxnSpPr>
            <a:stCxn id="39" idx="2"/>
            <a:endCxn id="36" idx="0"/>
          </p:cNvCxnSpPr>
          <p:nvPr/>
        </p:nvCxnSpPr>
        <p:spPr>
          <a:xfrm flipH="1">
            <a:off x="6074542" y="3309870"/>
            <a:ext cx="6579" cy="695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10193564" y="940158"/>
            <a:ext cx="1545465" cy="63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CuadroTexto 42"/>
          <p:cNvSpPr txBox="1"/>
          <p:nvPr/>
        </p:nvSpPr>
        <p:spPr>
          <a:xfrm>
            <a:off x="10329336" y="1013000"/>
            <a:ext cx="12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EMPLEADO</a:t>
            </a:r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6836545" y="1309283"/>
            <a:ext cx="92616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mbo 44"/>
          <p:cNvSpPr/>
          <p:nvPr/>
        </p:nvSpPr>
        <p:spPr>
          <a:xfrm>
            <a:off x="7762709" y="794128"/>
            <a:ext cx="1339403" cy="10045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LICITA</a:t>
            </a:r>
            <a:endParaRPr lang="es-ES" dirty="0"/>
          </a:p>
        </p:txBody>
      </p:sp>
      <p:cxnSp>
        <p:nvCxnSpPr>
          <p:cNvPr id="46" name="Conector recto 45"/>
          <p:cNvCxnSpPr/>
          <p:nvPr/>
        </p:nvCxnSpPr>
        <p:spPr>
          <a:xfrm flipV="1">
            <a:off x="9099966" y="1294257"/>
            <a:ext cx="10818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7929099" y="1109591"/>
            <a:ext cx="109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REGISTRA</a:t>
            </a:r>
            <a:endParaRPr lang="es-ES" dirty="0"/>
          </a:p>
        </p:txBody>
      </p:sp>
      <p:sp>
        <p:nvSpPr>
          <p:cNvPr id="51" name="Elipse 50"/>
          <p:cNvSpPr/>
          <p:nvPr/>
        </p:nvSpPr>
        <p:spPr>
          <a:xfrm>
            <a:off x="3882652" y="2246145"/>
            <a:ext cx="129278" cy="825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5" name="Conector recto 54"/>
          <p:cNvCxnSpPr/>
          <p:nvPr/>
        </p:nvCxnSpPr>
        <p:spPr>
          <a:xfrm>
            <a:off x="3946290" y="2331807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5055518" y="523574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/>
              <a:t>Check</a:t>
            </a:r>
            <a:r>
              <a:rPr lang="es-ES" sz="1000" dirty="0" smtClean="0"/>
              <a:t>-in</a:t>
            </a:r>
            <a:endParaRPr lang="es-ES" sz="10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5546509" y="517257"/>
            <a:ext cx="609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Check-out</a:t>
            </a:r>
            <a:endParaRPr lang="es-ES" sz="10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8165206" y="45160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N:1</a:t>
            </a:r>
            <a:endParaRPr lang="es-ES" dirty="0"/>
          </a:p>
        </p:txBody>
      </p:sp>
      <p:sp>
        <p:nvSpPr>
          <p:cNvPr id="66" name="CuadroTexto 65"/>
          <p:cNvSpPr txBox="1"/>
          <p:nvPr/>
        </p:nvSpPr>
        <p:spPr>
          <a:xfrm>
            <a:off x="3330355" y="44311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1:N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 rot="16200000">
            <a:off x="5114829" y="27270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1:N</a:t>
            </a:r>
            <a:endParaRPr lang="es-ES" dirty="0"/>
          </a:p>
        </p:txBody>
      </p:sp>
      <p:sp>
        <p:nvSpPr>
          <p:cNvPr id="74" name="Rectángulo 73"/>
          <p:cNvSpPr/>
          <p:nvPr/>
        </p:nvSpPr>
        <p:spPr>
          <a:xfrm>
            <a:off x="10210493" y="3837966"/>
            <a:ext cx="1905307" cy="6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CuadroTexto 74"/>
          <p:cNvSpPr txBox="1"/>
          <p:nvPr/>
        </p:nvSpPr>
        <p:spPr>
          <a:xfrm>
            <a:off x="10462077" y="3978871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TIPO_CAMA</a:t>
            </a:r>
          </a:p>
        </p:txBody>
      </p:sp>
      <p:sp>
        <p:nvSpPr>
          <p:cNvPr id="76" name="Rombo 75"/>
          <p:cNvSpPr/>
          <p:nvPr/>
        </p:nvSpPr>
        <p:spPr>
          <a:xfrm>
            <a:off x="7786320" y="3754126"/>
            <a:ext cx="1339403" cy="10045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LICITA</a:t>
            </a:r>
            <a:endParaRPr lang="es-ES" dirty="0"/>
          </a:p>
        </p:txBody>
      </p:sp>
      <p:cxnSp>
        <p:nvCxnSpPr>
          <p:cNvPr id="77" name="Conector recto 76"/>
          <p:cNvCxnSpPr/>
          <p:nvPr/>
        </p:nvCxnSpPr>
        <p:spPr>
          <a:xfrm flipV="1">
            <a:off x="9123577" y="4254255"/>
            <a:ext cx="10818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8090235" y="406958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TIENE</a:t>
            </a:r>
            <a:endParaRPr lang="es-ES" dirty="0"/>
          </a:p>
        </p:txBody>
      </p:sp>
      <p:sp>
        <p:nvSpPr>
          <p:cNvPr id="79" name="CuadroTexto 78"/>
          <p:cNvSpPr txBox="1"/>
          <p:nvPr/>
        </p:nvSpPr>
        <p:spPr>
          <a:xfrm>
            <a:off x="8164933" y="47386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N:M</a:t>
            </a:r>
            <a:endParaRPr lang="es-ES" dirty="0"/>
          </a:p>
        </p:txBody>
      </p:sp>
      <p:cxnSp>
        <p:nvCxnSpPr>
          <p:cNvPr id="80" name="Conector recto 79"/>
          <p:cNvCxnSpPr/>
          <p:nvPr/>
        </p:nvCxnSpPr>
        <p:spPr>
          <a:xfrm>
            <a:off x="6859047" y="4254254"/>
            <a:ext cx="92616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5332634" y="721173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2" name="Conector recto 51"/>
          <p:cNvCxnSpPr/>
          <p:nvPr/>
        </p:nvCxnSpPr>
        <p:spPr>
          <a:xfrm>
            <a:off x="5396272" y="812445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5731058" y="730344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4" name="Conector recto 53"/>
          <p:cNvCxnSpPr/>
          <p:nvPr/>
        </p:nvCxnSpPr>
        <p:spPr>
          <a:xfrm>
            <a:off x="5794696" y="821616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6240164" y="731115"/>
            <a:ext cx="129278" cy="825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Conector recto 56"/>
          <p:cNvCxnSpPr/>
          <p:nvPr/>
        </p:nvCxnSpPr>
        <p:spPr>
          <a:xfrm>
            <a:off x="6303802" y="822387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5415529" y="4934443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14"/>
          <p:cNvCxnSpPr/>
          <p:nvPr/>
        </p:nvCxnSpPr>
        <p:spPr>
          <a:xfrm>
            <a:off x="5480168" y="4613049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033448" y="5055638"/>
            <a:ext cx="6751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smtClean="0"/>
              <a:t>comodidades</a:t>
            </a:r>
            <a:endParaRPr lang="es-ES" sz="12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73294" y="529342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cedula</a:t>
            </a:r>
            <a:endParaRPr lang="es-ES" sz="10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488561" y="557518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nombre</a:t>
            </a:r>
            <a:endParaRPr lang="es-ES" sz="1000" dirty="0"/>
          </a:p>
        </p:txBody>
      </p:sp>
      <p:sp>
        <p:nvSpPr>
          <p:cNvPr id="90" name="Elipse 89"/>
          <p:cNvSpPr/>
          <p:nvPr/>
        </p:nvSpPr>
        <p:spPr>
          <a:xfrm>
            <a:off x="274686" y="735556"/>
            <a:ext cx="129278" cy="825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recto 90"/>
          <p:cNvCxnSpPr/>
          <p:nvPr/>
        </p:nvCxnSpPr>
        <p:spPr>
          <a:xfrm>
            <a:off x="338324" y="826828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Elipse 91"/>
          <p:cNvSpPr/>
          <p:nvPr/>
        </p:nvSpPr>
        <p:spPr>
          <a:xfrm>
            <a:off x="690362" y="744727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3" name="Conector recto 92"/>
          <p:cNvCxnSpPr/>
          <p:nvPr/>
        </p:nvCxnSpPr>
        <p:spPr>
          <a:xfrm>
            <a:off x="762626" y="827373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Elipse 93"/>
          <p:cNvSpPr/>
          <p:nvPr/>
        </p:nvSpPr>
        <p:spPr>
          <a:xfrm>
            <a:off x="1182216" y="745498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5" name="Conector recto 94"/>
          <p:cNvCxnSpPr/>
          <p:nvPr/>
        </p:nvCxnSpPr>
        <p:spPr>
          <a:xfrm>
            <a:off x="1245854" y="828144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CuadroTexto 95"/>
          <p:cNvSpPr txBox="1"/>
          <p:nvPr/>
        </p:nvSpPr>
        <p:spPr>
          <a:xfrm>
            <a:off x="995773" y="563129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ciudad</a:t>
            </a:r>
            <a:endParaRPr lang="es-ES" sz="1000" dirty="0"/>
          </a:p>
        </p:txBody>
      </p:sp>
      <p:sp>
        <p:nvSpPr>
          <p:cNvPr id="97" name="Elipse 96"/>
          <p:cNvSpPr/>
          <p:nvPr/>
        </p:nvSpPr>
        <p:spPr>
          <a:xfrm>
            <a:off x="1481260" y="716735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8" name="Conector recto 97"/>
          <p:cNvCxnSpPr/>
          <p:nvPr/>
        </p:nvCxnSpPr>
        <p:spPr>
          <a:xfrm>
            <a:off x="1544898" y="808007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1387105" y="525885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país</a:t>
            </a:r>
            <a:endParaRPr lang="es-ES" sz="1000" dirty="0"/>
          </a:p>
        </p:txBody>
      </p:sp>
      <p:sp>
        <p:nvSpPr>
          <p:cNvPr id="102" name="Elipse 101"/>
          <p:cNvSpPr/>
          <p:nvPr/>
        </p:nvSpPr>
        <p:spPr>
          <a:xfrm>
            <a:off x="1711297" y="731117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Conector recto 102"/>
          <p:cNvCxnSpPr/>
          <p:nvPr/>
        </p:nvCxnSpPr>
        <p:spPr>
          <a:xfrm>
            <a:off x="1774935" y="822389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608514" y="514384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descripcion</a:t>
            </a:r>
            <a:endParaRPr lang="es-ES" sz="1000" dirty="0"/>
          </a:p>
        </p:txBody>
      </p:sp>
      <p:sp>
        <p:nvSpPr>
          <p:cNvPr id="105" name="Elipse 104"/>
          <p:cNvSpPr/>
          <p:nvPr/>
        </p:nvSpPr>
        <p:spPr>
          <a:xfrm>
            <a:off x="11413264" y="631582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6" name="Conector recto 105"/>
          <p:cNvCxnSpPr/>
          <p:nvPr/>
        </p:nvCxnSpPr>
        <p:spPr>
          <a:xfrm>
            <a:off x="11476902" y="717244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11261810" y="449796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sueldo</a:t>
            </a:r>
            <a:endParaRPr lang="es-ES" sz="1000" dirty="0"/>
          </a:p>
        </p:txBody>
      </p:sp>
      <p:sp>
        <p:nvSpPr>
          <p:cNvPr id="108" name="Elipse 107"/>
          <p:cNvSpPr/>
          <p:nvPr/>
        </p:nvSpPr>
        <p:spPr>
          <a:xfrm>
            <a:off x="10255482" y="633856"/>
            <a:ext cx="129278" cy="825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9" name="Conector recto 108"/>
          <p:cNvCxnSpPr/>
          <p:nvPr/>
        </p:nvCxnSpPr>
        <p:spPr>
          <a:xfrm>
            <a:off x="10319120" y="719518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CuadroTexto 109"/>
          <p:cNvSpPr txBox="1"/>
          <p:nvPr/>
        </p:nvSpPr>
        <p:spPr>
          <a:xfrm>
            <a:off x="10021060" y="407966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Id_emp</a:t>
            </a:r>
            <a:endParaRPr lang="es-ES" sz="1000" dirty="0"/>
          </a:p>
        </p:txBody>
      </p:sp>
      <p:sp>
        <p:nvSpPr>
          <p:cNvPr id="111" name="Elipse 110"/>
          <p:cNvSpPr/>
          <p:nvPr/>
        </p:nvSpPr>
        <p:spPr>
          <a:xfrm>
            <a:off x="10612601" y="636129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2" name="Conector recto 111"/>
          <p:cNvCxnSpPr/>
          <p:nvPr/>
        </p:nvCxnSpPr>
        <p:spPr>
          <a:xfrm>
            <a:off x="10676239" y="721791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CuadroTexto 112"/>
          <p:cNvSpPr txBox="1"/>
          <p:nvPr/>
        </p:nvSpPr>
        <p:spPr>
          <a:xfrm>
            <a:off x="10402418" y="437319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cedula</a:t>
            </a:r>
            <a:endParaRPr lang="es-ES" sz="1000" dirty="0"/>
          </a:p>
        </p:txBody>
      </p:sp>
      <p:sp>
        <p:nvSpPr>
          <p:cNvPr id="114" name="Elipse 113"/>
          <p:cNvSpPr/>
          <p:nvPr/>
        </p:nvSpPr>
        <p:spPr>
          <a:xfrm>
            <a:off x="11022167" y="631582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5" name="Conector recto 114"/>
          <p:cNvCxnSpPr/>
          <p:nvPr/>
        </p:nvCxnSpPr>
        <p:spPr>
          <a:xfrm>
            <a:off x="11085805" y="717244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Elipse 115"/>
          <p:cNvSpPr/>
          <p:nvPr/>
        </p:nvSpPr>
        <p:spPr>
          <a:xfrm>
            <a:off x="6617134" y="4953555"/>
            <a:ext cx="129278" cy="825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7" name="Conector recto 116"/>
          <p:cNvCxnSpPr/>
          <p:nvPr/>
        </p:nvCxnSpPr>
        <p:spPr>
          <a:xfrm>
            <a:off x="6681773" y="4632161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6485721" y="4998159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Num_hab</a:t>
            </a:r>
            <a:endParaRPr lang="es-ES" sz="1200" dirty="0"/>
          </a:p>
        </p:txBody>
      </p:sp>
      <p:sp>
        <p:nvSpPr>
          <p:cNvPr id="119" name="CuadroTexto 118"/>
          <p:cNvSpPr txBox="1"/>
          <p:nvPr/>
        </p:nvSpPr>
        <p:spPr>
          <a:xfrm>
            <a:off x="6024092" y="573214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Id_reserva</a:t>
            </a:r>
            <a:endParaRPr lang="es-ES" sz="1000" dirty="0"/>
          </a:p>
        </p:txBody>
      </p:sp>
      <p:sp>
        <p:nvSpPr>
          <p:cNvPr id="120" name="CuadroTexto 119"/>
          <p:cNvSpPr txBox="1"/>
          <p:nvPr/>
        </p:nvSpPr>
        <p:spPr>
          <a:xfrm>
            <a:off x="10867637" y="445340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nombre</a:t>
            </a:r>
            <a:endParaRPr lang="es-ES" sz="1000" dirty="0"/>
          </a:p>
        </p:txBody>
      </p:sp>
      <p:sp>
        <p:nvSpPr>
          <p:cNvPr id="124" name="Elipse 123"/>
          <p:cNvSpPr/>
          <p:nvPr/>
        </p:nvSpPr>
        <p:spPr>
          <a:xfrm>
            <a:off x="5375015" y="2007751"/>
            <a:ext cx="129278" cy="825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5" name="Conector recto 124"/>
          <p:cNvCxnSpPr/>
          <p:nvPr/>
        </p:nvCxnSpPr>
        <p:spPr>
          <a:xfrm>
            <a:off x="5439654" y="1686357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CuadroTexto 125"/>
          <p:cNvSpPr txBox="1"/>
          <p:nvPr/>
        </p:nvSpPr>
        <p:spPr>
          <a:xfrm>
            <a:off x="5077206" y="2107828"/>
            <a:ext cx="6158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Ced_cliente</a:t>
            </a:r>
            <a:endParaRPr lang="es-ES" sz="1200" dirty="0"/>
          </a:p>
        </p:txBody>
      </p:sp>
      <p:sp>
        <p:nvSpPr>
          <p:cNvPr id="127" name="Elipse 126"/>
          <p:cNvSpPr/>
          <p:nvPr/>
        </p:nvSpPr>
        <p:spPr>
          <a:xfrm>
            <a:off x="5889726" y="1996248"/>
            <a:ext cx="129278" cy="825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8" name="Conector recto 127"/>
          <p:cNvCxnSpPr/>
          <p:nvPr/>
        </p:nvCxnSpPr>
        <p:spPr>
          <a:xfrm>
            <a:off x="5954365" y="1674854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CuadroTexto 128"/>
          <p:cNvSpPr txBox="1"/>
          <p:nvPr/>
        </p:nvSpPr>
        <p:spPr>
          <a:xfrm>
            <a:off x="5607437" y="2093697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Num_hab</a:t>
            </a:r>
            <a:endParaRPr lang="es-ES" sz="1200" dirty="0"/>
          </a:p>
        </p:txBody>
      </p:sp>
      <p:sp>
        <p:nvSpPr>
          <p:cNvPr id="130" name="Elipse 129"/>
          <p:cNvSpPr/>
          <p:nvPr/>
        </p:nvSpPr>
        <p:spPr>
          <a:xfrm>
            <a:off x="6277907" y="1996254"/>
            <a:ext cx="129278" cy="825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1" name="Conector recto 130"/>
          <p:cNvCxnSpPr/>
          <p:nvPr/>
        </p:nvCxnSpPr>
        <p:spPr>
          <a:xfrm>
            <a:off x="6342546" y="1674860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CuadroTexto 131"/>
          <p:cNvSpPr txBox="1"/>
          <p:nvPr/>
        </p:nvSpPr>
        <p:spPr>
          <a:xfrm>
            <a:off x="6150362" y="2065122"/>
            <a:ext cx="4619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Id_emp</a:t>
            </a:r>
            <a:endParaRPr lang="es-ES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669250" y="2009263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FOREIGN KEY</a:t>
            </a:r>
            <a:endParaRPr lang="es-ES" sz="1000" dirty="0"/>
          </a:p>
        </p:txBody>
      </p:sp>
      <p:sp>
        <p:nvSpPr>
          <p:cNvPr id="133" name="Elipse 132"/>
          <p:cNvSpPr/>
          <p:nvPr/>
        </p:nvSpPr>
        <p:spPr>
          <a:xfrm>
            <a:off x="6704233" y="716691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4" name="Conector recto 133"/>
          <p:cNvCxnSpPr/>
          <p:nvPr/>
        </p:nvCxnSpPr>
        <p:spPr>
          <a:xfrm>
            <a:off x="6767871" y="807963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CuadroTexto 134"/>
          <p:cNvSpPr txBox="1"/>
          <p:nvPr/>
        </p:nvSpPr>
        <p:spPr>
          <a:xfrm>
            <a:off x="6534299" y="526834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Fecha_reserva</a:t>
            </a:r>
            <a:endParaRPr lang="es-ES" sz="1000" dirty="0"/>
          </a:p>
        </p:txBody>
      </p:sp>
      <p:sp>
        <p:nvSpPr>
          <p:cNvPr id="136" name="CuadroTexto 135"/>
          <p:cNvSpPr txBox="1"/>
          <p:nvPr/>
        </p:nvSpPr>
        <p:spPr>
          <a:xfrm>
            <a:off x="590688" y="4069588"/>
            <a:ext cx="108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PARIENTE</a:t>
            </a:r>
            <a:endParaRPr lang="es-ES" dirty="0"/>
          </a:p>
        </p:txBody>
      </p:sp>
      <p:sp>
        <p:nvSpPr>
          <p:cNvPr id="150" name="Rectángulo 149"/>
          <p:cNvSpPr/>
          <p:nvPr/>
        </p:nvSpPr>
        <p:spPr>
          <a:xfrm>
            <a:off x="348469" y="3979195"/>
            <a:ext cx="1367271" cy="53415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1" name="Rombo 150"/>
          <p:cNvSpPr/>
          <p:nvPr/>
        </p:nvSpPr>
        <p:spPr>
          <a:xfrm>
            <a:off x="435780" y="2240623"/>
            <a:ext cx="1069224" cy="79634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LICITA</a:t>
            </a:r>
            <a:endParaRPr lang="es-ES" dirty="0"/>
          </a:p>
        </p:txBody>
      </p:sp>
      <p:sp>
        <p:nvSpPr>
          <p:cNvPr id="152" name="CuadroTexto 151"/>
          <p:cNvSpPr txBox="1"/>
          <p:nvPr/>
        </p:nvSpPr>
        <p:spPr>
          <a:xfrm>
            <a:off x="597904" y="242514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TIENE</a:t>
            </a:r>
            <a:endParaRPr lang="es-ES" dirty="0"/>
          </a:p>
        </p:txBody>
      </p:sp>
      <p:cxnSp>
        <p:nvCxnSpPr>
          <p:cNvPr id="153" name="Conector recto 152"/>
          <p:cNvCxnSpPr>
            <a:stCxn id="151" idx="2"/>
          </p:cNvCxnSpPr>
          <p:nvPr/>
        </p:nvCxnSpPr>
        <p:spPr>
          <a:xfrm>
            <a:off x="970392" y="3036964"/>
            <a:ext cx="24038" cy="94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CuadroTexto 153"/>
          <p:cNvSpPr txBox="1"/>
          <p:nvPr/>
        </p:nvSpPr>
        <p:spPr>
          <a:xfrm rot="5400000">
            <a:off x="1364380" y="246328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1:N</a:t>
            </a:r>
            <a:endParaRPr lang="es-ES" dirty="0"/>
          </a:p>
        </p:txBody>
      </p:sp>
      <p:cxnSp>
        <p:nvCxnSpPr>
          <p:cNvPr id="155" name="Conector recto 154"/>
          <p:cNvCxnSpPr>
            <a:endCxn id="151" idx="0"/>
          </p:cNvCxnSpPr>
          <p:nvPr/>
        </p:nvCxnSpPr>
        <p:spPr>
          <a:xfrm flipH="1">
            <a:off x="970392" y="1668905"/>
            <a:ext cx="3543" cy="571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>
            <a:off x="4121389" y="1528361"/>
            <a:ext cx="1169691" cy="1169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Rombo 155"/>
          <p:cNvSpPr/>
          <p:nvPr/>
        </p:nvSpPr>
        <p:spPr>
          <a:xfrm>
            <a:off x="3004384" y="2346890"/>
            <a:ext cx="1339403" cy="10045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LICITA</a:t>
            </a:r>
            <a:endParaRPr lang="es-ES"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3415175" y="2667089"/>
            <a:ext cx="6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</a:t>
            </a:r>
            <a:endParaRPr lang="es-ES" dirty="0"/>
          </a:p>
        </p:txBody>
      </p:sp>
      <p:cxnSp>
        <p:nvCxnSpPr>
          <p:cNvPr id="158" name="Conector recto 157"/>
          <p:cNvCxnSpPr/>
          <p:nvPr/>
        </p:nvCxnSpPr>
        <p:spPr>
          <a:xfrm flipH="1">
            <a:off x="1723888" y="3031685"/>
            <a:ext cx="1530675" cy="1241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CuadroTexto 158"/>
          <p:cNvSpPr txBox="1"/>
          <p:nvPr/>
        </p:nvSpPr>
        <p:spPr>
          <a:xfrm rot="19407063">
            <a:off x="3840404" y="31981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N:M</a:t>
            </a:r>
            <a:endParaRPr lang="es-ES" dirty="0"/>
          </a:p>
        </p:txBody>
      </p:sp>
      <p:sp>
        <p:nvSpPr>
          <p:cNvPr id="160" name="Elipse 159"/>
          <p:cNvSpPr/>
          <p:nvPr/>
        </p:nvSpPr>
        <p:spPr>
          <a:xfrm>
            <a:off x="322640" y="4852268"/>
            <a:ext cx="129278" cy="825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1" name="Conector recto 160"/>
          <p:cNvCxnSpPr/>
          <p:nvPr/>
        </p:nvCxnSpPr>
        <p:spPr>
          <a:xfrm>
            <a:off x="387279" y="4530874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24831" y="4952345"/>
            <a:ext cx="7264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Cedula_cliente</a:t>
            </a:r>
            <a:endParaRPr lang="es-ES" sz="1200" dirty="0"/>
          </a:p>
        </p:txBody>
      </p:sp>
      <p:sp>
        <p:nvSpPr>
          <p:cNvPr id="163" name="Elipse 162"/>
          <p:cNvSpPr/>
          <p:nvPr/>
        </p:nvSpPr>
        <p:spPr>
          <a:xfrm>
            <a:off x="837351" y="4840765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4" name="Conector recto 163"/>
          <p:cNvCxnSpPr/>
          <p:nvPr/>
        </p:nvCxnSpPr>
        <p:spPr>
          <a:xfrm>
            <a:off x="901990" y="4519371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CuadroTexto 164"/>
          <p:cNvSpPr txBox="1"/>
          <p:nvPr/>
        </p:nvSpPr>
        <p:spPr>
          <a:xfrm>
            <a:off x="635400" y="4965738"/>
            <a:ext cx="4764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smtClean="0"/>
              <a:t>apellido</a:t>
            </a:r>
            <a:endParaRPr lang="es-ES" sz="1200" dirty="0"/>
          </a:p>
        </p:txBody>
      </p:sp>
      <p:sp>
        <p:nvSpPr>
          <p:cNvPr id="166" name="Elipse 165"/>
          <p:cNvSpPr/>
          <p:nvPr/>
        </p:nvSpPr>
        <p:spPr>
          <a:xfrm>
            <a:off x="1225532" y="4840771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7" name="Conector recto 166"/>
          <p:cNvCxnSpPr/>
          <p:nvPr/>
        </p:nvCxnSpPr>
        <p:spPr>
          <a:xfrm>
            <a:off x="1290171" y="4519377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CuadroTexto 167"/>
          <p:cNvSpPr txBox="1"/>
          <p:nvPr/>
        </p:nvSpPr>
        <p:spPr>
          <a:xfrm>
            <a:off x="990747" y="4893540"/>
            <a:ext cx="4748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smtClean="0"/>
              <a:t>nombre</a:t>
            </a:r>
            <a:endParaRPr lang="es-ES" sz="1200" dirty="0"/>
          </a:p>
        </p:txBody>
      </p:sp>
      <p:sp>
        <p:nvSpPr>
          <p:cNvPr id="169" name="Elipse 168"/>
          <p:cNvSpPr/>
          <p:nvPr/>
        </p:nvSpPr>
        <p:spPr>
          <a:xfrm>
            <a:off x="1608517" y="4850262"/>
            <a:ext cx="129278" cy="825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0" name="Conector recto 169"/>
          <p:cNvCxnSpPr/>
          <p:nvPr/>
        </p:nvCxnSpPr>
        <p:spPr>
          <a:xfrm>
            <a:off x="1673156" y="4528868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CuadroTexto 170"/>
          <p:cNvSpPr txBox="1"/>
          <p:nvPr/>
        </p:nvSpPr>
        <p:spPr>
          <a:xfrm>
            <a:off x="1477104" y="4894866"/>
            <a:ext cx="4347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smtClean="0"/>
              <a:t>Cedula</a:t>
            </a:r>
            <a:endParaRPr lang="es-ES" sz="1200" dirty="0"/>
          </a:p>
        </p:txBody>
      </p:sp>
      <p:sp>
        <p:nvSpPr>
          <p:cNvPr id="172" name="Elipse 171"/>
          <p:cNvSpPr/>
          <p:nvPr/>
        </p:nvSpPr>
        <p:spPr>
          <a:xfrm>
            <a:off x="3125285" y="2383873"/>
            <a:ext cx="129278" cy="825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3" name="Conector recto 172"/>
          <p:cNvCxnSpPr/>
          <p:nvPr/>
        </p:nvCxnSpPr>
        <p:spPr>
          <a:xfrm>
            <a:off x="3188923" y="2469535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CuadroTexto 173"/>
          <p:cNvSpPr txBox="1"/>
          <p:nvPr/>
        </p:nvSpPr>
        <p:spPr>
          <a:xfrm>
            <a:off x="3654744" y="2050743"/>
            <a:ext cx="6415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Ced_reserva</a:t>
            </a:r>
            <a:endParaRPr lang="es-ES" sz="1200" dirty="0"/>
          </a:p>
        </p:txBody>
      </p:sp>
      <p:sp>
        <p:nvSpPr>
          <p:cNvPr id="175" name="CuadroTexto 174"/>
          <p:cNvSpPr txBox="1"/>
          <p:nvPr/>
        </p:nvSpPr>
        <p:spPr>
          <a:xfrm>
            <a:off x="2801255" y="2126247"/>
            <a:ext cx="6783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Ced_pariente</a:t>
            </a:r>
            <a:endParaRPr lang="es-ES" sz="1200" dirty="0"/>
          </a:p>
        </p:txBody>
      </p:sp>
      <p:sp>
        <p:nvSpPr>
          <p:cNvPr id="176" name="Elipse 175"/>
          <p:cNvSpPr/>
          <p:nvPr/>
        </p:nvSpPr>
        <p:spPr>
          <a:xfrm>
            <a:off x="8031125" y="2189097"/>
            <a:ext cx="129278" cy="825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7" name="Conector recto 176"/>
          <p:cNvCxnSpPr/>
          <p:nvPr/>
        </p:nvCxnSpPr>
        <p:spPr>
          <a:xfrm>
            <a:off x="8094763" y="2274759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CuadroTexto 179"/>
          <p:cNvSpPr txBox="1"/>
          <p:nvPr/>
        </p:nvSpPr>
        <p:spPr>
          <a:xfrm>
            <a:off x="5817108" y="5036100"/>
            <a:ext cx="4748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smtClean="0"/>
              <a:t>nombre</a:t>
            </a:r>
            <a:endParaRPr lang="es-ES" sz="1200" dirty="0"/>
          </a:p>
        </p:txBody>
      </p:sp>
      <p:sp>
        <p:nvSpPr>
          <p:cNvPr id="186" name="Elipse 185"/>
          <p:cNvSpPr/>
          <p:nvPr/>
        </p:nvSpPr>
        <p:spPr>
          <a:xfrm>
            <a:off x="5973344" y="4979831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7" name="Conector recto 186"/>
          <p:cNvCxnSpPr/>
          <p:nvPr/>
        </p:nvCxnSpPr>
        <p:spPr>
          <a:xfrm>
            <a:off x="6037983" y="4658437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Elipse 187"/>
          <p:cNvSpPr/>
          <p:nvPr/>
        </p:nvSpPr>
        <p:spPr>
          <a:xfrm>
            <a:off x="8614850" y="3626138"/>
            <a:ext cx="129278" cy="825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9" name="Conector recto 188"/>
          <p:cNvCxnSpPr/>
          <p:nvPr/>
        </p:nvCxnSpPr>
        <p:spPr>
          <a:xfrm>
            <a:off x="8678488" y="3711800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Elipse 189"/>
          <p:cNvSpPr/>
          <p:nvPr/>
        </p:nvSpPr>
        <p:spPr>
          <a:xfrm>
            <a:off x="7950016" y="3752304"/>
            <a:ext cx="129278" cy="825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1" name="Conector recto 190"/>
          <p:cNvCxnSpPr/>
          <p:nvPr/>
        </p:nvCxnSpPr>
        <p:spPr>
          <a:xfrm>
            <a:off x="8013654" y="3837966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CuadroTexto 191"/>
          <p:cNvSpPr txBox="1"/>
          <p:nvPr/>
        </p:nvSpPr>
        <p:spPr>
          <a:xfrm>
            <a:off x="8386942" y="3430736"/>
            <a:ext cx="6864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Id_tipo_cama</a:t>
            </a:r>
            <a:endParaRPr lang="es-ES" sz="1200" dirty="0"/>
          </a:p>
        </p:txBody>
      </p:sp>
      <p:sp>
        <p:nvSpPr>
          <p:cNvPr id="193" name="CuadroTexto 192"/>
          <p:cNvSpPr txBox="1"/>
          <p:nvPr/>
        </p:nvSpPr>
        <p:spPr>
          <a:xfrm>
            <a:off x="7552863" y="3529763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Num_hab</a:t>
            </a:r>
            <a:endParaRPr lang="es-ES" sz="1200" dirty="0"/>
          </a:p>
        </p:txBody>
      </p:sp>
      <p:sp>
        <p:nvSpPr>
          <p:cNvPr id="194" name="Elipse 193"/>
          <p:cNvSpPr/>
          <p:nvPr/>
        </p:nvSpPr>
        <p:spPr>
          <a:xfrm>
            <a:off x="10353424" y="4813646"/>
            <a:ext cx="129278" cy="825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5" name="Conector recto 194"/>
          <p:cNvCxnSpPr/>
          <p:nvPr/>
        </p:nvCxnSpPr>
        <p:spPr>
          <a:xfrm>
            <a:off x="10418063" y="4492252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CuadroTexto 195"/>
          <p:cNvSpPr txBox="1"/>
          <p:nvPr/>
        </p:nvSpPr>
        <p:spPr>
          <a:xfrm>
            <a:off x="10123836" y="4849815"/>
            <a:ext cx="6864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Id_tipo_cama</a:t>
            </a:r>
            <a:endParaRPr lang="es-ES" sz="1200" dirty="0"/>
          </a:p>
        </p:txBody>
      </p:sp>
      <p:sp>
        <p:nvSpPr>
          <p:cNvPr id="200" name="CuadroTexto 199"/>
          <p:cNvSpPr txBox="1"/>
          <p:nvPr/>
        </p:nvSpPr>
        <p:spPr>
          <a:xfrm>
            <a:off x="11047462" y="4893540"/>
            <a:ext cx="3433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/>
              <a:t>T</a:t>
            </a:r>
            <a:r>
              <a:rPr lang="es-ES" sz="700" dirty="0" smtClean="0"/>
              <a:t>ipo</a:t>
            </a:r>
            <a:endParaRPr lang="es-ES" sz="1200" dirty="0"/>
          </a:p>
        </p:txBody>
      </p:sp>
      <p:sp>
        <p:nvSpPr>
          <p:cNvPr id="201" name="Elipse 200"/>
          <p:cNvSpPr/>
          <p:nvPr/>
        </p:nvSpPr>
        <p:spPr>
          <a:xfrm>
            <a:off x="11132277" y="4819775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2" name="Conector recto 201"/>
          <p:cNvCxnSpPr/>
          <p:nvPr/>
        </p:nvCxnSpPr>
        <p:spPr>
          <a:xfrm>
            <a:off x="11196916" y="4498381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Elipse 202"/>
          <p:cNvSpPr/>
          <p:nvPr/>
        </p:nvSpPr>
        <p:spPr>
          <a:xfrm>
            <a:off x="11681231" y="4826919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4" name="Conector recto 203"/>
          <p:cNvCxnSpPr/>
          <p:nvPr/>
        </p:nvCxnSpPr>
        <p:spPr>
          <a:xfrm>
            <a:off x="11745870" y="4505525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CuadroTexto 204"/>
          <p:cNvSpPr txBox="1"/>
          <p:nvPr/>
        </p:nvSpPr>
        <p:spPr>
          <a:xfrm>
            <a:off x="11459817" y="4909464"/>
            <a:ext cx="6110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Descripcion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96855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14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55660" y="118901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CLIENTE</a:t>
            </a:r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03043" y="1345842"/>
            <a:ext cx="10818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mbo 7"/>
          <p:cNvSpPr/>
          <p:nvPr/>
        </p:nvSpPr>
        <p:spPr>
          <a:xfrm>
            <a:off x="2884868" y="843566"/>
            <a:ext cx="1339403" cy="10045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LICITA</a:t>
            </a:r>
            <a:endParaRPr lang="es-ES" dirty="0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4222125" y="1343695"/>
            <a:ext cx="10818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5291080" y="1041042"/>
            <a:ext cx="1545465" cy="63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5589162" y="1199743"/>
            <a:ext cx="101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RESERVA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242552" y="1053921"/>
            <a:ext cx="1545465" cy="6310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3051258" y="1159029"/>
            <a:ext cx="100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SOLICITA</a:t>
            </a:r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5301809" y="4005327"/>
            <a:ext cx="1545465" cy="63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/>
          <p:cNvSpPr txBox="1"/>
          <p:nvPr/>
        </p:nvSpPr>
        <p:spPr>
          <a:xfrm>
            <a:off x="5396272" y="4136193"/>
            <a:ext cx="13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HABITACION</a:t>
            </a:r>
            <a:endParaRPr lang="es-ES" dirty="0"/>
          </a:p>
        </p:txBody>
      </p:sp>
      <p:cxnSp>
        <p:nvCxnSpPr>
          <p:cNvPr id="38" name="Conector recto 37"/>
          <p:cNvCxnSpPr/>
          <p:nvPr/>
        </p:nvCxnSpPr>
        <p:spPr>
          <a:xfrm>
            <a:off x="6074542" y="1669959"/>
            <a:ext cx="15025" cy="865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mbo 38"/>
          <p:cNvSpPr/>
          <p:nvPr/>
        </p:nvSpPr>
        <p:spPr>
          <a:xfrm>
            <a:off x="5546509" y="2513529"/>
            <a:ext cx="1069224" cy="79634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LICITA</a:t>
            </a:r>
            <a:endParaRPr lang="es-ES" dirty="0"/>
          </a:p>
        </p:txBody>
      </p:sp>
      <p:sp>
        <p:nvSpPr>
          <p:cNvPr id="40" name="CuadroTexto 39"/>
          <p:cNvSpPr txBox="1"/>
          <p:nvPr/>
        </p:nvSpPr>
        <p:spPr>
          <a:xfrm>
            <a:off x="5708633" y="26980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TIENE</a:t>
            </a:r>
            <a:endParaRPr lang="es-ES" dirty="0"/>
          </a:p>
        </p:txBody>
      </p:sp>
      <p:cxnSp>
        <p:nvCxnSpPr>
          <p:cNvPr id="41" name="Conector recto 40"/>
          <p:cNvCxnSpPr>
            <a:stCxn id="39" idx="2"/>
            <a:endCxn id="36" idx="0"/>
          </p:cNvCxnSpPr>
          <p:nvPr/>
        </p:nvCxnSpPr>
        <p:spPr>
          <a:xfrm flipH="1">
            <a:off x="6074542" y="3309870"/>
            <a:ext cx="6579" cy="695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>
          <a:xfrm>
            <a:off x="10193564" y="940158"/>
            <a:ext cx="1545465" cy="63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CuadroTexto 42"/>
          <p:cNvSpPr txBox="1"/>
          <p:nvPr/>
        </p:nvSpPr>
        <p:spPr>
          <a:xfrm>
            <a:off x="10329336" y="1013000"/>
            <a:ext cx="12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EMPLEADO</a:t>
            </a:r>
            <a:endParaRPr lang="es-ES" dirty="0"/>
          </a:p>
        </p:txBody>
      </p:sp>
      <p:cxnSp>
        <p:nvCxnSpPr>
          <p:cNvPr id="44" name="Conector recto 43"/>
          <p:cNvCxnSpPr/>
          <p:nvPr/>
        </p:nvCxnSpPr>
        <p:spPr>
          <a:xfrm>
            <a:off x="6836545" y="1309283"/>
            <a:ext cx="92616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mbo 44"/>
          <p:cNvSpPr/>
          <p:nvPr/>
        </p:nvSpPr>
        <p:spPr>
          <a:xfrm>
            <a:off x="7762709" y="794128"/>
            <a:ext cx="1339403" cy="10045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LICITA</a:t>
            </a:r>
            <a:endParaRPr lang="es-ES" dirty="0"/>
          </a:p>
        </p:txBody>
      </p:sp>
      <p:cxnSp>
        <p:nvCxnSpPr>
          <p:cNvPr id="46" name="Conector recto 45"/>
          <p:cNvCxnSpPr/>
          <p:nvPr/>
        </p:nvCxnSpPr>
        <p:spPr>
          <a:xfrm flipV="1">
            <a:off x="9099966" y="1294257"/>
            <a:ext cx="10818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7929099" y="1109591"/>
            <a:ext cx="109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REGISTRA</a:t>
            </a:r>
            <a:endParaRPr lang="es-ES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055518" y="523574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 smtClean="0"/>
              <a:t>Check</a:t>
            </a:r>
            <a:r>
              <a:rPr lang="es-ES" sz="1000" dirty="0" smtClean="0"/>
              <a:t>-in</a:t>
            </a:r>
            <a:endParaRPr lang="es-ES" sz="10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5546509" y="517257"/>
            <a:ext cx="609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Check-out</a:t>
            </a:r>
            <a:endParaRPr lang="es-ES" sz="10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8165206" y="45160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N:1</a:t>
            </a:r>
            <a:endParaRPr lang="es-ES" dirty="0"/>
          </a:p>
        </p:txBody>
      </p:sp>
      <p:sp>
        <p:nvSpPr>
          <p:cNvPr id="66" name="CuadroTexto 65"/>
          <p:cNvSpPr txBox="1"/>
          <p:nvPr/>
        </p:nvSpPr>
        <p:spPr>
          <a:xfrm>
            <a:off x="3330355" y="44311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1:N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 rot="16200000">
            <a:off x="5114829" y="27270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1:N</a:t>
            </a:r>
            <a:endParaRPr lang="es-ES" dirty="0"/>
          </a:p>
        </p:txBody>
      </p:sp>
      <p:sp>
        <p:nvSpPr>
          <p:cNvPr id="74" name="Rectángulo 73"/>
          <p:cNvSpPr/>
          <p:nvPr/>
        </p:nvSpPr>
        <p:spPr>
          <a:xfrm>
            <a:off x="10210493" y="3837966"/>
            <a:ext cx="1905307" cy="6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CuadroTexto 74"/>
          <p:cNvSpPr txBox="1"/>
          <p:nvPr/>
        </p:nvSpPr>
        <p:spPr>
          <a:xfrm>
            <a:off x="10462077" y="3978871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TIPO_CAMA</a:t>
            </a:r>
          </a:p>
        </p:txBody>
      </p:sp>
      <p:sp>
        <p:nvSpPr>
          <p:cNvPr id="76" name="Rombo 75"/>
          <p:cNvSpPr/>
          <p:nvPr/>
        </p:nvSpPr>
        <p:spPr>
          <a:xfrm>
            <a:off x="7786320" y="3754126"/>
            <a:ext cx="1339403" cy="100455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LICITA</a:t>
            </a:r>
            <a:endParaRPr lang="es-ES" dirty="0"/>
          </a:p>
        </p:txBody>
      </p:sp>
      <p:cxnSp>
        <p:nvCxnSpPr>
          <p:cNvPr id="77" name="Conector recto 76"/>
          <p:cNvCxnSpPr/>
          <p:nvPr/>
        </p:nvCxnSpPr>
        <p:spPr>
          <a:xfrm flipV="1">
            <a:off x="9123577" y="4254255"/>
            <a:ext cx="10818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8090235" y="406958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TIENE</a:t>
            </a:r>
            <a:endParaRPr lang="es-ES" dirty="0"/>
          </a:p>
        </p:txBody>
      </p:sp>
      <p:sp>
        <p:nvSpPr>
          <p:cNvPr id="79" name="CuadroTexto 78"/>
          <p:cNvSpPr txBox="1"/>
          <p:nvPr/>
        </p:nvSpPr>
        <p:spPr>
          <a:xfrm>
            <a:off x="8164933" y="47386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N:M</a:t>
            </a:r>
            <a:endParaRPr lang="es-ES" dirty="0"/>
          </a:p>
        </p:txBody>
      </p:sp>
      <p:cxnSp>
        <p:nvCxnSpPr>
          <p:cNvPr id="80" name="Conector recto 79"/>
          <p:cNvCxnSpPr/>
          <p:nvPr/>
        </p:nvCxnSpPr>
        <p:spPr>
          <a:xfrm>
            <a:off x="6859047" y="4254254"/>
            <a:ext cx="92616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5332634" y="721173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2" name="Conector recto 51"/>
          <p:cNvCxnSpPr/>
          <p:nvPr/>
        </p:nvCxnSpPr>
        <p:spPr>
          <a:xfrm>
            <a:off x="5396272" y="812445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5731058" y="730344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4" name="Conector recto 53"/>
          <p:cNvCxnSpPr/>
          <p:nvPr/>
        </p:nvCxnSpPr>
        <p:spPr>
          <a:xfrm>
            <a:off x="5794696" y="821616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6240164" y="731115"/>
            <a:ext cx="129278" cy="825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Conector recto 56"/>
          <p:cNvCxnSpPr/>
          <p:nvPr/>
        </p:nvCxnSpPr>
        <p:spPr>
          <a:xfrm>
            <a:off x="6303802" y="822387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5415529" y="4934443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14"/>
          <p:cNvCxnSpPr/>
          <p:nvPr/>
        </p:nvCxnSpPr>
        <p:spPr>
          <a:xfrm>
            <a:off x="5480168" y="4613049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033448" y="5055638"/>
            <a:ext cx="6751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smtClean="0"/>
              <a:t>comodidades</a:t>
            </a:r>
            <a:endParaRPr lang="es-ES" sz="12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73294" y="529342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cedula</a:t>
            </a:r>
            <a:endParaRPr lang="es-ES" sz="10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488561" y="557518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nombre</a:t>
            </a:r>
            <a:endParaRPr lang="es-ES" sz="1000" dirty="0"/>
          </a:p>
        </p:txBody>
      </p:sp>
      <p:sp>
        <p:nvSpPr>
          <p:cNvPr id="90" name="Elipse 89"/>
          <p:cNvSpPr/>
          <p:nvPr/>
        </p:nvSpPr>
        <p:spPr>
          <a:xfrm>
            <a:off x="274686" y="735556"/>
            <a:ext cx="129278" cy="825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recto 90"/>
          <p:cNvCxnSpPr/>
          <p:nvPr/>
        </p:nvCxnSpPr>
        <p:spPr>
          <a:xfrm>
            <a:off x="338324" y="826828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Elipse 91"/>
          <p:cNvSpPr/>
          <p:nvPr/>
        </p:nvSpPr>
        <p:spPr>
          <a:xfrm>
            <a:off x="690362" y="744727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3" name="Conector recto 92"/>
          <p:cNvCxnSpPr/>
          <p:nvPr/>
        </p:nvCxnSpPr>
        <p:spPr>
          <a:xfrm>
            <a:off x="762626" y="827373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Elipse 93"/>
          <p:cNvSpPr/>
          <p:nvPr/>
        </p:nvSpPr>
        <p:spPr>
          <a:xfrm>
            <a:off x="1182216" y="745498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5" name="Conector recto 94"/>
          <p:cNvCxnSpPr/>
          <p:nvPr/>
        </p:nvCxnSpPr>
        <p:spPr>
          <a:xfrm>
            <a:off x="1245854" y="828144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CuadroTexto 95"/>
          <p:cNvSpPr txBox="1"/>
          <p:nvPr/>
        </p:nvSpPr>
        <p:spPr>
          <a:xfrm>
            <a:off x="995773" y="563129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ciudad</a:t>
            </a:r>
            <a:endParaRPr lang="es-ES" sz="1000" dirty="0"/>
          </a:p>
        </p:txBody>
      </p:sp>
      <p:sp>
        <p:nvSpPr>
          <p:cNvPr id="97" name="Elipse 96"/>
          <p:cNvSpPr/>
          <p:nvPr/>
        </p:nvSpPr>
        <p:spPr>
          <a:xfrm>
            <a:off x="1481260" y="716735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8" name="Conector recto 97"/>
          <p:cNvCxnSpPr/>
          <p:nvPr/>
        </p:nvCxnSpPr>
        <p:spPr>
          <a:xfrm>
            <a:off x="1544898" y="808007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1387105" y="525885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país</a:t>
            </a:r>
            <a:endParaRPr lang="es-ES" sz="1000" dirty="0"/>
          </a:p>
        </p:txBody>
      </p:sp>
      <p:sp>
        <p:nvSpPr>
          <p:cNvPr id="102" name="Elipse 101"/>
          <p:cNvSpPr/>
          <p:nvPr/>
        </p:nvSpPr>
        <p:spPr>
          <a:xfrm>
            <a:off x="1711297" y="731117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Conector recto 102"/>
          <p:cNvCxnSpPr/>
          <p:nvPr/>
        </p:nvCxnSpPr>
        <p:spPr>
          <a:xfrm>
            <a:off x="1774935" y="822389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608514" y="514384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descripcion</a:t>
            </a:r>
            <a:endParaRPr lang="es-ES" sz="1000" dirty="0"/>
          </a:p>
        </p:txBody>
      </p:sp>
      <p:sp>
        <p:nvSpPr>
          <p:cNvPr id="105" name="Elipse 104"/>
          <p:cNvSpPr/>
          <p:nvPr/>
        </p:nvSpPr>
        <p:spPr>
          <a:xfrm>
            <a:off x="11413264" y="631582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6" name="Conector recto 105"/>
          <p:cNvCxnSpPr/>
          <p:nvPr/>
        </p:nvCxnSpPr>
        <p:spPr>
          <a:xfrm>
            <a:off x="11476902" y="717244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11261810" y="449796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sueldo</a:t>
            </a:r>
            <a:endParaRPr lang="es-ES" sz="1000" dirty="0"/>
          </a:p>
        </p:txBody>
      </p:sp>
      <p:sp>
        <p:nvSpPr>
          <p:cNvPr id="108" name="Elipse 107"/>
          <p:cNvSpPr/>
          <p:nvPr/>
        </p:nvSpPr>
        <p:spPr>
          <a:xfrm>
            <a:off x="10255482" y="633856"/>
            <a:ext cx="129278" cy="825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9" name="Conector recto 108"/>
          <p:cNvCxnSpPr/>
          <p:nvPr/>
        </p:nvCxnSpPr>
        <p:spPr>
          <a:xfrm>
            <a:off x="10319120" y="719518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CuadroTexto 109"/>
          <p:cNvSpPr txBox="1"/>
          <p:nvPr/>
        </p:nvSpPr>
        <p:spPr>
          <a:xfrm>
            <a:off x="10021060" y="407966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Id_emp</a:t>
            </a:r>
            <a:endParaRPr lang="es-ES" sz="1000" dirty="0"/>
          </a:p>
        </p:txBody>
      </p:sp>
      <p:sp>
        <p:nvSpPr>
          <p:cNvPr id="111" name="Elipse 110"/>
          <p:cNvSpPr/>
          <p:nvPr/>
        </p:nvSpPr>
        <p:spPr>
          <a:xfrm>
            <a:off x="10612601" y="636129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2" name="Conector recto 111"/>
          <p:cNvCxnSpPr/>
          <p:nvPr/>
        </p:nvCxnSpPr>
        <p:spPr>
          <a:xfrm>
            <a:off x="10676239" y="721791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CuadroTexto 112"/>
          <p:cNvSpPr txBox="1"/>
          <p:nvPr/>
        </p:nvSpPr>
        <p:spPr>
          <a:xfrm>
            <a:off x="10402418" y="437319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cedula</a:t>
            </a:r>
            <a:endParaRPr lang="es-ES" sz="1000" dirty="0"/>
          </a:p>
        </p:txBody>
      </p:sp>
      <p:sp>
        <p:nvSpPr>
          <p:cNvPr id="114" name="Elipse 113"/>
          <p:cNvSpPr/>
          <p:nvPr/>
        </p:nvSpPr>
        <p:spPr>
          <a:xfrm>
            <a:off x="11022167" y="631582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5" name="Conector recto 114"/>
          <p:cNvCxnSpPr/>
          <p:nvPr/>
        </p:nvCxnSpPr>
        <p:spPr>
          <a:xfrm>
            <a:off x="11085805" y="717244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Elipse 115"/>
          <p:cNvSpPr/>
          <p:nvPr/>
        </p:nvSpPr>
        <p:spPr>
          <a:xfrm>
            <a:off x="6617134" y="4953555"/>
            <a:ext cx="129278" cy="825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7" name="Conector recto 116"/>
          <p:cNvCxnSpPr/>
          <p:nvPr/>
        </p:nvCxnSpPr>
        <p:spPr>
          <a:xfrm>
            <a:off x="6681773" y="4632161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6485721" y="4998159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Num_hab</a:t>
            </a:r>
            <a:endParaRPr lang="es-ES" sz="1200" dirty="0"/>
          </a:p>
        </p:txBody>
      </p:sp>
      <p:sp>
        <p:nvSpPr>
          <p:cNvPr id="119" name="CuadroTexto 118"/>
          <p:cNvSpPr txBox="1"/>
          <p:nvPr/>
        </p:nvSpPr>
        <p:spPr>
          <a:xfrm>
            <a:off x="6024092" y="573214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Id_reserva</a:t>
            </a:r>
            <a:endParaRPr lang="es-ES" sz="1000" dirty="0"/>
          </a:p>
        </p:txBody>
      </p:sp>
      <p:sp>
        <p:nvSpPr>
          <p:cNvPr id="120" name="CuadroTexto 119"/>
          <p:cNvSpPr txBox="1"/>
          <p:nvPr/>
        </p:nvSpPr>
        <p:spPr>
          <a:xfrm>
            <a:off x="10867637" y="445340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smtClean="0"/>
              <a:t>nombre</a:t>
            </a:r>
            <a:endParaRPr lang="es-ES" sz="1000" dirty="0"/>
          </a:p>
        </p:txBody>
      </p:sp>
      <p:sp>
        <p:nvSpPr>
          <p:cNvPr id="124" name="Elipse 123"/>
          <p:cNvSpPr/>
          <p:nvPr/>
        </p:nvSpPr>
        <p:spPr>
          <a:xfrm>
            <a:off x="5375015" y="2007751"/>
            <a:ext cx="129278" cy="825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5" name="Conector recto 124"/>
          <p:cNvCxnSpPr/>
          <p:nvPr/>
        </p:nvCxnSpPr>
        <p:spPr>
          <a:xfrm>
            <a:off x="5439654" y="1686357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CuadroTexto 125"/>
          <p:cNvSpPr txBox="1"/>
          <p:nvPr/>
        </p:nvSpPr>
        <p:spPr>
          <a:xfrm>
            <a:off x="5077206" y="2107828"/>
            <a:ext cx="6158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Ced_cliente</a:t>
            </a:r>
            <a:endParaRPr lang="es-ES" sz="1200" dirty="0"/>
          </a:p>
        </p:txBody>
      </p:sp>
      <p:sp>
        <p:nvSpPr>
          <p:cNvPr id="127" name="Elipse 126"/>
          <p:cNvSpPr/>
          <p:nvPr/>
        </p:nvSpPr>
        <p:spPr>
          <a:xfrm>
            <a:off x="5889726" y="1996248"/>
            <a:ext cx="129278" cy="825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8" name="Conector recto 127"/>
          <p:cNvCxnSpPr/>
          <p:nvPr/>
        </p:nvCxnSpPr>
        <p:spPr>
          <a:xfrm>
            <a:off x="5954365" y="1674854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CuadroTexto 128"/>
          <p:cNvSpPr txBox="1"/>
          <p:nvPr/>
        </p:nvSpPr>
        <p:spPr>
          <a:xfrm>
            <a:off x="5607437" y="2093697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Num_hab</a:t>
            </a:r>
            <a:endParaRPr lang="es-ES" sz="1200" dirty="0"/>
          </a:p>
        </p:txBody>
      </p:sp>
      <p:sp>
        <p:nvSpPr>
          <p:cNvPr id="130" name="Elipse 129"/>
          <p:cNvSpPr/>
          <p:nvPr/>
        </p:nvSpPr>
        <p:spPr>
          <a:xfrm>
            <a:off x="6277907" y="1996254"/>
            <a:ext cx="129278" cy="825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1" name="Conector recto 130"/>
          <p:cNvCxnSpPr/>
          <p:nvPr/>
        </p:nvCxnSpPr>
        <p:spPr>
          <a:xfrm>
            <a:off x="6342546" y="1674860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CuadroTexto 131"/>
          <p:cNvSpPr txBox="1"/>
          <p:nvPr/>
        </p:nvSpPr>
        <p:spPr>
          <a:xfrm>
            <a:off x="6150362" y="2065122"/>
            <a:ext cx="4619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Id_emp</a:t>
            </a:r>
            <a:endParaRPr lang="es-ES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669250" y="2009263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FOREIGN KEY</a:t>
            </a:r>
            <a:endParaRPr lang="es-ES" sz="1000" dirty="0"/>
          </a:p>
        </p:txBody>
      </p:sp>
      <p:sp>
        <p:nvSpPr>
          <p:cNvPr id="133" name="Elipse 132"/>
          <p:cNvSpPr/>
          <p:nvPr/>
        </p:nvSpPr>
        <p:spPr>
          <a:xfrm>
            <a:off x="6704233" y="716691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4" name="Conector recto 133"/>
          <p:cNvCxnSpPr/>
          <p:nvPr/>
        </p:nvCxnSpPr>
        <p:spPr>
          <a:xfrm>
            <a:off x="6767871" y="807963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CuadroTexto 134"/>
          <p:cNvSpPr txBox="1"/>
          <p:nvPr/>
        </p:nvSpPr>
        <p:spPr>
          <a:xfrm>
            <a:off x="6534299" y="526834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 smtClean="0"/>
              <a:t>Fecha_reserva</a:t>
            </a:r>
            <a:endParaRPr lang="es-ES" sz="1000" dirty="0"/>
          </a:p>
        </p:txBody>
      </p:sp>
      <p:sp>
        <p:nvSpPr>
          <p:cNvPr id="156" name="Rombo 155"/>
          <p:cNvSpPr/>
          <p:nvPr/>
        </p:nvSpPr>
        <p:spPr>
          <a:xfrm>
            <a:off x="1323146" y="2920123"/>
            <a:ext cx="2036805" cy="118566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LICITA</a:t>
            </a:r>
            <a:endParaRPr lang="es-ES"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2714507" y="254501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Hace_checking</a:t>
            </a:r>
            <a:endParaRPr lang="es-ES" dirty="0"/>
          </a:p>
        </p:txBody>
      </p:sp>
      <p:sp>
        <p:nvSpPr>
          <p:cNvPr id="159" name="CuadroTexto 158"/>
          <p:cNvSpPr txBox="1"/>
          <p:nvPr/>
        </p:nvSpPr>
        <p:spPr>
          <a:xfrm rot="2221466">
            <a:off x="1473038" y="381008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N:M</a:t>
            </a:r>
            <a:endParaRPr lang="es-ES" dirty="0"/>
          </a:p>
        </p:txBody>
      </p:sp>
      <p:sp>
        <p:nvSpPr>
          <p:cNvPr id="176" name="Elipse 175"/>
          <p:cNvSpPr/>
          <p:nvPr/>
        </p:nvSpPr>
        <p:spPr>
          <a:xfrm>
            <a:off x="8031125" y="2189097"/>
            <a:ext cx="129278" cy="825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7" name="Conector recto 176"/>
          <p:cNvCxnSpPr/>
          <p:nvPr/>
        </p:nvCxnSpPr>
        <p:spPr>
          <a:xfrm>
            <a:off x="8094763" y="2274759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CuadroTexto 179"/>
          <p:cNvSpPr txBox="1"/>
          <p:nvPr/>
        </p:nvSpPr>
        <p:spPr>
          <a:xfrm>
            <a:off x="5817108" y="5036100"/>
            <a:ext cx="4748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smtClean="0"/>
              <a:t>nombre</a:t>
            </a:r>
            <a:endParaRPr lang="es-ES" sz="1200" dirty="0"/>
          </a:p>
        </p:txBody>
      </p:sp>
      <p:sp>
        <p:nvSpPr>
          <p:cNvPr id="186" name="Elipse 185"/>
          <p:cNvSpPr/>
          <p:nvPr/>
        </p:nvSpPr>
        <p:spPr>
          <a:xfrm>
            <a:off x="5973344" y="4979831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7" name="Conector recto 186"/>
          <p:cNvCxnSpPr/>
          <p:nvPr/>
        </p:nvCxnSpPr>
        <p:spPr>
          <a:xfrm>
            <a:off x="6037983" y="4658437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Elipse 187"/>
          <p:cNvSpPr/>
          <p:nvPr/>
        </p:nvSpPr>
        <p:spPr>
          <a:xfrm>
            <a:off x="8614850" y="3626138"/>
            <a:ext cx="129278" cy="825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9" name="Conector recto 188"/>
          <p:cNvCxnSpPr/>
          <p:nvPr/>
        </p:nvCxnSpPr>
        <p:spPr>
          <a:xfrm>
            <a:off x="8678488" y="3711800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Elipse 189"/>
          <p:cNvSpPr/>
          <p:nvPr/>
        </p:nvSpPr>
        <p:spPr>
          <a:xfrm>
            <a:off x="7950016" y="3752304"/>
            <a:ext cx="129278" cy="825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1" name="Conector recto 190"/>
          <p:cNvCxnSpPr/>
          <p:nvPr/>
        </p:nvCxnSpPr>
        <p:spPr>
          <a:xfrm>
            <a:off x="8013654" y="3837966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CuadroTexto 191"/>
          <p:cNvSpPr txBox="1"/>
          <p:nvPr/>
        </p:nvSpPr>
        <p:spPr>
          <a:xfrm>
            <a:off x="8386942" y="3430736"/>
            <a:ext cx="6864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Id_tipo_cama</a:t>
            </a:r>
            <a:endParaRPr lang="es-ES" sz="1200" dirty="0"/>
          </a:p>
        </p:txBody>
      </p:sp>
      <p:sp>
        <p:nvSpPr>
          <p:cNvPr id="193" name="CuadroTexto 192"/>
          <p:cNvSpPr txBox="1"/>
          <p:nvPr/>
        </p:nvSpPr>
        <p:spPr>
          <a:xfrm>
            <a:off x="7552863" y="3529763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Num_hab</a:t>
            </a:r>
            <a:endParaRPr lang="es-ES" sz="1200" dirty="0"/>
          </a:p>
        </p:txBody>
      </p:sp>
      <p:sp>
        <p:nvSpPr>
          <p:cNvPr id="194" name="Elipse 193"/>
          <p:cNvSpPr/>
          <p:nvPr/>
        </p:nvSpPr>
        <p:spPr>
          <a:xfrm>
            <a:off x="10353424" y="4813646"/>
            <a:ext cx="129278" cy="825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5" name="Conector recto 194"/>
          <p:cNvCxnSpPr/>
          <p:nvPr/>
        </p:nvCxnSpPr>
        <p:spPr>
          <a:xfrm>
            <a:off x="10418063" y="4492252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CuadroTexto 195"/>
          <p:cNvSpPr txBox="1"/>
          <p:nvPr/>
        </p:nvSpPr>
        <p:spPr>
          <a:xfrm>
            <a:off x="10123836" y="4849815"/>
            <a:ext cx="6864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Id_tipo_cama</a:t>
            </a:r>
            <a:endParaRPr lang="es-ES" sz="1200" dirty="0"/>
          </a:p>
        </p:txBody>
      </p:sp>
      <p:sp>
        <p:nvSpPr>
          <p:cNvPr id="200" name="CuadroTexto 199"/>
          <p:cNvSpPr txBox="1"/>
          <p:nvPr/>
        </p:nvSpPr>
        <p:spPr>
          <a:xfrm>
            <a:off x="11047462" y="4893540"/>
            <a:ext cx="3433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/>
              <a:t>T</a:t>
            </a:r>
            <a:r>
              <a:rPr lang="es-ES" sz="700" dirty="0" smtClean="0"/>
              <a:t>ipo</a:t>
            </a:r>
            <a:endParaRPr lang="es-ES" sz="1200" dirty="0"/>
          </a:p>
        </p:txBody>
      </p:sp>
      <p:sp>
        <p:nvSpPr>
          <p:cNvPr id="201" name="Elipse 200"/>
          <p:cNvSpPr/>
          <p:nvPr/>
        </p:nvSpPr>
        <p:spPr>
          <a:xfrm>
            <a:off x="11132277" y="4819775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2" name="Conector recto 201"/>
          <p:cNvCxnSpPr/>
          <p:nvPr/>
        </p:nvCxnSpPr>
        <p:spPr>
          <a:xfrm>
            <a:off x="11196916" y="4498381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Elipse 202"/>
          <p:cNvSpPr/>
          <p:nvPr/>
        </p:nvSpPr>
        <p:spPr>
          <a:xfrm>
            <a:off x="11681231" y="4826919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4" name="Conector recto 203"/>
          <p:cNvCxnSpPr/>
          <p:nvPr/>
        </p:nvCxnSpPr>
        <p:spPr>
          <a:xfrm>
            <a:off x="11745870" y="4505525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CuadroTexto 204"/>
          <p:cNvSpPr txBox="1"/>
          <p:nvPr/>
        </p:nvSpPr>
        <p:spPr>
          <a:xfrm>
            <a:off x="11459817" y="4909464"/>
            <a:ext cx="6110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Descripcion</a:t>
            </a:r>
            <a:endParaRPr lang="es-ES" sz="12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815639" y="1613161"/>
            <a:ext cx="1184088" cy="867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180833" y="2943091"/>
            <a:ext cx="1373858" cy="1081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mbo 142"/>
          <p:cNvSpPr/>
          <p:nvPr/>
        </p:nvSpPr>
        <p:spPr>
          <a:xfrm>
            <a:off x="2490554" y="2158515"/>
            <a:ext cx="2036805" cy="118566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4" name="CuadroTexto 143"/>
          <p:cNvSpPr txBox="1"/>
          <p:nvPr/>
        </p:nvSpPr>
        <p:spPr>
          <a:xfrm>
            <a:off x="1501698" y="3298078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Hace_checkout</a:t>
            </a:r>
            <a:endParaRPr lang="es-ES" dirty="0"/>
          </a:p>
        </p:txBody>
      </p:sp>
      <p:cxnSp>
        <p:nvCxnSpPr>
          <p:cNvPr id="17" name="Conector recto 16"/>
          <p:cNvCxnSpPr/>
          <p:nvPr/>
        </p:nvCxnSpPr>
        <p:spPr>
          <a:xfrm>
            <a:off x="762626" y="1684986"/>
            <a:ext cx="1237326" cy="1447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2830796" y="3834849"/>
            <a:ext cx="2484545" cy="700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uadroTexto 177"/>
          <p:cNvSpPr txBox="1"/>
          <p:nvPr/>
        </p:nvSpPr>
        <p:spPr>
          <a:xfrm rot="1861264">
            <a:off x="3781668" y="203530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N:M</a:t>
            </a:r>
            <a:endParaRPr lang="es-ES" dirty="0"/>
          </a:p>
        </p:txBody>
      </p:sp>
      <p:sp>
        <p:nvSpPr>
          <p:cNvPr id="179" name="Elipse 178"/>
          <p:cNvSpPr/>
          <p:nvPr/>
        </p:nvSpPr>
        <p:spPr>
          <a:xfrm>
            <a:off x="2232982" y="4399642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1" name="Conector recto 180"/>
          <p:cNvCxnSpPr/>
          <p:nvPr/>
        </p:nvCxnSpPr>
        <p:spPr>
          <a:xfrm>
            <a:off x="2297621" y="4078248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CuadroTexto 181"/>
          <p:cNvSpPr txBox="1"/>
          <p:nvPr/>
        </p:nvSpPr>
        <p:spPr>
          <a:xfrm>
            <a:off x="1950819" y="4491810"/>
            <a:ext cx="6142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Fecha_hora</a:t>
            </a:r>
            <a:endParaRPr lang="es-ES" sz="1200" dirty="0"/>
          </a:p>
        </p:txBody>
      </p:sp>
      <p:sp>
        <p:nvSpPr>
          <p:cNvPr id="183" name="Elipse 182"/>
          <p:cNvSpPr/>
          <p:nvPr/>
        </p:nvSpPr>
        <p:spPr>
          <a:xfrm>
            <a:off x="3955023" y="3361510"/>
            <a:ext cx="129278" cy="825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4" name="CuadroTexto 183"/>
          <p:cNvSpPr txBox="1"/>
          <p:nvPr/>
        </p:nvSpPr>
        <p:spPr>
          <a:xfrm>
            <a:off x="3716608" y="3431955"/>
            <a:ext cx="6142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Fecha_hora</a:t>
            </a:r>
            <a:endParaRPr lang="es-ES" sz="1200" dirty="0"/>
          </a:p>
        </p:txBody>
      </p:sp>
      <p:cxnSp>
        <p:nvCxnSpPr>
          <p:cNvPr id="185" name="Conector recto 184"/>
          <p:cNvCxnSpPr/>
          <p:nvPr/>
        </p:nvCxnSpPr>
        <p:spPr>
          <a:xfrm>
            <a:off x="4012972" y="3039129"/>
            <a:ext cx="0" cy="31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Elipse 196"/>
          <p:cNvSpPr/>
          <p:nvPr/>
        </p:nvSpPr>
        <p:spPr>
          <a:xfrm>
            <a:off x="2001269" y="2753636"/>
            <a:ext cx="129278" cy="825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8" name="Conector recto 197"/>
          <p:cNvCxnSpPr/>
          <p:nvPr/>
        </p:nvCxnSpPr>
        <p:spPr>
          <a:xfrm>
            <a:off x="2064907" y="2839298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Elipse 198"/>
          <p:cNvSpPr/>
          <p:nvPr/>
        </p:nvSpPr>
        <p:spPr>
          <a:xfrm>
            <a:off x="1490799" y="3056964"/>
            <a:ext cx="129278" cy="825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6" name="Conector recto 205"/>
          <p:cNvCxnSpPr/>
          <p:nvPr/>
        </p:nvCxnSpPr>
        <p:spPr>
          <a:xfrm>
            <a:off x="1554437" y="3142626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CuadroTexto 206"/>
          <p:cNvSpPr txBox="1"/>
          <p:nvPr/>
        </p:nvSpPr>
        <p:spPr>
          <a:xfrm>
            <a:off x="1633176" y="2570881"/>
            <a:ext cx="7264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Cedula_cliente</a:t>
            </a:r>
            <a:endParaRPr lang="es-ES" sz="700" dirty="0" smtClean="0"/>
          </a:p>
        </p:txBody>
      </p:sp>
      <p:sp>
        <p:nvSpPr>
          <p:cNvPr id="208" name="CuadroTexto 207"/>
          <p:cNvSpPr txBox="1"/>
          <p:nvPr/>
        </p:nvSpPr>
        <p:spPr>
          <a:xfrm>
            <a:off x="1093646" y="2834423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Num_hab</a:t>
            </a:r>
            <a:endParaRPr lang="es-ES" sz="1200" dirty="0"/>
          </a:p>
        </p:txBody>
      </p:sp>
      <p:sp>
        <p:nvSpPr>
          <p:cNvPr id="209" name="Elipse 208"/>
          <p:cNvSpPr/>
          <p:nvPr/>
        </p:nvSpPr>
        <p:spPr>
          <a:xfrm>
            <a:off x="3658934" y="1984674"/>
            <a:ext cx="129278" cy="825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0" name="Conector recto 209"/>
          <p:cNvCxnSpPr/>
          <p:nvPr/>
        </p:nvCxnSpPr>
        <p:spPr>
          <a:xfrm>
            <a:off x="3722572" y="2070336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Elipse 210"/>
          <p:cNvSpPr/>
          <p:nvPr/>
        </p:nvSpPr>
        <p:spPr>
          <a:xfrm>
            <a:off x="2994100" y="2110840"/>
            <a:ext cx="129278" cy="8254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2" name="Conector recto 211"/>
          <p:cNvCxnSpPr/>
          <p:nvPr/>
        </p:nvCxnSpPr>
        <p:spPr>
          <a:xfrm>
            <a:off x="3057738" y="2196502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CuadroTexto 212"/>
          <p:cNvSpPr txBox="1"/>
          <p:nvPr/>
        </p:nvSpPr>
        <p:spPr>
          <a:xfrm>
            <a:off x="3431026" y="1789272"/>
            <a:ext cx="7906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Num_habitacion</a:t>
            </a:r>
            <a:endParaRPr lang="es-ES" sz="1200" dirty="0"/>
          </a:p>
        </p:txBody>
      </p:sp>
      <p:sp>
        <p:nvSpPr>
          <p:cNvPr id="214" name="CuadroTexto 213"/>
          <p:cNvSpPr txBox="1"/>
          <p:nvPr/>
        </p:nvSpPr>
        <p:spPr>
          <a:xfrm>
            <a:off x="2596947" y="1888299"/>
            <a:ext cx="7264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dirty="0" err="1" smtClean="0"/>
              <a:t>Cedula_cliente</a:t>
            </a:r>
            <a:endParaRPr lang="es-ES" sz="1200" dirty="0"/>
          </a:p>
        </p:txBody>
      </p:sp>
      <p:sp>
        <p:nvSpPr>
          <p:cNvPr id="136" name="Elipse 135"/>
          <p:cNvSpPr/>
          <p:nvPr/>
        </p:nvSpPr>
        <p:spPr>
          <a:xfrm>
            <a:off x="9005348" y="2191162"/>
            <a:ext cx="129278" cy="8254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7" name="Conector recto 136"/>
          <p:cNvCxnSpPr/>
          <p:nvPr/>
        </p:nvCxnSpPr>
        <p:spPr>
          <a:xfrm>
            <a:off x="9068986" y="2282434"/>
            <a:ext cx="0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8719525" y="1947988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Primary</a:t>
            </a:r>
            <a:r>
              <a:rPr lang="es-ES" sz="1100" dirty="0" smtClean="0"/>
              <a:t> </a:t>
            </a:r>
            <a:r>
              <a:rPr lang="es-ES" sz="1100" dirty="0" err="1" smtClean="0"/>
              <a:t>key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642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112</Words>
  <Application>Microsoft Office PowerPoint</Application>
  <PresentationFormat>Panorámica</PresentationFormat>
  <Paragraphs>109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Cuadro</dc:creator>
  <cp:lastModifiedBy>Sebastian Cuadro</cp:lastModifiedBy>
  <cp:revision>20</cp:revision>
  <dcterms:created xsi:type="dcterms:W3CDTF">2017-05-25T22:28:37Z</dcterms:created>
  <dcterms:modified xsi:type="dcterms:W3CDTF">2017-06-13T18:01:31Z</dcterms:modified>
</cp:coreProperties>
</file>