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PACF and ACF graphs</a:t>
            </a:r>
          </a:p>
          <a:p>
            <a:r>
              <a:rPr lang="en-US" dirty="0"/>
              <a:t>Auto Regressive Model</a:t>
            </a:r>
          </a:p>
          <a:p>
            <a:r>
              <a:rPr lang="en-US" dirty="0"/>
              <a:t>Moving Average</a:t>
            </a:r>
          </a:p>
          <a:p>
            <a:r>
              <a:rPr lang="en-US" dirty="0"/>
              <a:t>ARMA</a:t>
            </a:r>
          </a:p>
          <a:p>
            <a:r>
              <a:rPr lang="en-US" dirty="0"/>
              <a:t>Stationarity</a:t>
            </a:r>
          </a:p>
          <a:p>
            <a:r>
              <a:rPr lang="en-US" dirty="0"/>
              <a:t>ARIMA Forecasting</a:t>
            </a:r>
          </a:p>
        </p:txBody>
      </p:sp>
    </p:spTree>
    <p:extLst>
      <p:ext uri="{BB962C8B-B14F-4D97-AF65-F5344CB8AC3E}">
        <p14:creationId xmlns:p14="http://schemas.microsoft.com/office/powerpoint/2010/main" val="299850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set of observations which is time dependent or we can say time is one of important variable on which the data patterns varies is called time series.</a:t>
            </a:r>
          </a:p>
          <a:p>
            <a:r>
              <a:rPr lang="en-US" dirty="0"/>
              <a:t>Many case is real world scenarios possesses these kind of time dependent observation</a:t>
            </a:r>
          </a:p>
          <a:p>
            <a:r>
              <a:rPr lang="en-US" dirty="0"/>
              <a:t>Example – Stock Price, Currency Change, Climate etc.</a:t>
            </a:r>
          </a:p>
        </p:txBody>
      </p:sp>
    </p:spTree>
    <p:extLst>
      <p:ext uri="{BB962C8B-B14F-4D97-AF65-F5344CB8AC3E}">
        <p14:creationId xmlns:p14="http://schemas.microsoft.com/office/powerpoint/2010/main" val="319693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049" t="21016" r="8333" b="12411"/>
          <a:stretch/>
        </p:blipFill>
        <p:spPr>
          <a:xfrm>
            <a:off x="447472" y="621817"/>
            <a:ext cx="10894979" cy="597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9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REGRESSIVE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025" t="22658" r="12674" b="29006"/>
          <a:stretch/>
        </p:blipFill>
        <p:spPr>
          <a:xfrm>
            <a:off x="608144" y="2180496"/>
            <a:ext cx="11002663" cy="39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4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26" t="19783" r="6763" b="11825"/>
          <a:stretch/>
        </p:blipFill>
        <p:spPr>
          <a:xfrm>
            <a:off x="533400" y="2181225"/>
            <a:ext cx="11077408" cy="42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1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time series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Stationarity means that the statistical properties of a </a:t>
            </a:r>
            <a:r>
              <a:rPr lang="en-US" b="1" dirty="0"/>
              <a:t>time series</a:t>
            </a:r>
            <a:r>
              <a:rPr lang="en-US" dirty="0"/>
              <a:t> (or rather the process generating it) </a:t>
            </a:r>
            <a:r>
              <a:rPr lang="en-US" b="1" dirty="0"/>
              <a:t>do</a:t>
            </a:r>
            <a:r>
              <a:rPr lang="en-US" dirty="0"/>
              <a:t> not change over </a:t>
            </a:r>
            <a:r>
              <a:rPr lang="en-US" b="1" dirty="0"/>
              <a:t>time</a:t>
            </a:r>
            <a:r>
              <a:rPr lang="en-US" dirty="0"/>
              <a:t>.</a:t>
            </a:r>
          </a:p>
          <a:p>
            <a:r>
              <a:rPr lang="en-US" dirty="0"/>
              <a:t>Mean remains constant over time.</a:t>
            </a:r>
          </a:p>
          <a:p>
            <a:r>
              <a:rPr lang="en-US" dirty="0"/>
              <a:t>Standard Deviation remains constant over time.</a:t>
            </a:r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b="1" dirty="0"/>
              <a:t>If</a:t>
            </a:r>
            <a:r>
              <a:rPr lang="en-US" dirty="0"/>
              <a:t> the test statistic is greater than the critical value, we reject the null hypothesis (</a:t>
            </a:r>
            <a:r>
              <a:rPr lang="en-US" b="1" dirty="0"/>
              <a:t>series</a:t>
            </a:r>
            <a:r>
              <a:rPr lang="en-US" dirty="0"/>
              <a:t> is not </a:t>
            </a:r>
            <a:r>
              <a:rPr lang="en-US" b="1" dirty="0"/>
              <a:t>stationary</a:t>
            </a:r>
            <a:r>
              <a:rPr lang="en-US" dirty="0"/>
              <a:t>). </a:t>
            </a:r>
            <a:r>
              <a:rPr lang="en-US" b="1" dirty="0"/>
              <a:t>If</a:t>
            </a:r>
            <a:r>
              <a:rPr lang="en-US" dirty="0"/>
              <a:t> the test statistic is less than the critical value, </a:t>
            </a:r>
            <a:r>
              <a:rPr lang="en-US" b="1" dirty="0"/>
              <a:t>if</a:t>
            </a:r>
            <a:r>
              <a:rPr lang="en-US" dirty="0"/>
              <a:t> fail to reject the null hypothesis (</a:t>
            </a:r>
            <a:r>
              <a:rPr lang="en-US" b="1" dirty="0"/>
              <a:t>series is stationary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28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876" t="2021" b="9124"/>
          <a:stretch/>
        </p:blipFill>
        <p:spPr>
          <a:xfrm>
            <a:off x="1770433" y="1011677"/>
            <a:ext cx="8667470" cy="52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8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912" r="40456" b="15438"/>
          <a:stretch/>
        </p:blipFill>
        <p:spPr>
          <a:xfrm>
            <a:off x="959794" y="817123"/>
            <a:ext cx="9098605" cy="579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7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91" r="5141" b="13357"/>
          <a:stretch/>
        </p:blipFill>
        <p:spPr>
          <a:xfrm>
            <a:off x="376138" y="726355"/>
            <a:ext cx="11277598" cy="575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2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215" b="13342"/>
          <a:stretch/>
        </p:blipFill>
        <p:spPr>
          <a:xfrm>
            <a:off x="304892" y="661481"/>
            <a:ext cx="11595278" cy="59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5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41" y="663912"/>
            <a:ext cx="11245174" cy="584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5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775856"/>
            <a:ext cx="11416145" cy="572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3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30" y="668484"/>
            <a:ext cx="11203706" cy="594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6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1" y="716972"/>
            <a:ext cx="11083637" cy="589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326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162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Gill Sans MT</vt:lpstr>
      <vt:lpstr>Wingdings 2</vt:lpstr>
      <vt:lpstr>Dividend</vt:lpstr>
      <vt:lpstr>Time series forecasting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series</vt:lpstr>
      <vt:lpstr>PowerPoint Presentation</vt:lpstr>
      <vt:lpstr>AUTO REGRESSIVE MODEL</vt:lpstr>
      <vt:lpstr>MOVING AVERAGES</vt:lpstr>
      <vt:lpstr>Stationary time series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</dc:title>
  <dc:creator>Kesh, Sreemanta</dc:creator>
  <cp:lastModifiedBy>GANESH</cp:lastModifiedBy>
  <cp:revision>9</cp:revision>
  <dcterms:created xsi:type="dcterms:W3CDTF">2020-04-17T19:37:42Z</dcterms:created>
  <dcterms:modified xsi:type="dcterms:W3CDTF">2022-02-04T07:00:23Z</dcterms:modified>
</cp:coreProperties>
</file>