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8"/>
  </p:notesMasterIdLst>
  <p:handoutMasterIdLst>
    <p:handoutMasterId r:id="rId9"/>
  </p:handoutMasterIdLst>
  <p:sldIdLst>
    <p:sldId id="2076138342" r:id="rId6"/>
    <p:sldId id="2076138343" r:id="rId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8E57E-2DE2-4706-84B8-299FB0D47FC1}" v="2" dt="2023-07-17T09:39:48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  <pc:docChgLst>
    <pc:chgData name="Damien Aicheh" userId="d1c61494-71f4-494c-8dd8-8244e5c466b0" providerId="ADAL" clId="{A448E57E-2DE2-4706-84B8-299FB0D47FC1}"/>
    <pc:docChg chg="addSld delSld modSld delSection modSection">
      <pc:chgData name="Damien Aicheh" userId="d1c61494-71f4-494c-8dd8-8244e5c466b0" providerId="ADAL" clId="{A448E57E-2DE2-4706-84B8-299FB0D47FC1}" dt="2023-07-17T09:39:48.218" v="8"/>
      <pc:docMkLst>
        <pc:docMk/>
      </pc:docMkLst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866931641" sldId="2076138341"/>
        </pc:sldMkLst>
      </pc:sldChg>
      <pc:sldChg chg="addSp modSp mod">
        <pc:chgData name="Damien Aicheh" userId="d1c61494-71f4-494c-8dd8-8244e5c466b0" providerId="ADAL" clId="{A448E57E-2DE2-4706-84B8-299FB0D47FC1}" dt="2023-07-09T08:31:24.434" v="6" actId="20577"/>
        <pc:sldMkLst>
          <pc:docMk/>
          <pc:sldMk cId="361226269" sldId="2076138342"/>
        </pc:sldMkLst>
        <pc:spChg chg="add mod">
          <ac:chgData name="Damien Aicheh" userId="d1c61494-71f4-494c-8dd8-8244e5c466b0" providerId="ADAL" clId="{A448E57E-2DE2-4706-84B8-299FB0D47FC1}" dt="2023-07-09T08:31:24.434" v="6" actId="20577"/>
          <ac:spMkLst>
            <pc:docMk/>
            <pc:sldMk cId="361226269" sldId="2076138342"/>
            <ac:spMk id="2" creationId="{1775F59F-8B38-5A56-6F40-5DB6351FA81B}"/>
          </ac:spMkLst>
        </pc:spChg>
        <pc:spChg chg="mod">
          <ac:chgData name="Damien Aicheh" userId="d1c61494-71f4-494c-8dd8-8244e5c466b0" providerId="ADAL" clId="{A448E57E-2DE2-4706-84B8-299FB0D47FC1}" dt="2023-07-07T08:17:18.461" v="3" actId="20577"/>
          <ac:spMkLst>
            <pc:docMk/>
            <pc:sldMk cId="361226269" sldId="2076138342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A448E57E-2DE2-4706-84B8-299FB0D47FC1}" dt="2023-07-17T09:39:48.218" v="8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A448E57E-2DE2-4706-84B8-299FB0D47FC1}" dt="2023-07-05T12:38:52.551" v="1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A448E57E-2DE2-4706-84B8-299FB0D47FC1}" dt="2023-07-05T12:38:45.354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A448E57E-2DE2-4706-84B8-299FB0D47FC1}" dt="2023-07-05T12:38:45.354" v="0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A448E57E-2DE2-4706-84B8-299FB0D47FC1}" dt="2023-07-05T12:38:45.354" v="0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A448E57E-2DE2-4706-84B8-299FB0D47FC1}" dt="2023-07-05T12:38:45.354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7/17/2023 11:39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7/17/2023 11:39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gitignore/api/terrafor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5F59F-8B38-5A56-6F40-5DB6351FA81B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6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BA36C-7759-9932-E4E3-8E4B4A89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to GitHub Actions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0141B5-A775-CD3B-1878-ABCF5878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571414"/>
            <a:ext cx="11449155" cy="5232202"/>
          </a:xfrm>
        </p:spPr>
        <p:txBody>
          <a:bodyPr/>
          <a:lstStyle/>
          <a:p>
            <a:r>
              <a:rPr lang="en-US" dirty="0"/>
              <a:t>Choose one project for instance the </a:t>
            </a:r>
            <a:r>
              <a:rPr lang="en-US" b="1" dirty="0"/>
              <a:t>prj1_infra_app</a:t>
            </a:r>
            <a:r>
              <a:rPr lang="en-US" dirty="0"/>
              <a:t> and add a .</a:t>
            </a:r>
            <a:r>
              <a:rPr lang="en-US" dirty="0" err="1"/>
              <a:t>gitignore</a:t>
            </a:r>
            <a:r>
              <a:rPr lang="en-US" dirty="0"/>
              <a:t> to it: </a:t>
            </a:r>
            <a:r>
              <a:rPr lang="en-US" dirty="0">
                <a:hlinkClick r:id="rId2"/>
              </a:rPr>
              <a:t>https://www.toptal.com/developers/gitignore/api/terraform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Add any other files </a:t>
            </a:r>
            <a:r>
              <a:rPr lang="en-US" dirty="0"/>
              <a:t>like plan or .terraform* that are missing to the .</a:t>
            </a:r>
            <a:r>
              <a:rPr lang="en-US" dirty="0" err="1"/>
              <a:t>gitignore</a:t>
            </a:r>
            <a:r>
              <a:rPr lang="en-US" dirty="0"/>
              <a:t> if necessary</a:t>
            </a:r>
          </a:p>
          <a:p>
            <a:endParaRPr lang="en-US" dirty="0"/>
          </a:p>
          <a:p>
            <a:r>
              <a:rPr lang="en-US" dirty="0"/>
              <a:t>Upload one project to GitHub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b="1" dirty="0"/>
              <a:t>workflow</a:t>
            </a:r>
            <a:r>
              <a:rPr lang="en-US" dirty="0"/>
              <a:t> for the project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job</a:t>
            </a:r>
            <a:r>
              <a:rPr lang="en-US" dirty="0"/>
              <a:t> to run a Terraform </a:t>
            </a:r>
            <a:r>
              <a:rPr lang="en-US" dirty="0" err="1"/>
              <a:t>init</a:t>
            </a:r>
            <a:r>
              <a:rPr lang="en-US" dirty="0"/>
              <a:t>, validate and plan</a:t>
            </a:r>
          </a:p>
          <a:p>
            <a:endParaRPr lang="en-US" dirty="0"/>
          </a:p>
          <a:p>
            <a:r>
              <a:rPr lang="en-US" dirty="0"/>
              <a:t>Create another job to run a Terraform </a:t>
            </a:r>
            <a:r>
              <a:rPr lang="en-US" b="1" dirty="0"/>
              <a:t>apply</a:t>
            </a:r>
            <a:r>
              <a:rPr lang="en-US" dirty="0"/>
              <a:t> if changes where detected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terraform plan --detailed-</a:t>
            </a:r>
            <a:r>
              <a:rPr lang="en-US" b="1" dirty="0" err="1"/>
              <a:t>exitcode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Use the </a:t>
            </a:r>
            <a:r>
              <a:rPr lang="en-US" b="1" dirty="0"/>
              <a:t>identity method </a:t>
            </a:r>
            <a:r>
              <a:rPr lang="en-US" dirty="0"/>
              <a:t>you prefer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1806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114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Migrate to GitHub Actions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2023-07-17T09:39:49Z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