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8"/>
  </p:notesMasterIdLst>
  <p:handoutMasterIdLst>
    <p:handoutMasterId r:id="rId9"/>
  </p:handoutMasterIdLst>
  <p:sldIdLst>
    <p:sldId id="2076138376" r:id="rId6"/>
    <p:sldId id="2076138368" r:id="rId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A64D8-3B08-4908-848C-75628BDB3E96}" v="1" dt="2023-07-09T08:31:31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5F4A64D8-3B08-4908-848C-75628BDB3E96}"/>
    <pc:docChg chg="delSld modSld delSection modSection">
      <pc:chgData name="Damien Aicheh" userId="d1c61494-71f4-494c-8dd8-8244e5c466b0" providerId="ADAL" clId="{5F4A64D8-3B08-4908-848C-75628BDB3E96}" dt="2023-07-17T11:39:41.260" v="12" actId="6549"/>
      <pc:docMkLst>
        <pc:docMk/>
      </pc:docMkLst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5F4A64D8-3B08-4908-848C-75628BDB3E96}" dt="2023-07-05T12:39:52.058" v="1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550419232" sldId="207613814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24620291" sldId="207613814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557597647" sldId="207613815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155026016" sldId="207613816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099825018" sldId="207613817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455129449" sldId="207613817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612265953" sldId="207613818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957381261" sldId="207613820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449305155" sldId="2076138316"/>
        </pc:sldMkLst>
      </pc:sldChg>
      <pc:sldChg chg="del">
        <pc:chgData name="Damien Aicheh" userId="d1c61494-71f4-494c-8dd8-8244e5c466b0" providerId="ADAL" clId="{5F4A64D8-3B08-4908-848C-75628BDB3E96}" dt="2023-07-05T12:39:52.058" v="1" actId="47"/>
        <pc:sldMkLst>
          <pc:docMk/>
          <pc:sldMk cId="1024891871" sldId="207613831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118636388" sldId="2076138318"/>
        </pc:sldMkLst>
      </pc:sldChg>
      <pc:sldChg chg="del">
        <pc:chgData name="Damien Aicheh" userId="d1c61494-71f4-494c-8dd8-8244e5c466b0" providerId="ADAL" clId="{5F4A64D8-3B08-4908-848C-75628BDB3E96}" dt="2023-07-05T12:39:52.058" v="1" actId="47"/>
        <pc:sldMkLst>
          <pc:docMk/>
          <pc:sldMk cId="1369425493" sldId="207613831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265813636" sldId="207613832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728017098" sldId="207613832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307914384" sldId="207613832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039701800" sldId="207613832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561978922" sldId="207613832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369861628" sldId="207613832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5F4A64D8-3B08-4908-848C-75628BDB3E96}" dt="2023-07-05T12:39:52.058" v="1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5F4A64D8-3B08-4908-848C-75628BDB3E96}" dt="2023-07-05T12:39:52.058" v="1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5F4A64D8-3B08-4908-848C-75628BDB3E96}" dt="2023-07-05T12:39:52.058" v="1" actId="47"/>
        <pc:sldMkLst>
          <pc:docMk/>
          <pc:sldMk cId="866931641" sldId="207613834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61226269" sldId="207613834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5F4A64D8-3B08-4908-848C-75628BDB3E96}" dt="2023-07-05T12:39:52.058" v="1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783099321" sldId="2076138367"/>
        </pc:sldMkLst>
      </pc:sldChg>
      <pc:sldChg chg="modSp mod">
        <pc:chgData name="Damien Aicheh" userId="d1c61494-71f4-494c-8dd8-8244e5c466b0" providerId="ADAL" clId="{5F4A64D8-3B08-4908-848C-75628BDB3E96}" dt="2023-07-17T11:39:41.260" v="12" actId="6549"/>
        <pc:sldMkLst>
          <pc:docMk/>
          <pc:sldMk cId="3582263476" sldId="2076138368"/>
        </pc:sldMkLst>
        <pc:spChg chg="mod">
          <ac:chgData name="Damien Aicheh" userId="d1c61494-71f4-494c-8dd8-8244e5c466b0" providerId="ADAL" clId="{5F4A64D8-3B08-4908-848C-75628BDB3E96}" dt="2023-07-17T11:39:41.260" v="12" actId="6549"/>
          <ac:spMkLst>
            <pc:docMk/>
            <pc:sldMk cId="3582263476" sldId="2076138368"/>
            <ac:spMk id="2" creationId="{7A970F0E-F90D-2C4F-D88B-6D541A0E2E08}"/>
          </ac:spMkLst>
        </pc:spChg>
        <pc:spChg chg="mod">
          <ac:chgData name="Damien Aicheh" userId="d1c61494-71f4-494c-8dd8-8244e5c466b0" providerId="ADAL" clId="{5F4A64D8-3B08-4908-848C-75628BDB3E96}" dt="2023-07-17T11:39:34.159" v="11" actId="20577"/>
          <ac:spMkLst>
            <pc:docMk/>
            <pc:sldMk cId="3582263476" sldId="2076138368"/>
            <ac:spMk id="8" creationId="{19522803-7AAF-6843-A0DA-910E49B10590}"/>
          </ac:spMkLst>
        </pc:spChg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1328873894" sldId="207613837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013696589" sldId="2076138374"/>
        </pc:sldMkLst>
      </pc:sldChg>
      <pc:sldChg chg="addSp modSp mod">
        <pc:chgData name="Damien Aicheh" userId="d1c61494-71f4-494c-8dd8-8244e5c466b0" providerId="ADAL" clId="{5F4A64D8-3B08-4908-848C-75628BDB3E96}" dt="2023-07-09T08:31:34.553" v="6" actId="20577"/>
        <pc:sldMkLst>
          <pc:docMk/>
          <pc:sldMk cId="3396829732" sldId="2076138376"/>
        </pc:sldMkLst>
        <pc:spChg chg="add mod">
          <ac:chgData name="Damien Aicheh" userId="d1c61494-71f4-494c-8dd8-8244e5c466b0" providerId="ADAL" clId="{5F4A64D8-3B08-4908-848C-75628BDB3E96}" dt="2023-07-09T08:31:34.553" v="6" actId="20577"/>
          <ac:spMkLst>
            <pc:docMk/>
            <pc:sldMk cId="3396829732" sldId="2076138376"/>
            <ac:spMk id="2" creationId="{47670300-61F2-1DFB-D4C0-646E91D9A537}"/>
          </ac:spMkLst>
        </pc:spChg>
        <pc:spChg chg="mod">
          <ac:chgData name="Damien Aicheh" userId="d1c61494-71f4-494c-8dd8-8244e5c466b0" providerId="ADAL" clId="{5F4A64D8-3B08-4908-848C-75628BDB3E96}" dt="2023-07-07T08:17:23.840" v="3" actId="20577"/>
          <ac:spMkLst>
            <pc:docMk/>
            <pc:sldMk cId="3396829732" sldId="2076138376"/>
            <ac:spMk id="5" creationId="{007C2C26-EFD2-E847-AEA7-5CEF245E0904}"/>
          </ac:spMkLst>
        </pc:spChg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405426219" sldId="207613837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721854005" sldId="2076138379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3344463938" sldId="2076138380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995059532" sldId="2076138381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50109647" sldId="2076138382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406344891" sldId="2076138383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437630793" sldId="2076138385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5F4A64D8-3B08-4908-848C-75628BDB3E96}" dt="2023-07-05T12:39:48.001" v="0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5F4A64D8-3B08-4908-848C-75628BDB3E96}" dt="2023-07-05T12:39:48.001" v="0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5F4A64D8-3B08-4908-848C-75628BDB3E96}" dt="2023-07-05T12:39:48.001" v="0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5F4A64D8-3B08-4908-848C-75628BDB3E96}" dt="2023-07-05T12:39:48.001" v="0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 modSection">
      <pc:chgData name="Damien Aicheh" userId="d1c61494-71f4-494c-8dd8-8244e5c466b0" providerId="ADAL" clId="{5A7E773B-6862-4878-B88F-FB3DEC8B0D4E}" dt="2023-07-05T12:34:06.043" v="37" actId="17846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  <pc:sldChg chg="modSp mod">
        <pc:chgData name="Damien Aicheh" userId="d1c61494-71f4-494c-8dd8-8244e5c466b0" providerId="ADAL" clId="{5A7E773B-6862-4878-B88F-FB3DEC8B0D4E}" dt="2023-07-05T12:24:33.810" v="28" actId="113"/>
        <pc:sldMkLst>
          <pc:docMk/>
          <pc:sldMk cId="2406344891" sldId="2076138383"/>
        </pc:sldMkLst>
        <pc:spChg chg="mod">
          <ac:chgData name="Damien Aicheh" userId="d1c61494-71f4-494c-8dd8-8244e5c466b0" providerId="ADAL" clId="{5A7E773B-6862-4878-B88F-FB3DEC8B0D4E}" dt="2023-07-05T12:24:33.810" v="28" actId="113"/>
          <ac:spMkLst>
            <pc:docMk/>
            <pc:sldMk cId="2406344891" sldId="2076138383"/>
            <ac:spMk id="15" creationId="{7AFD9358-0F0F-DD41-8430-DD40142A334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7/17/2023 1:39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7/17/2023 1:39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2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5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linters/tfl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aquasecurity/tfs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70300-61F2-1DFB-D4C0-646E91D9A537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3</a:t>
            </a:r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297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Play with </a:t>
            </a:r>
            <a:r>
              <a:rPr lang="en-US" dirty="0" err="1"/>
              <a:t>TFLint</a:t>
            </a:r>
            <a:r>
              <a:rPr lang="en-US" dirty="0"/>
              <a:t> and </a:t>
            </a:r>
            <a:r>
              <a:rPr lang="en-US" dirty="0" err="1"/>
              <a:t>TFSec</a:t>
            </a:r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7A970F0E-F90D-2C4F-D88B-6D541A0E2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737340"/>
            <a:ext cx="9572625" cy="3385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 </a:t>
            </a:r>
            <a:r>
              <a:rPr lang="en-US" dirty="0" err="1">
                <a:latin typeface="+mn-lt"/>
              </a:rPr>
              <a:t>TFLint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latin typeface="+mn-lt"/>
                <a:hlinkClick r:id="rId3"/>
              </a:rPr>
              <a:t>https://github.com/terraform-linters/tflint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Add a </a:t>
            </a:r>
            <a:r>
              <a:rPr lang="en-US" dirty="0" err="1">
                <a:latin typeface="+mn-lt"/>
              </a:rPr>
              <a:t>tflint.hcl</a:t>
            </a:r>
            <a:r>
              <a:rPr lang="en-US" dirty="0">
                <a:latin typeface="+mn-lt"/>
              </a:rPr>
              <a:t> configuration to at least one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Add the </a:t>
            </a:r>
            <a:r>
              <a:rPr lang="en-US" dirty="0" err="1">
                <a:latin typeface="+mn-lt"/>
              </a:rPr>
              <a:t>azurerm</a:t>
            </a:r>
            <a:r>
              <a:rPr lang="en-US" dirty="0">
                <a:latin typeface="+mn-lt"/>
              </a:rPr>
              <a:t> plugin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Try to disable </a:t>
            </a:r>
            <a:r>
              <a:rPr lang="fr-FR" dirty="0">
                <a:latin typeface="+mn-lt"/>
              </a:rPr>
              <a:t>a </a:t>
            </a:r>
            <a:r>
              <a:rPr lang="fr-FR" dirty="0" err="1">
                <a:latin typeface="+mn-lt"/>
              </a:rPr>
              <a:t>tflint</a:t>
            </a:r>
            <a:r>
              <a:rPr lang="fr-FR" dirty="0">
                <a:latin typeface="+mn-lt"/>
              </a:rPr>
              <a:t> </a:t>
            </a:r>
            <a:r>
              <a:rPr lang="fr-FR">
                <a:latin typeface="+mn-lt"/>
              </a:rPr>
              <a:t>rule</a:t>
            </a:r>
            <a:endParaRPr lang="fr-FR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 </a:t>
            </a:r>
            <a:r>
              <a:rPr lang="en-US" dirty="0" err="1">
                <a:latin typeface="+mn-lt"/>
              </a:rPr>
              <a:t>TFSec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latin typeface="+mn-lt"/>
                <a:hlinkClick r:id="rId4"/>
              </a:rPr>
              <a:t>https://github.com/aquasecurity/tfsec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Run </a:t>
            </a:r>
            <a:r>
              <a:rPr lang="en-US" dirty="0" err="1">
                <a:latin typeface="+mn-lt"/>
              </a:rPr>
              <a:t>TFSec</a:t>
            </a:r>
            <a:r>
              <a:rPr lang="en-US" dirty="0">
                <a:latin typeface="+mn-lt"/>
              </a:rPr>
              <a:t> to at least one project</a:t>
            </a:r>
          </a:p>
        </p:txBody>
      </p:sp>
    </p:spTree>
    <p:extLst>
      <p:ext uri="{BB962C8B-B14F-4D97-AF65-F5344CB8AC3E}">
        <p14:creationId xmlns:p14="http://schemas.microsoft.com/office/powerpoint/2010/main" val="35822634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17012f8d-dfee-46cb-a314-eed379f2338a"/>
    <ds:schemaRef ds:uri="http://www.w3.org/XML/1998/namespace"/>
    <ds:schemaRef ds:uri="http://schemas.microsoft.com/sharepoint/v3"/>
    <ds:schemaRef ds:uri="http://schemas.microsoft.com/office/infopath/2007/PartnerControls"/>
    <ds:schemaRef ds:uri="f784ab01-3b00-4499-a3fe-88ca86405c7b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72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Play with TFLint and TFSec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2023-07-17T11:39:41Z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