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4551" r:id="rId4"/>
    <p:sldMasterId id="2147484608" r:id="rId5"/>
  </p:sldMasterIdLst>
  <p:notesMasterIdLst>
    <p:notesMasterId r:id="rId9"/>
  </p:notesMasterIdLst>
  <p:handoutMasterIdLst>
    <p:handoutMasterId r:id="rId10"/>
  </p:handoutMasterIdLst>
  <p:sldIdLst>
    <p:sldId id="2076138150" r:id="rId6"/>
    <p:sldId id="2076138149" r:id="rId7"/>
    <p:sldId id="2076138383" r:id="rId8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/>
  <p:cmAuthor id="3" name="Mary Feil-Jacobs" initials="MF" lastIdx="22" clrIdx="3"/>
  <p:cmAuthor id="4" name="Angela Powell" initials="AP" lastIdx="9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8043C2"/>
    <a:srgbClr val="243A5E"/>
    <a:srgbClr val="0078D4"/>
    <a:srgbClr val="000000"/>
    <a:srgbClr val="EBEBEB"/>
    <a:srgbClr val="3C3C41"/>
    <a:srgbClr val="1A1A1A"/>
    <a:srgbClr val="008272"/>
    <a:srgbClr val="008C72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0A8975-B542-4A10-9630-1B9D9BEC5A0B}" v="2" dt="2023-07-09T08:29:27.87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011" autoAdjust="0"/>
    <p:restoredTop sz="96327" autoAdjust="0"/>
  </p:normalViewPr>
  <p:slideViewPr>
    <p:cSldViewPr snapToGrid="0">
      <p:cViewPr varScale="1">
        <p:scale>
          <a:sx n="94" d="100"/>
          <a:sy n="94" d="100"/>
        </p:scale>
        <p:origin x="44" y="22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-46232"/>
    </p:cViewPr>
  </p:sorterViewPr>
  <p:notesViewPr>
    <p:cSldViewPr snapToGrid="0" showGuides="1">
      <p:cViewPr varScale="1">
        <p:scale>
          <a:sx n="137" d="100"/>
          <a:sy n="137" d="100"/>
        </p:scale>
        <p:origin x="3600" y="20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commentAuthors" Target="commentAuthors.xml"/><Relationship Id="rId5" Type="http://schemas.openxmlformats.org/officeDocument/2006/relationships/slideMaster" Target="slideMasters/slideMaster2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mien Aicheh" userId="d1c61494-71f4-494c-8dd8-8244e5c466b0" providerId="ADAL" clId="{94FD653F-C5DD-45CC-95F5-85A9F4349EA8}"/>
    <pc:docChg chg="undo redo custSel addSld delSld modSld sldOrd addSection delSection modSection">
      <pc:chgData name="Damien Aicheh" userId="d1c61494-71f4-494c-8dd8-8244e5c466b0" providerId="ADAL" clId="{94FD653F-C5DD-45CC-95F5-85A9F4349EA8}" dt="2023-06-20T08:04:47.525" v="32791" actId="20577"/>
      <pc:docMkLst>
        <pc:docMk/>
      </pc:docMkLst>
      <pc:sldChg chg="delSp add del setBg delDesignElem">
        <pc:chgData name="Damien Aicheh" userId="d1c61494-71f4-494c-8dd8-8244e5c466b0" providerId="ADAL" clId="{94FD653F-C5DD-45CC-95F5-85A9F4349EA8}" dt="2023-05-25T08:04:06.406" v="370" actId="47"/>
        <pc:sldMkLst>
          <pc:docMk/>
          <pc:sldMk cId="367564279" sldId="256"/>
        </pc:sldMkLst>
        <pc:spChg chg="del">
          <ac:chgData name="Damien Aicheh" userId="d1c61494-71f4-494c-8dd8-8244e5c466b0" providerId="ADAL" clId="{94FD653F-C5DD-45CC-95F5-85A9F4349EA8}" dt="2023-05-25T08:04:00.900" v="359"/>
          <ac:spMkLst>
            <pc:docMk/>
            <pc:sldMk cId="367564279" sldId="256"/>
            <ac:spMk id="35" creationId="{E91DC736-0EF8-4F87-9146-EBF1D2EE4D3D}"/>
          </ac:spMkLst>
        </pc:spChg>
        <pc:spChg chg="del">
          <ac:chgData name="Damien Aicheh" userId="d1c61494-71f4-494c-8dd8-8244e5c466b0" providerId="ADAL" clId="{94FD653F-C5DD-45CC-95F5-85A9F4349EA8}" dt="2023-05-25T08:04:00.900" v="359"/>
          <ac:spMkLst>
            <pc:docMk/>
            <pc:sldMk cId="367564279" sldId="256"/>
            <ac:spMk id="37" creationId="{097CD68E-23E3-4007-8847-CD0944C4F7BE}"/>
          </ac:spMkLst>
        </pc:spChg>
        <pc:spChg chg="del">
          <ac:chgData name="Damien Aicheh" userId="d1c61494-71f4-494c-8dd8-8244e5c466b0" providerId="ADAL" clId="{94FD653F-C5DD-45CC-95F5-85A9F4349EA8}" dt="2023-05-25T08:04:00.900" v="359"/>
          <ac:spMkLst>
            <pc:docMk/>
            <pc:sldMk cId="367564279" sldId="256"/>
            <ac:spMk id="39" creationId="{AF2F604E-43BE-4DC3-B983-E071523364F8}"/>
          </ac:spMkLst>
        </pc:spChg>
        <pc:spChg chg="del">
          <ac:chgData name="Damien Aicheh" userId="d1c61494-71f4-494c-8dd8-8244e5c466b0" providerId="ADAL" clId="{94FD653F-C5DD-45CC-95F5-85A9F4349EA8}" dt="2023-05-25T08:04:00.900" v="359"/>
          <ac:spMkLst>
            <pc:docMk/>
            <pc:sldMk cId="367564279" sldId="256"/>
            <ac:spMk id="41" creationId="{08C9B587-E65E-4B52-B37C-ABEBB6E87928}"/>
          </ac:spMkLst>
        </pc:spChg>
      </pc:sldChg>
      <pc:sldChg chg="delSp add del ord setBg delDesignElem">
        <pc:chgData name="Damien Aicheh" userId="d1c61494-71f4-494c-8dd8-8244e5c466b0" providerId="ADAL" clId="{94FD653F-C5DD-45CC-95F5-85A9F4349EA8}" dt="2023-05-25T08:29:20.488" v="401" actId="47"/>
        <pc:sldMkLst>
          <pc:docMk/>
          <pc:sldMk cId="99152175" sldId="265"/>
        </pc:sldMkLst>
        <pc:spChg chg="del">
          <ac:chgData name="Damien Aicheh" userId="d1c61494-71f4-494c-8dd8-8244e5c466b0" providerId="ADAL" clId="{94FD653F-C5DD-45CC-95F5-85A9F4349EA8}" dt="2023-05-25T08:04:00.900" v="359"/>
          <ac:spMkLst>
            <pc:docMk/>
            <pc:sldMk cId="99152175" sldId="265"/>
            <ac:spMk id="181" creationId="{BEBFA723-5A7B-472D-ABD7-1526B8D3A38B}"/>
          </ac:spMkLst>
        </pc:spChg>
        <pc:spChg chg="del">
          <ac:chgData name="Damien Aicheh" userId="d1c61494-71f4-494c-8dd8-8244e5c466b0" providerId="ADAL" clId="{94FD653F-C5DD-45CC-95F5-85A9F4349EA8}" dt="2023-05-25T08:04:00.900" v="359"/>
          <ac:spMkLst>
            <pc:docMk/>
            <pc:sldMk cId="99152175" sldId="265"/>
            <ac:spMk id="182" creationId="{A6B27065-399A-4CF7-BF70-CF79B9848FC1}"/>
          </ac:spMkLst>
        </pc:spChg>
        <pc:grpChg chg="del">
          <ac:chgData name="Damien Aicheh" userId="d1c61494-71f4-494c-8dd8-8244e5c466b0" providerId="ADAL" clId="{94FD653F-C5DD-45CC-95F5-85A9F4349EA8}" dt="2023-05-25T08:04:00.900" v="359"/>
          <ac:grpSpMkLst>
            <pc:docMk/>
            <pc:sldMk cId="99152175" sldId="265"/>
            <ac:grpSpMk id="183" creationId="{CF22986C-DDF7-4109-9D6A-006800D6B041}"/>
          </ac:grpSpMkLst>
        </pc:grpChg>
      </pc:sldChg>
      <pc:sldChg chg="modSp add mod">
        <pc:chgData name="Damien Aicheh" userId="d1c61494-71f4-494c-8dd8-8244e5c466b0" providerId="ADAL" clId="{94FD653F-C5DD-45CC-95F5-85A9F4349EA8}" dt="2023-06-05T13:19:48.053" v="21409"/>
        <pc:sldMkLst>
          <pc:docMk/>
          <pc:sldMk cId="848316048" sldId="270"/>
        </pc:sldMkLst>
        <pc:spChg chg="mod">
          <ac:chgData name="Damien Aicheh" userId="d1c61494-71f4-494c-8dd8-8244e5c466b0" providerId="ADAL" clId="{94FD653F-C5DD-45CC-95F5-85A9F4349EA8}" dt="2023-06-05T13:19:48.053" v="21409"/>
          <ac:spMkLst>
            <pc:docMk/>
            <pc:sldMk cId="848316048" sldId="270"/>
            <ac:spMk id="2" creationId="{E1B4E2B1-2B95-4BC9-B75B-363FE67112DC}"/>
          </ac:spMkLst>
        </pc:spChg>
      </pc:sldChg>
      <pc:sldChg chg="modSp add del">
        <pc:chgData name="Damien Aicheh" userId="d1c61494-71f4-494c-8dd8-8244e5c466b0" providerId="ADAL" clId="{94FD653F-C5DD-45CC-95F5-85A9F4349EA8}" dt="2023-05-26T09:41:43.865" v="6724" actId="2696"/>
        <pc:sldMkLst>
          <pc:docMk/>
          <pc:sldMk cId="1068746129" sldId="270"/>
        </pc:sldMkLst>
        <pc:picChg chg="mod">
          <ac:chgData name="Damien Aicheh" userId="d1c61494-71f4-494c-8dd8-8244e5c466b0" providerId="ADAL" clId="{94FD653F-C5DD-45CC-95F5-85A9F4349EA8}" dt="2023-05-25T15:14:27.192" v="3162" actId="1076"/>
          <ac:picMkLst>
            <pc:docMk/>
            <pc:sldMk cId="1068746129" sldId="270"/>
            <ac:picMk id="5122" creationId="{7B58EFB2-2148-491C-9634-E6C9C2C9B263}"/>
          </ac:picMkLst>
        </pc:picChg>
      </pc:sldChg>
      <pc:sldChg chg="add del setBg">
        <pc:chgData name="Damien Aicheh" userId="d1c61494-71f4-494c-8dd8-8244e5c466b0" providerId="ADAL" clId="{94FD653F-C5DD-45CC-95F5-85A9F4349EA8}" dt="2023-05-25T08:29:06.825" v="399" actId="47"/>
        <pc:sldMkLst>
          <pc:docMk/>
          <pc:sldMk cId="3000105025" sldId="279"/>
        </pc:sldMkLst>
      </pc:sldChg>
      <pc:sldChg chg="add del setBg">
        <pc:chgData name="Damien Aicheh" userId="d1c61494-71f4-494c-8dd8-8244e5c466b0" providerId="ADAL" clId="{94FD653F-C5DD-45CC-95F5-85A9F4349EA8}" dt="2023-05-25T08:05:08.829" v="376" actId="47"/>
        <pc:sldMkLst>
          <pc:docMk/>
          <pc:sldMk cId="1171985738" sldId="280"/>
        </pc:sldMkLst>
      </pc:sldChg>
      <pc:sldChg chg="add del setBg">
        <pc:chgData name="Damien Aicheh" userId="d1c61494-71f4-494c-8dd8-8244e5c466b0" providerId="ADAL" clId="{94FD653F-C5DD-45CC-95F5-85A9F4349EA8}" dt="2023-05-25T08:05:08.829" v="376" actId="47"/>
        <pc:sldMkLst>
          <pc:docMk/>
          <pc:sldMk cId="3103869233" sldId="281"/>
        </pc:sldMkLst>
      </pc:sldChg>
      <pc:sldChg chg="add del setBg">
        <pc:chgData name="Damien Aicheh" userId="d1c61494-71f4-494c-8dd8-8244e5c466b0" providerId="ADAL" clId="{94FD653F-C5DD-45CC-95F5-85A9F4349EA8}" dt="2023-05-25T08:05:08.829" v="376" actId="47"/>
        <pc:sldMkLst>
          <pc:docMk/>
          <pc:sldMk cId="3962291307" sldId="283"/>
        </pc:sldMkLst>
      </pc:sldChg>
      <pc:sldChg chg="add del setBg">
        <pc:chgData name="Damien Aicheh" userId="d1c61494-71f4-494c-8dd8-8244e5c466b0" providerId="ADAL" clId="{94FD653F-C5DD-45CC-95F5-85A9F4349EA8}" dt="2023-05-25T08:05:08.829" v="376" actId="47"/>
        <pc:sldMkLst>
          <pc:docMk/>
          <pc:sldMk cId="4061819519" sldId="284"/>
        </pc:sldMkLst>
      </pc:sldChg>
      <pc:sldChg chg="add del setBg">
        <pc:chgData name="Damien Aicheh" userId="d1c61494-71f4-494c-8dd8-8244e5c466b0" providerId="ADAL" clId="{94FD653F-C5DD-45CC-95F5-85A9F4349EA8}" dt="2023-05-25T08:05:08.829" v="376" actId="47"/>
        <pc:sldMkLst>
          <pc:docMk/>
          <pc:sldMk cId="1974311951" sldId="285"/>
        </pc:sldMkLst>
      </pc:sldChg>
      <pc:sldChg chg="add del setBg">
        <pc:chgData name="Damien Aicheh" userId="d1c61494-71f4-494c-8dd8-8244e5c466b0" providerId="ADAL" clId="{94FD653F-C5DD-45CC-95F5-85A9F4349EA8}" dt="2023-05-25T08:05:08.829" v="376" actId="47"/>
        <pc:sldMkLst>
          <pc:docMk/>
          <pc:sldMk cId="1563098362" sldId="286"/>
        </pc:sldMkLst>
      </pc:sldChg>
      <pc:sldChg chg="delSp modSp add mod setBg delDesignElem">
        <pc:chgData name="Damien Aicheh" userId="d1c61494-71f4-494c-8dd8-8244e5c466b0" providerId="ADAL" clId="{94FD653F-C5DD-45CC-95F5-85A9F4349EA8}" dt="2023-06-05T15:21:45.950" v="23369" actId="1076"/>
        <pc:sldMkLst>
          <pc:docMk/>
          <pc:sldMk cId="726328937" sldId="291"/>
        </pc:sldMkLst>
        <pc:spChg chg="mod">
          <ac:chgData name="Damien Aicheh" userId="d1c61494-71f4-494c-8dd8-8244e5c466b0" providerId="ADAL" clId="{94FD653F-C5DD-45CC-95F5-85A9F4349EA8}" dt="2023-06-05T15:21:45.950" v="23369" actId="1076"/>
          <ac:spMkLst>
            <pc:docMk/>
            <pc:sldMk cId="726328937" sldId="291"/>
            <ac:spMk id="2" creationId="{0F64FBBD-ABFF-4140-AE81-6A763FF94148}"/>
          </ac:spMkLst>
        </pc:spChg>
        <pc:spChg chg="mod">
          <ac:chgData name="Damien Aicheh" userId="d1c61494-71f4-494c-8dd8-8244e5c466b0" providerId="ADAL" clId="{94FD653F-C5DD-45CC-95F5-85A9F4349EA8}" dt="2023-06-05T15:21:45.950" v="23369" actId="1076"/>
          <ac:spMkLst>
            <pc:docMk/>
            <pc:sldMk cId="726328937" sldId="291"/>
            <ac:spMk id="3" creationId="{7D3AADFA-38D2-4DD1-9784-A6FCD7A6F6C8}"/>
          </ac:spMkLst>
        </pc:spChg>
        <pc:spChg chg="mod">
          <ac:chgData name="Damien Aicheh" userId="d1c61494-71f4-494c-8dd8-8244e5c466b0" providerId="ADAL" clId="{94FD653F-C5DD-45CC-95F5-85A9F4349EA8}" dt="2023-06-05T07:11:53.537" v="18768"/>
          <ac:spMkLst>
            <pc:docMk/>
            <pc:sldMk cId="726328937" sldId="291"/>
            <ac:spMk id="4" creationId="{40B632E2-4892-4E7F-B496-83033C417C1A}"/>
          </ac:spMkLst>
        </pc:spChg>
        <pc:spChg chg="mod">
          <ac:chgData name="Damien Aicheh" userId="d1c61494-71f4-494c-8dd8-8244e5c466b0" providerId="ADAL" clId="{94FD653F-C5DD-45CC-95F5-85A9F4349EA8}" dt="2023-06-05T15:21:45.950" v="23369" actId="1076"/>
          <ac:spMkLst>
            <pc:docMk/>
            <pc:sldMk cId="726328937" sldId="291"/>
            <ac:spMk id="5" creationId="{DA7C3B6E-93F5-47CE-A6EE-D371295132A7}"/>
          </ac:spMkLst>
        </pc:spChg>
        <pc:spChg chg="mod">
          <ac:chgData name="Damien Aicheh" userId="d1c61494-71f4-494c-8dd8-8244e5c466b0" providerId="ADAL" clId="{94FD653F-C5DD-45CC-95F5-85A9F4349EA8}" dt="2023-06-05T15:21:45.950" v="23369" actId="1076"/>
          <ac:spMkLst>
            <pc:docMk/>
            <pc:sldMk cId="726328937" sldId="291"/>
            <ac:spMk id="6" creationId="{78C77A9D-EF47-47DE-820C-80BBBF544AFD}"/>
          </ac:spMkLst>
        </pc:spChg>
        <pc:spChg chg="mod">
          <ac:chgData name="Damien Aicheh" userId="d1c61494-71f4-494c-8dd8-8244e5c466b0" providerId="ADAL" clId="{94FD653F-C5DD-45CC-95F5-85A9F4349EA8}" dt="2023-06-05T15:21:45.950" v="23369" actId="1076"/>
          <ac:spMkLst>
            <pc:docMk/>
            <pc:sldMk cId="726328937" sldId="291"/>
            <ac:spMk id="8" creationId="{D74993A2-6574-40C0-A9F6-3A516314D4CD}"/>
          </ac:spMkLst>
        </pc:spChg>
        <pc:spChg chg="mod">
          <ac:chgData name="Damien Aicheh" userId="d1c61494-71f4-494c-8dd8-8244e5c466b0" providerId="ADAL" clId="{94FD653F-C5DD-45CC-95F5-85A9F4349EA8}" dt="2023-06-05T15:21:45.950" v="23369" actId="1076"/>
          <ac:spMkLst>
            <pc:docMk/>
            <pc:sldMk cId="726328937" sldId="291"/>
            <ac:spMk id="9" creationId="{F74B5FA4-5E77-46FB-B782-48EEC5F4848B}"/>
          </ac:spMkLst>
        </pc:spChg>
        <pc:spChg chg="del">
          <ac:chgData name="Damien Aicheh" userId="d1c61494-71f4-494c-8dd8-8244e5c466b0" providerId="ADAL" clId="{94FD653F-C5DD-45CC-95F5-85A9F4349EA8}" dt="2023-06-05T07:11:37.187" v="18766"/>
          <ac:spMkLst>
            <pc:docMk/>
            <pc:sldMk cId="726328937" sldId="291"/>
            <ac:spMk id="11" creationId="{F18AC99E-D291-47A7-8D96-2FD61185B8A4}"/>
          </ac:spMkLst>
        </pc:spChg>
        <pc:spChg chg="del">
          <ac:chgData name="Damien Aicheh" userId="d1c61494-71f4-494c-8dd8-8244e5c466b0" providerId="ADAL" clId="{94FD653F-C5DD-45CC-95F5-85A9F4349EA8}" dt="2023-06-05T07:11:48.042" v="18767" actId="478"/>
          <ac:spMkLst>
            <pc:docMk/>
            <pc:sldMk cId="726328937" sldId="291"/>
            <ac:spMk id="12" creationId="{4C5D96D4-F4A9-492D-ADB1-471C6857AEC1}"/>
          </ac:spMkLst>
        </pc:spChg>
        <pc:spChg chg="del">
          <ac:chgData name="Damien Aicheh" userId="d1c61494-71f4-494c-8dd8-8244e5c466b0" providerId="ADAL" clId="{94FD653F-C5DD-45CC-95F5-85A9F4349EA8}" dt="2023-06-05T07:11:37.187" v="18766"/>
          <ac:spMkLst>
            <pc:docMk/>
            <pc:sldMk cId="726328937" sldId="291"/>
            <ac:spMk id="13" creationId="{962A885A-BA47-4EC5-A217-25685A83563A}"/>
          </ac:spMkLst>
        </pc:spChg>
        <pc:spChg chg="del">
          <ac:chgData name="Damien Aicheh" userId="d1c61494-71f4-494c-8dd8-8244e5c466b0" providerId="ADAL" clId="{94FD653F-C5DD-45CC-95F5-85A9F4349EA8}" dt="2023-06-05T07:11:37.187" v="18766"/>
          <ac:spMkLst>
            <pc:docMk/>
            <pc:sldMk cId="726328937" sldId="291"/>
            <ac:spMk id="14" creationId="{A336CABB-5D94-41DA-B73F-8E0CE2E787CB}"/>
          </ac:spMkLst>
        </pc:spChg>
        <pc:spChg chg="mod">
          <ac:chgData name="Damien Aicheh" userId="d1c61494-71f4-494c-8dd8-8244e5c466b0" providerId="ADAL" clId="{94FD653F-C5DD-45CC-95F5-85A9F4349EA8}" dt="2023-06-05T15:21:45.950" v="23369" actId="1076"/>
          <ac:spMkLst>
            <pc:docMk/>
            <pc:sldMk cId="726328937" sldId="291"/>
            <ac:spMk id="19" creationId="{38E0D84E-B0AD-46EC-B5C9-04A0917184EE}"/>
          </ac:spMkLst>
        </pc:spChg>
        <pc:spChg chg="mod">
          <ac:chgData name="Damien Aicheh" userId="d1c61494-71f4-494c-8dd8-8244e5c466b0" providerId="ADAL" clId="{94FD653F-C5DD-45CC-95F5-85A9F4349EA8}" dt="2023-06-05T15:21:45.950" v="23369" actId="1076"/>
          <ac:spMkLst>
            <pc:docMk/>
            <pc:sldMk cId="726328937" sldId="291"/>
            <ac:spMk id="21" creationId="{2B824269-BA4A-41A8-BC69-6BE384308102}"/>
          </ac:spMkLst>
        </pc:spChg>
        <pc:spChg chg="mod">
          <ac:chgData name="Damien Aicheh" userId="d1c61494-71f4-494c-8dd8-8244e5c466b0" providerId="ADAL" clId="{94FD653F-C5DD-45CC-95F5-85A9F4349EA8}" dt="2023-06-05T15:21:45.950" v="23369" actId="1076"/>
          <ac:spMkLst>
            <pc:docMk/>
            <pc:sldMk cId="726328937" sldId="291"/>
            <ac:spMk id="23" creationId="{D33977EB-7297-4B7A-81AA-A9EC41F9844B}"/>
          </ac:spMkLst>
        </pc:spChg>
        <pc:spChg chg="mod">
          <ac:chgData name="Damien Aicheh" userId="d1c61494-71f4-494c-8dd8-8244e5c466b0" providerId="ADAL" clId="{94FD653F-C5DD-45CC-95F5-85A9F4349EA8}" dt="2023-06-05T15:21:45.950" v="23369" actId="1076"/>
          <ac:spMkLst>
            <pc:docMk/>
            <pc:sldMk cId="726328937" sldId="291"/>
            <ac:spMk id="25" creationId="{ACD280DF-80B8-419A-AB30-532666413238}"/>
          </ac:spMkLst>
        </pc:spChg>
        <pc:spChg chg="mod">
          <ac:chgData name="Damien Aicheh" userId="d1c61494-71f4-494c-8dd8-8244e5c466b0" providerId="ADAL" clId="{94FD653F-C5DD-45CC-95F5-85A9F4349EA8}" dt="2023-06-05T15:21:45.950" v="23369" actId="1076"/>
          <ac:spMkLst>
            <pc:docMk/>
            <pc:sldMk cId="726328937" sldId="291"/>
            <ac:spMk id="27" creationId="{EE9B8250-F16B-4794-88FE-648425CB25DF}"/>
          </ac:spMkLst>
        </pc:spChg>
        <pc:cxnChg chg="mod">
          <ac:chgData name="Damien Aicheh" userId="d1c61494-71f4-494c-8dd8-8244e5c466b0" providerId="ADAL" clId="{94FD653F-C5DD-45CC-95F5-85A9F4349EA8}" dt="2023-06-05T15:21:45.950" v="23369" actId="1076"/>
          <ac:cxnSpMkLst>
            <pc:docMk/>
            <pc:sldMk cId="726328937" sldId="291"/>
            <ac:cxnSpMk id="29" creationId="{CE00C49D-D9E1-4AF8-9B37-5425AA55ED09}"/>
          </ac:cxnSpMkLst>
        </pc:cxnChg>
        <pc:cxnChg chg="mod">
          <ac:chgData name="Damien Aicheh" userId="d1c61494-71f4-494c-8dd8-8244e5c466b0" providerId="ADAL" clId="{94FD653F-C5DD-45CC-95F5-85A9F4349EA8}" dt="2023-06-05T15:21:45.950" v="23369" actId="1076"/>
          <ac:cxnSpMkLst>
            <pc:docMk/>
            <pc:sldMk cId="726328937" sldId="291"/>
            <ac:cxnSpMk id="31" creationId="{9FD0F88D-298C-459B-9D58-6E6300867B61}"/>
          </ac:cxnSpMkLst>
        </pc:cxnChg>
        <pc:cxnChg chg="mod">
          <ac:chgData name="Damien Aicheh" userId="d1c61494-71f4-494c-8dd8-8244e5c466b0" providerId="ADAL" clId="{94FD653F-C5DD-45CC-95F5-85A9F4349EA8}" dt="2023-06-05T15:21:45.950" v="23369" actId="1076"/>
          <ac:cxnSpMkLst>
            <pc:docMk/>
            <pc:sldMk cId="726328937" sldId="291"/>
            <ac:cxnSpMk id="33" creationId="{2F7F5614-A615-40FB-B8DB-9504DD369B61}"/>
          </ac:cxnSpMkLst>
        </pc:cxnChg>
        <pc:cxnChg chg="mod">
          <ac:chgData name="Damien Aicheh" userId="d1c61494-71f4-494c-8dd8-8244e5c466b0" providerId="ADAL" clId="{94FD653F-C5DD-45CC-95F5-85A9F4349EA8}" dt="2023-06-05T15:21:45.950" v="23369" actId="1076"/>
          <ac:cxnSpMkLst>
            <pc:docMk/>
            <pc:sldMk cId="726328937" sldId="291"/>
            <ac:cxnSpMk id="37" creationId="{16E4F1FF-1682-49F3-A1FC-67672FCA8F81}"/>
          </ac:cxnSpMkLst>
        </pc:cxnChg>
        <pc:cxnChg chg="mod">
          <ac:chgData name="Damien Aicheh" userId="d1c61494-71f4-494c-8dd8-8244e5c466b0" providerId="ADAL" clId="{94FD653F-C5DD-45CC-95F5-85A9F4349EA8}" dt="2023-06-05T15:21:45.950" v="23369" actId="1076"/>
          <ac:cxnSpMkLst>
            <pc:docMk/>
            <pc:sldMk cId="726328937" sldId="291"/>
            <ac:cxnSpMk id="41" creationId="{A3338253-8791-43F2-95C2-D3BB109D623E}"/>
          </ac:cxnSpMkLst>
        </pc:cxnChg>
        <pc:cxnChg chg="mod">
          <ac:chgData name="Damien Aicheh" userId="d1c61494-71f4-494c-8dd8-8244e5c466b0" providerId="ADAL" clId="{94FD653F-C5DD-45CC-95F5-85A9F4349EA8}" dt="2023-06-05T15:21:45.950" v="23369" actId="1076"/>
          <ac:cxnSpMkLst>
            <pc:docMk/>
            <pc:sldMk cId="726328937" sldId="291"/>
            <ac:cxnSpMk id="45" creationId="{17339454-421B-4E7B-9105-0E177BE151D0}"/>
          </ac:cxnSpMkLst>
        </pc:cxnChg>
      </pc:sldChg>
      <pc:sldChg chg="add del setBg">
        <pc:chgData name="Damien Aicheh" userId="d1c61494-71f4-494c-8dd8-8244e5c466b0" providerId="ADAL" clId="{94FD653F-C5DD-45CC-95F5-85A9F4349EA8}" dt="2023-05-25T08:05:08.829" v="376" actId="47"/>
        <pc:sldMkLst>
          <pc:docMk/>
          <pc:sldMk cId="3560394179" sldId="298"/>
        </pc:sldMkLst>
      </pc:sldChg>
      <pc:sldChg chg="delSp add del setBg delDesignElem">
        <pc:chgData name="Damien Aicheh" userId="d1c61494-71f4-494c-8dd8-8244e5c466b0" providerId="ADAL" clId="{94FD653F-C5DD-45CC-95F5-85A9F4349EA8}" dt="2023-05-25T08:05:08.829" v="376" actId="47"/>
        <pc:sldMkLst>
          <pc:docMk/>
          <pc:sldMk cId="4206076654" sldId="302"/>
        </pc:sldMkLst>
        <pc:spChg chg="del">
          <ac:chgData name="Damien Aicheh" userId="d1c61494-71f4-494c-8dd8-8244e5c466b0" providerId="ADAL" clId="{94FD653F-C5DD-45CC-95F5-85A9F4349EA8}" dt="2023-05-25T08:04:00.900" v="359"/>
          <ac:spMkLst>
            <pc:docMk/>
            <pc:sldMk cId="4206076654" sldId="302"/>
            <ac:spMk id="59" creationId="{53B021B3-DE93-4AB7-8A18-CF5F1CED88B8}"/>
          </ac:spMkLst>
        </pc:spChg>
        <pc:spChg chg="del">
          <ac:chgData name="Damien Aicheh" userId="d1c61494-71f4-494c-8dd8-8244e5c466b0" providerId="ADAL" clId="{94FD653F-C5DD-45CC-95F5-85A9F4349EA8}" dt="2023-05-25T08:04:00.900" v="359"/>
          <ac:spMkLst>
            <pc:docMk/>
            <pc:sldMk cId="4206076654" sldId="302"/>
            <ac:spMk id="60" creationId="{52D502E5-F6B4-4D58-B4AE-FC466FF15EE8}"/>
          </ac:spMkLst>
        </pc:spChg>
        <pc:spChg chg="del">
          <ac:chgData name="Damien Aicheh" userId="d1c61494-71f4-494c-8dd8-8244e5c466b0" providerId="ADAL" clId="{94FD653F-C5DD-45CC-95F5-85A9F4349EA8}" dt="2023-05-25T08:04:00.900" v="359"/>
          <ac:spMkLst>
            <pc:docMk/>
            <pc:sldMk cId="4206076654" sldId="302"/>
            <ac:spMk id="61" creationId="{9DECDBF4-02B6-4BB4-B65B-B8107AD6A9E8}"/>
          </ac:spMkLst>
        </pc:spChg>
      </pc:sldChg>
      <pc:sldChg chg="add del">
        <pc:chgData name="Damien Aicheh" userId="d1c61494-71f4-494c-8dd8-8244e5c466b0" providerId="ADAL" clId="{94FD653F-C5DD-45CC-95F5-85A9F4349EA8}" dt="2023-05-25T08:05:08.829" v="376" actId="47"/>
        <pc:sldMkLst>
          <pc:docMk/>
          <pc:sldMk cId="64966336" sldId="304"/>
        </pc:sldMkLst>
      </pc:sldChg>
      <pc:sldChg chg="del">
        <pc:chgData name="Damien Aicheh" userId="d1c61494-71f4-494c-8dd8-8244e5c466b0" providerId="ADAL" clId="{94FD653F-C5DD-45CC-95F5-85A9F4349EA8}" dt="2023-06-01T15:45:41.395" v="17173" actId="47"/>
        <pc:sldMkLst>
          <pc:docMk/>
          <pc:sldMk cId="2428238224" sldId="1569"/>
        </pc:sldMkLst>
      </pc:sldChg>
      <pc:sldChg chg="del">
        <pc:chgData name="Damien Aicheh" userId="d1c61494-71f4-494c-8dd8-8244e5c466b0" providerId="ADAL" clId="{94FD653F-C5DD-45CC-95F5-85A9F4349EA8}" dt="2023-05-25T08:25:54.356" v="377" actId="47"/>
        <pc:sldMkLst>
          <pc:docMk/>
          <pc:sldMk cId="336201624" sldId="1596"/>
        </pc:sldMkLst>
      </pc:sldChg>
      <pc:sldChg chg="del">
        <pc:chgData name="Damien Aicheh" userId="d1c61494-71f4-494c-8dd8-8244e5c466b0" providerId="ADAL" clId="{94FD653F-C5DD-45CC-95F5-85A9F4349EA8}" dt="2023-06-01T15:46:00.522" v="17178" actId="47"/>
        <pc:sldMkLst>
          <pc:docMk/>
          <pc:sldMk cId="327132192" sldId="1599"/>
        </pc:sldMkLst>
      </pc:sldChg>
      <pc:sldChg chg="del">
        <pc:chgData name="Damien Aicheh" userId="d1c61494-71f4-494c-8dd8-8244e5c466b0" providerId="ADAL" clId="{94FD653F-C5DD-45CC-95F5-85A9F4349EA8}" dt="2023-05-25T08:25:59.084" v="378" actId="47"/>
        <pc:sldMkLst>
          <pc:docMk/>
          <pc:sldMk cId="969820851" sldId="1600"/>
        </pc:sldMkLst>
      </pc:sldChg>
      <pc:sldChg chg="del">
        <pc:chgData name="Damien Aicheh" userId="d1c61494-71f4-494c-8dd8-8244e5c466b0" providerId="ADAL" clId="{94FD653F-C5DD-45CC-95F5-85A9F4349EA8}" dt="2023-06-01T15:45:47.227" v="17177" actId="47"/>
        <pc:sldMkLst>
          <pc:docMk/>
          <pc:sldMk cId="3383852992" sldId="1613"/>
        </pc:sldMkLst>
      </pc:sldChg>
      <pc:sldChg chg="del">
        <pc:chgData name="Damien Aicheh" userId="d1c61494-71f4-494c-8dd8-8244e5c466b0" providerId="ADAL" clId="{94FD653F-C5DD-45CC-95F5-85A9F4349EA8}" dt="2023-06-01T15:45:47.227" v="17177" actId="47"/>
        <pc:sldMkLst>
          <pc:docMk/>
          <pc:sldMk cId="495087434" sldId="1614"/>
        </pc:sldMkLst>
      </pc:sldChg>
      <pc:sldChg chg="del">
        <pc:chgData name="Damien Aicheh" userId="d1c61494-71f4-494c-8dd8-8244e5c466b0" providerId="ADAL" clId="{94FD653F-C5DD-45CC-95F5-85A9F4349EA8}" dt="2023-06-01T15:45:47.227" v="17177" actId="47"/>
        <pc:sldMkLst>
          <pc:docMk/>
          <pc:sldMk cId="4109841596" sldId="1615"/>
        </pc:sldMkLst>
      </pc:sldChg>
      <pc:sldChg chg="del">
        <pc:chgData name="Damien Aicheh" userId="d1c61494-71f4-494c-8dd8-8244e5c466b0" providerId="ADAL" clId="{94FD653F-C5DD-45CC-95F5-85A9F4349EA8}" dt="2023-06-01T15:45:47.227" v="17177" actId="47"/>
        <pc:sldMkLst>
          <pc:docMk/>
          <pc:sldMk cId="3685778445" sldId="1616"/>
        </pc:sldMkLst>
      </pc:sldChg>
      <pc:sldChg chg="del">
        <pc:chgData name="Damien Aicheh" userId="d1c61494-71f4-494c-8dd8-8244e5c466b0" providerId="ADAL" clId="{94FD653F-C5DD-45CC-95F5-85A9F4349EA8}" dt="2023-05-25T08:25:59.084" v="378" actId="47"/>
        <pc:sldMkLst>
          <pc:docMk/>
          <pc:sldMk cId="1825055701" sldId="1619"/>
        </pc:sldMkLst>
      </pc:sldChg>
      <pc:sldChg chg="del">
        <pc:chgData name="Damien Aicheh" userId="d1c61494-71f4-494c-8dd8-8244e5c466b0" providerId="ADAL" clId="{94FD653F-C5DD-45CC-95F5-85A9F4349EA8}" dt="2023-06-01T15:45:39.178" v="17172" actId="47"/>
        <pc:sldMkLst>
          <pc:docMk/>
          <pc:sldMk cId="1135898873" sldId="1624"/>
        </pc:sldMkLst>
      </pc:sldChg>
      <pc:sldChg chg="del">
        <pc:chgData name="Damien Aicheh" userId="d1c61494-71f4-494c-8dd8-8244e5c466b0" providerId="ADAL" clId="{94FD653F-C5DD-45CC-95F5-85A9F4349EA8}" dt="2023-06-01T15:45:39.178" v="17172" actId="47"/>
        <pc:sldMkLst>
          <pc:docMk/>
          <pc:sldMk cId="1395302308" sldId="1625"/>
        </pc:sldMkLst>
      </pc:sldChg>
      <pc:sldChg chg="del">
        <pc:chgData name="Damien Aicheh" userId="d1c61494-71f4-494c-8dd8-8244e5c466b0" providerId="ADAL" clId="{94FD653F-C5DD-45CC-95F5-85A9F4349EA8}" dt="2023-06-01T15:45:39.178" v="17172" actId="47"/>
        <pc:sldMkLst>
          <pc:docMk/>
          <pc:sldMk cId="609593433" sldId="1627"/>
        </pc:sldMkLst>
      </pc:sldChg>
      <pc:sldChg chg="del">
        <pc:chgData name="Damien Aicheh" userId="d1c61494-71f4-494c-8dd8-8244e5c466b0" providerId="ADAL" clId="{94FD653F-C5DD-45CC-95F5-85A9F4349EA8}" dt="2023-06-01T15:45:39.178" v="17172" actId="47"/>
        <pc:sldMkLst>
          <pc:docMk/>
          <pc:sldMk cId="640662143" sldId="1628"/>
        </pc:sldMkLst>
      </pc:sldChg>
      <pc:sldChg chg="del">
        <pc:chgData name="Damien Aicheh" userId="d1c61494-71f4-494c-8dd8-8244e5c466b0" providerId="ADAL" clId="{94FD653F-C5DD-45CC-95F5-85A9F4349EA8}" dt="2023-06-01T15:45:39.178" v="17172" actId="47"/>
        <pc:sldMkLst>
          <pc:docMk/>
          <pc:sldMk cId="1164989829" sldId="1629"/>
        </pc:sldMkLst>
      </pc:sldChg>
      <pc:sldChg chg="del">
        <pc:chgData name="Damien Aicheh" userId="d1c61494-71f4-494c-8dd8-8244e5c466b0" providerId="ADAL" clId="{94FD653F-C5DD-45CC-95F5-85A9F4349EA8}" dt="2023-06-01T15:45:39.178" v="17172" actId="47"/>
        <pc:sldMkLst>
          <pc:docMk/>
          <pc:sldMk cId="110825601" sldId="1631"/>
        </pc:sldMkLst>
      </pc:sldChg>
      <pc:sldChg chg="del">
        <pc:chgData name="Damien Aicheh" userId="d1c61494-71f4-494c-8dd8-8244e5c466b0" providerId="ADAL" clId="{94FD653F-C5DD-45CC-95F5-85A9F4349EA8}" dt="2023-06-01T15:45:39.178" v="17172" actId="47"/>
        <pc:sldMkLst>
          <pc:docMk/>
          <pc:sldMk cId="541102671" sldId="1633"/>
        </pc:sldMkLst>
      </pc:sldChg>
      <pc:sldChg chg="del">
        <pc:chgData name="Damien Aicheh" userId="d1c61494-71f4-494c-8dd8-8244e5c466b0" providerId="ADAL" clId="{94FD653F-C5DD-45CC-95F5-85A9F4349EA8}" dt="2023-06-01T15:45:39.178" v="17172" actId="47"/>
        <pc:sldMkLst>
          <pc:docMk/>
          <pc:sldMk cId="1170606521" sldId="1634"/>
        </pc:sldMkLst>
      </pc:sldChg>
      <pc:sldChg chg="del">
        <pc:chgData name="Damien Aicheh" userId="d1c61494-71f4-494c-8dd8-8244e5c466b0" providerId="ADAL" clId="{94FD653F-C5DD-45CC-95F5-85A9F4349EA8}" dt="2023-05-25T08:25:54.356" v="377" actId="47"/>
        <pc:sldMkLst>
          <pc:docMk/>
          <pc:sldMk cId="945232278" sldId="1637"/>
        </pc:sldMkLst>
      </pc:sldChg>
      <pc:sldChg chg="del">
        <pc:chgData name="Damien Aicheh" userId="d1c61494-71f4-494c-8dd8-8244e5c466b0" providerId="ADAL" clId="{94FD653F-C5DD-45CC-95F5-85A9F4349EA8}" dt="2023-05-25T08:25:54.356" v="377" actId="47"/>
        <pc:sldMkLst>
          <pc:docMk/>
          <pc:sldMk cId="1101037861" sldId="1651"/>
        </pc:sldMkLst>
      </pc:sldChg>
      <pc:sldChg chg="del">
        <pc:chgData name="Damien Aicheh" userId="d1c61494-71f4-494c-8dd8-8244e5c466b0" providerId="ADAL" clId="{94FD653F-C5DD-45CC-95F5-85A9F4349EA8}" dt="2023-06-01T15:45:42.769" v="17174" actId="47"/>
        <pc:sldMkLst>
          <pc:docMk/>
          <pc:sldMk cId="4200364327" sldId="1656"/>
        </pc:sldMkLst>
      </pc:sldChg>
      <pc:sldChg chg="del">
        <pc:chgData name="Damien Aicheh" userId="d1c61494-71f4-494c-8dd8-8244e5c466b0" providerId="ADAL" clId="{94FD653F-C5DD-45CC-95F5-85A9F4349EA8}" dt="2023-06-01T15:45:42.769" v="17174" actId="47"/>
        <pc:sldMkLst>
          <pc:docMk/>
          <pc:sldMk cId="1452011672" sldId="1657"/>
        </pc:sldMkLst>
      </pc:sldChg>
      <pc:sldChg chg="del">
        <pc:chgData name="Damien Aicheh" userId="d1c61494-71f4-494c-8dd8-8244e5c466b0" providerId="ADAL" clId="{94FD653F-C5DD-45CC-95F5-85A9F4349EA8}" dt="2023-06-01T15:45:42.769" v="17174" actId="47"/>
        <pc:sldMkLst>
          <pc:docMk/>
          <pc:sldMk cId="1300041207" sldId="1658"/>
        </pc:sldMkLst>
      </pc:sldChg>
      <pc:sldChg chg="del">
        <pc:chgData name="Damien Aicheh" userId="d1c61494-71f4-494c-8dd8-8244e5c466b0" providerId="ADAL" clId="{94FD653F-C5DD-45CC-95F5-85A9F4349EA8}" dt="2023-06-01T15:45:39.178" v="17172" actId="47"/>
        <pc:sldMkLst>
          <pc:docMk/>
          <pc:sldMk cId="897667131" sldId="1659"/>
        </pc:sldMkLst>
      </pc:sldChg>
      <pc:sldChg chg="del">
        <pc:chgData name="Damien Aicheh" userId="d1c61494-71f4-494c-8dd8-8244e5c466b0" providerId="ADAL" clId="{94FD653F-C5DD-45CC-95F5-85A9F4349EA8}" dt="2023-06-01T15:45:41.395" v="17173" actId="47"/>
        <pc:sldMkLst>
          <pc:docMk/>
          <pc:sldMk cId="1577614263" sldId="1667"/>
        </pc:sldMkLst>
      </pc:sldChg>
      <pc:sldChg chg="del">
        <pc:chgData name="Damien Aicheh" userId="d1c61494-71f4-494c-8dd8-8244e5c466b0" providerId="ADAL" clId="{94FD653F-C5DD-45CC-95F5-85A9F4349EA8}" dt="2023-06-01T15:45:41.395" v="17173" actId="47"/>
        <pc:sldMkLst>
          <pc:docMk/>
          <pc:sldMk cId="257555543" sldId="1668"/>
        </pc:sldMkLst>
      </pc:sldChg>
      <pc:sldChg chg="del">
        <pc:chgData name="Damien Aicheh" userId="d1c61494-71f4-494c-8dd8-8244e5c466b0" providerId="ADAL" clId="{94FD653F-C5DD-45CC-95F5-85A9F4349EA8}" dt="2023-06-01T15:45:41.395" v="17173" actId="47"/>
        <pc:sldMkLst>
          <pc:docMk/>
          <pc:sldMk cId="3128746576" sldId="1670"/>
        </pc:sldMkLst>
      </pc:sldChg>
      <pc:sldChg chg="del">
        <pc:chgData name="Damien Aicheh" userId="d1c61494-71f4-494c-8dd8-8244e5c466b0" providerId="ADAL" clId="{94FD653F-C5DD-45CC-95F5-85A9F4349EA8}" dt="2023-06-01T15:45:44.457" v="17175" actId="47"/>
        <pc:sldMkLst>
          <pc:docMk/>
          <pc:sldMk cId="4159571050" sldId="1671"/>
        </pc:sldMkLst>
      </pc:sldChg>
      <pc:sldChg chg="del">
        <pc:chgData name="Damien Aicheh" userId="d1c61494-71f4-494c-8dd8-8244e5c466b0" providerId="ADAL" clId="{94FD653F-C5DD-45CC-95F5-85A9F4349EA8}" dt="2023-06-01T15:45:44.457" v="17175" actId="47"/>
        <pc:sldMkLst>
          <pc:docMk/>
          <pc:sldMk cId="1484408159" sldId="1672"/>
        </pc:sldMkLst>
      </pc:sldChg>
      <pc:sldChg chg="del">
        <pc:chgData name="Damien Aicheh" userId="d1c61494-71f4-494c-8dd8-8244e5c466b0" providerId="ADAL" clId="{94FD653F-C5DD-45CC-95F5-85A9F4349EA8}" dt="2023-06-01T15:45:45.825" v="17176" actId="47"/>
        <pc:sldMkLst>
          <pc:docMk/>
          <pc:sldMk cId="3232177956" sldId="1673"/>
        </pc:sldMkLst>
      </pc:sldChg>
      <pc:sldChg chg="del">
        <pc:chgData name="Damien Aicheh" userId="d1c61494-71f4-494c-8dd8-8244e5c466b0" providerId="ADAL" clId="{94FD653F-C5DD-45CC-95F5-85A9F4349EA8}" dt="2023-06-01T15:45:45.825" v="17176" actId="47"/>
        <pc:sldMkLst>
          <pc:docMk/>
          <pc:sldMk cId="3483704183" sldId="1674"/>
        </pc:sldMkLst>
      </pc:sldChg>
      <pc:sldChg chg="del">
        <pc:chgData name="Damien Aicheh" userId="d1c61494-71f4-494c-8dd8-8244e5c466b0" providerId="ADAL" clId="{94FD653F-C5DD-45CC-95F5-85A9F4349EA8}" dt="2023-06-01T15:45:45.825" v="17176" actId="47"/>
        <pc:sldMkLst>
          <pc:docMk/>
          <pc:sldMk cId="3547729323" sldId="1675"/>
        </pc:sldMkLst>
      </pc:sldChg>
      <pc:sldChg chg="del">
        <pc:chgData name="Damien Aicheh" userId="d1c61494-71f4-494c-8dd8-8244e5c466b0" providerId="ADAL" clId="{94FD653F-C5DD-45CC-95F5-85A9F4349EA8}" dt="2023-06-01T15:45:41.395" v="17173" actId="47"/>
        <pc:sldMkLst>
          <pc:docMk/>
          <pc:sldMk cId="4126152892" sldId="1676"/>
        </pc:sldMkLst>
      </pc:sldChg>
      <pc:sldChg chg="del">
        <pc:chgData name="Damien Aicheh" userId="d1c61494-71f4-494c-8dd8-8244e5c466b0" providerId="ADAL" clId="{94FD653F-C5DD-45CC-95F5-85A9F4349EA8}" dt="2023-06-01T15:45:41.395" v="17173" actId="47"/>
        <pc:sldMkLst>
          <pc:docMk/>
          <pc:sldMk cId="1422816429" sldId="1677"/>
        </pc:sldMkLst>
      </pc:sldChg>
      <pc:sldChg chg="del">
        <pc:chgData name="Damien Aicheh" userId="d1c61494-71f4-494c-8dd8-8244e5c466b0" providerId="ADAL" clId="{94FD653F-C5DD-45CC-95F5-85A9F4349EA8}" dt="2023-06-01T15:45:39.178" v="17172" actId="47"/>
        <pc:sldMkLst>
          <pc:docMk/>
          <pc:sldMk cId="622143730" sldId="1678"/>
        </pc:sldMkLst>
      </pc:sldChg>
      <pc:sldChg chg="del">
        <pc:chgData name="Damien Aicheh" userId="d1c61494-71f4-494c-8dd8-8244e5c466b0" providerId="ADAL" clId="{94FD653F-C5DD-45CC-95F5-85A9F4349EA8}" dt="2023-06-01T15:45:41.395" v="17173" actId="47"/>
        <pc:sldMkLst>
          <pc:docMk/>
          <pc:sldMk cId="2847275196" sldId="1679"/>
        </pc:sldMkLst>
      </pc:sldChg>
      <pc:sldChg chg="del">
        <pc:chgData name="Damien Aicheh" userId="d1c61494-71f4-494c-8dd8-8244e5c466b0" providerId="ADAL" clId="{94FD653F-C5DD-45CC-95F5-85A9F4349EA8}" dt="2023-06-01T15:45:41.395" v="17173" actId="47"/>
        <pc:sldMkLst>
          <pc:docMk/>
          <pc:sldMk cId="1285768130" sldId="1680"/>
        </pc:sldMkLst>
      </pc:sldChg>
      <pc:sldChg chg="del">
        <pc:chgData name="Damien Aicheh" userId="d1c61494-71f4-494c-8dd8-8244e5c466b0" providerId="ADAL" clId="{94FD653F-C5DD-45CC-95F5-85A9F4349EA8}" dt="2023-06-01T15:46:00.522" v="17178" actId="47"/>
        <pc:sldMkLst>
          <pc:docMk/>
          <pc:sldMk cId="3759636335" sldId="1681"/>
        </pc:sldMkLst>
      </pc:sldChg>
      <pc:sldChg chg="addSp delSp modSp add mod ord">
        <pc:chgData name="Damien Aicheh" userId="d1c61494-71f4-494c-8dd8-8244e5c466b0" providerId="ADAL" clId="{94FD653F-C5DD-45CC-95F5-85A9F4349EA8}" dt="2023-06-08T12:33:38.210" v="32654" actId="20577"/>
        <pc:sldMkLst>
          <pc:docMk/>
          <pc:sldMk cId="1119149255" sldId="1682"/>
        </pc:sldMkLst>
        <pc:spChg chg="add mod">
          <ac:chgData name="Damien Aicheh" userId="d1c61494-71f4-494c-8dd8-8244e5c466b0" providerId="ADAL" clId="{94FD653F-C5DD-45CC-95F5-85A9F4349EA8}" dt="2023-05-25T07:17:56.932" v="21" actId="571"/>
          <ac:spMkLst>
            <pc:docMk/>
            <pc:sldMk cId="1119149255" sldId="1682"/>
            <ac:spMk id="2" creationId="{82FE7A42-759B-2412-62B1-549D978C3D2F}"/>
          </ac:spMkLst>
        </pc:spChg>
        <pc:spChg chg="del mod">
          <ac:chgData name="Damien Aicheh" userId="d1c61494-71f4-494c-8dd8-8244e5c466b0" providerId="ADAL" clId="{94FD653F-C5DD-45CC-95F5-85A9F4349EA8}" dt="2023-05-25T07:49:57.323" v="28" actId="478"/>
          <ac:spMkLst>
            <pc:docMk/>
            <pc:sldMk cId="1119149255" sldId="1682"/>
            <ac:spMk id="4" creationId="{841CB59B-EF9E-4E47-BF33-B8075EB6C7A1}"/>
          </ac:spMkLst>
        </pc:spChg>
        <pc:spChg chg="mod">
          <ac:chgData name="Damien Aicheh" userId="d1c61494-71f4-494c-8dd8-8244e5c466b0" providerId="ADAL" clId="{94FD653F-C5DD-45CC-95F5-85A9F4349EA8}" dt="2023-06-08T12:33:38.210" v="32654" actId="20577"/>
          <ac:spMkLst>
            <pc:docMk/>
            <pc:sldMk cId="1119149255" sldId="1682"/>
            <ac:spMk id="5" creationId="{58304294-793E-FB49-A26A-F2ADFBA94074}"/>
          </ac:spMkLst>
        </pc:spChg>
        <pc:spChg chg="add mod">
          <ac:chgData name="Damien Aicheh" userId="d1c61494-71f4-494c-8dd8-8244e5c466b0" providerId="ADAL" clId="{94FD653F-C5DD-45CC-95F5-85A9F4349EA8}" dt="2023-05-25T07:52:45.325" v="98" actId="14100"/>
          <ac:spMkLst>
            <pc:docMk/>
            <pc:sldMk cId="1119149255" sldId="1682"/>
            <ac:spMk id="8" creationId="{7A3A74C2-629E-991C-349F-1C2F3F197124}"/>
          </ac:spMkLst>
        </pc:spChg>
        <pc:picChg chg="add mod">
          <ac:chgData name="Damien Aicheh" userId="d1c61494-71f4-494c-8dd8-8244e5c466b0" providerId="ADAL" clId="{94FD653F-C5DD-45CC-95F5-85A9F4349EA8}" dt="2023-05-25T07:17:56.932" v="21" actId="571"/>
          <ac:picMkLst>
            <pc:docMk/>
            <pc:sldMk cId="1119149255" sldId="1682"/>
            <ac:picMk id="3" creationId="{3DB68C6F-90A4-FA98-CC6E-1A15891959E4}"/>
          </ac:picMkLst>
        </pc:picChg>
        <pc:picChg chg="add mod">
          <ac:chgData name="Damien Aicheh" userId="d1c61494-71f4-494c-8dd8-8244e5c466b0" providerId="ADAL" clId="{94FD653F-C5DD-45CC-95F5-85A9F4349EA8}" dt="2023-05-25T07:52:36.507" v="96" actId="1076"/>
          <ac:picMkLst>
            <pc:docMk/>
            <pc:sldMk cId="1119149255" sldId="1682"/>
            <ac:picMk id="1026" creationId="{425038F9-613F-E557-050E-8AA2A61A9AC6}"/>
          </ac:picMkLst>
        </pc:picChg>
      </pc:sldChg>
      <pc:sldChg chg="modSp add del mod ord">
        <pc:chgData name="Damien Aicheh" userId="d1c61494-71f4-494c-8dd8-8244e5c466b0" providerId="ADAL" clId="{94FD653F-C5DD-45CC-95F5-85A9F4349EA8}" dt="2023-05-26T07:26:19.246" v="3561" actId="47"/>
        <pc:sldMkLst>
          <pc:docMk/>
          <pc:sldMk cId="2875876127" sldId="1683"/>
        </pc:sldMkLst>
        <pc:spChg chg="mod">
          <ac:chgData name="Damien Aicheh" userId="d1c61494-71f4-494c-8dd8-8244e5c466b0" providerId="ADAL" clId="{94FD653F-C5DD-45CC-95F5-85A9F4349EA8}" dt="2023-05-25T07:53:46.686" v="105" actId="20577"/>
          <ac:spMkLst>
            <pc:docMk/>
            <pc:sldMk cId="2875876127" sldId="1683"/>
            <ac:spMk id="6" creationId="{F87D5380-9958-FB41-9A1C-9DDAF63D2757}"/>
          </ac:spMkLst>
        </pc:spChg>
      </pc:sldChg>
      <pc:sldChg chg="delSp modSp add del mod ord">
        <pc:chgData name="Damien Aicheh" userId="d1c61494-71f4-494c-8dd8-8244e5c466b0" providerId="ADAL" clId="{94FD653F-C5DD-45CC-95F5-85A9F4349EA8}" dt="2023-05-26T08:32:36.015" v="5021" actId="47"/>
        <pc:sldMkLst>
          <pc:docMk/>
          <pc:sldMk cId="1074596403" sldId="1684"/>
        </pc:sldMkLst>
        <pc:spChg chg="mod">
          <ac:chgData name="Damien Aicheh" userId="d1c61494-71f4-494c-8dd8-8244e5c466b0" providerId="ADAL" clId="{94FD653F-C5DD-45CC-95F5-85A9F4349EA8}" dt="2023-05-25T15:16:59.874" v="3185" actId="20577"/>
          <ac:spMkLst>
            <pc:docMk/>
            <pc:sldMk cId="1074596403" sldId="1684"/>
            <ac:spMk id="8" creationId="{19522803-7AAF-6843-A0DA-910E49B10590}"/>
          </ac:spMkLst>
        </pc:spChg>
        <pc:spChg chg="del">
          <ac:chgData name="Damien Aicheh" userId="d1c61494-71f4-494c-8dd8-8244e5c466b0" providerId="ADAL" clId="{94FD653F-C5DD-45CC-95F5-85A9F4349EA8}" dt="2023-05-25T07:56:28.857" v="179" actId="478"/>
          <ac:spMkLst>
            <pc:docMk/>
            <pc:sldMk cId="1074596403" sldId="1684"/>
            <ac:spMk id="9" creationId="{AB1D21A5-8201-5742-BF8F-0DE473B8BB64}"/>
          </ac:spMkLst>
        </pc:spChg>
        <pc:spChg chg="del">
          <ac:chgData name="Damien Aicheh" userId="d1c61494-71f4-494c-8dd8-8244e5c466b0" providerId="ADAL" clId="{94FD653F-C5DD-45CC-95F5-85A9F4349EA8}" dt="2023-05-25T07:56:07.898" v="154" actId="478"/>
          <ac:spMkLst>
            <pc:docMk/>
            <pc:sldMk cId="1074596403" sldId="1684"/>
            <ac:spMk id="10" creationId="{D954EAD0-4C33-A642-8F1D-BB409D027DB1}"/>
          </ac:spMkLst>
        </pc:spChg>
        <pc:spChg chg="del">
          <ac:chgData name="Damien Aicheh" userId="d1c61494-71f4-494c-8dd8-8244e5c466b0" providerId="ADAL" clId="{94FD653F-C5DD-45CC-95F5-85A9F4349EA8}" dt="2023-05-25T07:56:31.714" v="180" actId="478"/>
          <ac:spMkLst>
            <pc:docMk/>
            <pc:sldMk cId="1074596403" sldId="1684"/>
            <ac:spMk id="11" creationId="{FBDA53F7-AC97-6F48-AD19-A0021AC85436}"/>
          </ac:spMkLst>
        </pc:spChg>
        <pc:spChg chg="mod">
          <ac:chgData name="Damien Aicheh" userId="d1c61494-71f4-494c-8dd8-8244e5c466b0" providerId="ADAL" clId="{94FD653F-C5DD-45CC-95F5-85A9F4349EA8}" dt="2023-05-26T08:32:12.211" v="5017" actId="20577"/>
          <ac:spMkLst>
            <pc:docMk/>
            <pc:sldMk cId="1074596403" sldId="1684"/>
            <ac:spMk id="12" creationId="{AF22E557-A2F3-D448-8F56-09002FF18B0E}"/>
          </ac:spMkLst>
        </pc:spChg>
        <pc:spChg chg="del">
          <ac:chgData name="Damien Aicheh" userId="d1c61494-71f4-494c-8dd8-8244e5c466b0" providerId="ADAL" clId="{94FD653F-C5DD-45CC-95F5-85A9F4349EA8}" dt="2023-05-25T07:56:31.714" v="180" actId="478"/>
          <ac:spMkLst>
            <pc:docMk/>
            <pc:sldMk cId="1074596403" sldId="1684"/>
            <ac:spMk id="13" creationId="{BCD06FA0-FC96-0C45-A416-08487D7CFB32}"/>
          </ac:spMkLst>
        </pc:spChg>
      </pc:sldChg>
      <pc:sldChg chg="modSp add del mod">
        <pc:chgData name="Damien Aicheh" userId="d1c61494-71f4-494c-8dd8-8244e5c466b0" providerId="ADAL" clId="{94FD653F-C5DD-45CC-95F5-85A9F4349EA8}" dt="2023-06-05T15:34:47.960" v="23695" actId="47"/>
        <pc:sldMkLst>
          <pc:docMk/>
          <pc:sldMk cId="2464753083" sldId="1685"/>
        </pc:sldMkLst>
        <pc:spChg chg="mod">
          <ac:chgData name="Damien Aicheh" userId="d1c61494-71f4-494c-8dd8-8244e5c466b0" providerId="ADAL" clId="{94FD653F-C5DD-45CC-95F5-85A9F4349EA8}" dt="2023-05-25T07:57:17.667" v="194" actId="20577"/>
          <ac:spMkLst>
            <pc:docMk/>
            <pc:sldMk cId="2464753083" sldId="1685"/>
            <ac:spMk id="8" creationId="{19522803-7AAF-6843-A0DA-910E49B10590}"/>
          </ac:spMkLst>
        </pc:spChg>
        <pc:spChg chg="mod">
          <ac:chgData name="Damien Aicheh" userId="d1c61494-71f4-494c-8dd8-8244e5c466b0" providerId="ADAL" clId="{94FD653F-C5DD-45CC-95F5-85A9F4349EA8}" dt="2023-05-25T07:57:31.012" v="248" actId="20577"/>
          <ac:spMkLst>
            <pc:docMk/>
            <pc:sldMk cId="2464753083" sldId="1685"/>
            <ac:spMk id="12" creationId="{AF22E557-A2F3-D448-8F56-09002FF18B0E}"/>
          </ac:spMkLst>
        </pc:spChg>
      </pc:sldChg>
      <pc:sldChg chg="modSp add del mod">
        <pc:chgData name="Damien Aicheh" userId="d1c61494-71f4-494c-8dd8-8244e5c466b0" providerId="ADAL" clId="{94FD653F-C5DD-45CC-95F5-85A9F4349EA8}" dt="2023-06-01T15:44:47.283" v="17163" actId="47"/>
        <pc:sldMkLst>
          <pc:docMk/>
          <pc:sldMk cId="3482572493" sldId="1686"/>
        </pc:sldMkLst>
        <pc:spChg chg="mod">
          <ac:chgData name="Damien Aicheh" userId="d1c61494-71f4-494c-8dd8-8244e5c466b0" providerId="ADAL" clId="{94FD653F-C5DD-45CC-95F5-85A9F4349EA8}" dt="2023-05-25T07:58:34.177" v="264" actId="20577"/>
          <ac:spMkLst>
            <pc:docMk/>
            <pc:sldMk cId="3482572493" sldId="1686"/>
            <ac:spMk id="8" creationId="{19522803-7AAF-6843-A0DA-910E49B10590}"/>
          </ac:spMkLst>
        </pc:spChg>
      </pc:sldChg>
      <pc:sldChg chg="modSp add del mod">
        <pc:chgData name="Damien Aicheh" userId="d1c61494-71f4-494c-8dd8-8244e5c466b0" providerId="ADAL" clId="{94FD653F-C5DD-45CC-95F5-85A9F4349EA8}" dt="2023-05-31T13:00:07.524" v="7905" actId="47"/>
        <pc:sldMkLst>
          <pc:docMk/>
          <pc:sldMk cId="3878212266" sldId="1687"/>
        </pc:sldMkLst>
        <pc:spChg chg="mod">
          <ac:chgData name="Damien Aicheh" userId="d1c61494-71f4-494c-8dd8-8244e5c466b0" providerId="ADAL" clId="{94FD653F-C5DD-45CC-95F5-85A9F4349EA8}" dt="2023-05-25T08:02:41.926" v="311" actId="20577"/>
          <ac:spMkLst>
            <pc:docMk/>
            <pc:sldMk cId="3878212266" sldId="1687"/>
            <ac:spMk id="8" creationId="{19522803-7AAF-6843-A0DA-910E49B10590}"/>
          </ac:spMkLst>
        </pc:spChg>
        <pc:spChg chg="mod">
          <ac:chgData name="Damien Aicheh" userId="d1c61494-71f4-494c-8dd8-8244e5c466b0" providerId="ADAL" clId="{94FD653F-C5DD-45CC-95F5-85A9F4349EA8}" dt="2023-05-25T08:03:38.050" v="354" actId="20577"/>
          <ac:spMkLst>
            <pc:docMk/>
            <pc:sldMk cId="3878212266" sldId="1687"/>
            <ac:spMk id="12" creationId="{AF22E557-A2F3-D448-8F56-09002FF18B0E}"/>
          </ac:spMkLst>
        </pc:spChg>
      </pc:sldChg>
      <pc:sldChg chg="add del">
        <pc:chgData name="Damien Aicheh" userId="d1c61494-71f4-494c-8dd8-8244e5c466b0" providerId="ADAL" clId="{94FD653F-C5DD-45CC-95F5-85A9F4349EA8}" dt="2023-05-25T08:05:08.829" v="376" actId="47"/>
        <pc:sldMkLst>
          <pc:docMk/>
          <pc:sldMk cId="2359454937" sldId="1889"/>
        </pc:sldMkLst>
      </pc:sldChg>
      <pc:sldChg chg="modSp add del mod ord">
        <pc:chgData name="Damien Aicheh" userId="d1c61494-71f4-494c-8dd8-8244e5c466b0" providerId="ADAL" clId="{94FD653F-C5DD-45CC-95F5-85A9F4349EA8}" dt="2023-06-14T07:02:47.651" v="32657"/>
        <pc:sldMkLst>
          <pc:docMk/>
          <pc:sldMk cId="1455515046" sldId="1894"/>
        </pc:sldMkLst>
        <pc:spChg chg="mod">
          <ac:chgData name="Damien Aicheh" userId="d1c61494-71f4-494c-8dd8-8244e5c466b0" providerId="ADAL" clId="{94FD653F-C5DD-45CC-95F5-85A9F4349EA8}" dt="2023-05-26T08:44:25.550" v="5253" actId="20577"/>
          <ac:spMkLst>
            <pc:docMk/>
            <pc:sldMk cId="1455515046" sldId="1894"/>
            <ac:spMk id="8" creationId="{4E7B3270-9CA6-4C0C-969A-9FECA207B1AB}"/>
          </ac:spMkLst>
        </pc:spChg>
        <pc:grpChg chg="mod">
          <ac:chgData name="Damien Aicheh" userId="d1c61494-71f4-494c-8dd8-8244e5c466b0" providerId="ADAL" clId="{94FD653F-C5DD-45CC-95F5-85A9F4349EA8}" dt="2023-05-26T08:44:41.827" v="5254" actId="1076"/>
          <ac:grpSpMkLst>
            <pc:docMk/>
            <pc:sldMk cId="1455515046" sldId="1894"/>
            <ac:grpSpMk id="4" creationId="{F2779551-607F-41B5-8117-983E353034C1}"/>
          </ac:grpSpMkLst>
        </pc:grpChg>
        <pc:picChg chg="mod modCrop">
          <ac:chgData name="Damien Aicheh" userId="d1c61494-71f4-494c-8dd8-8244e5c466b0" providerId="ADAL" clId="{94FD653F-C5DD-45CC-95F5-85A9F4349EA8}" dt="2023-05-26T08:40:02.032" v="5164" actId="732"/>
          <ac:picMkLst>
            <pc:docMk/>
            <pc:sldMk cId="1455515046" sldId="1894"/>
            <ac:picMk id="7" creationId="{418DB49F-09BF-43F4-85E1-AAADB4DF9546}"/>
          </ac:picMkLst>
        </pc:picChg>
      </pc:sldChg>
      <pc:sldChg chg="modSp add del mod ord">
        <pc:chgData name="Damien Aicheh" userId="d1c61494-71f4-494c-8dd8-8244e5c466b0" providerId="ADAL" clId="{94FD653F-C5DD-45CC-95F5-85A9F4349EA8}" dt="2023-06-14T07:02:47.651" v="32657"/>
        <pc:sldMkLst>
          <pc:docMk/>
          <pc:sldMk cId="687726162" sldId="1895"/>
        </pc:sldMkLst>
        <pc:spChg chg="mod">
          <ac:chgData name="Damien Aicheh" userId="d1c61494-71f4-494c-8dd8-8244e5c466b0" providerId="ADAL" clId="{94FD653F-C5DD-45CC-95F5-85A9F4349EA8}" dt="2023-06-05T13:34:59.685" v="21535" actId="113"/>
          <ac:spMkLst>
            <pc:docMk/>
            <pc:sldMk cId="687726162" sldId="1895"/>
            <ac:spMk id="7" creationId="{8C1CCBAD-D0C8-49E8-8F46-F7F4AB8EA925}"/>
          </ac:spMkLst>
        </pc:spChg>
        <pc:grpChg chg="mod">
          <ac:chgData name="Damien Aicheh" userId="d1c61494-71f4-494c-8dd8-8244e5c466b0" providerId="ADAL" clId="{94FD653F-C5DD-45CC-95F5-85A9F4349EA8}" dt="2023-05-26T08:47:01.095" v="5290" actId="1076"/>
          <ac:grpSpMkLst>
            <pc:docMk/>
            <pc:sldMk cId="687726162" sldId="1895"/>
            <ac:grpSpMk id="4" creationId="{0317B375-7F74-4419-920C-EB463904E928}"/>
          </ac:grpSpMkLst>
        </pc:grpChg>
        <pc:picChg chg="mod modCrop">
          <ac:chgData name="Damien Aicheh" userId="d1c61494-71f4-494c-8dd8-8244e5c466b0" providerId="ADAL" clId="{94FD653F-C5DD-45CC-95F5-85A9F4349EA8}" dt="2023-05-26T08:46:55.852" v="5289" actId="732"/>
          <ac:picMkLst>
            <pc:docMk/>
            <pc:sldMk cId="687726162" sldId="1895"/>
            <ac:picMk id="9" creationId="{189C4B77-4A40-44B3-8193-7891A77BBD4C}"/>
          </ac:picMkLst>
        </pc:picChg>
      </pc:sldChg>
      <pc:sldChg chg="add del">
        <pc:chgData name="Damien Aicheh" userId="d1c61494-71f4-494c-8dd8-8244e5c466b0" providerId="ADAL" clId="{94FD653F-C5DD-45CC-95F5-85A9F4349EA8}" dt="2023-05-25T08:04:46.869" v="375" actId="47"/>
        <pc:sldMkLst>
          <pc:docMk/>
          <pc:sldMk cId="1462463296" sldId="2076136544"/>
        </pc:sldMkLst>
      </pc:sldChg>
      <pc:sldChg chg="add del">
        <pc:chgData name="Damien Aicheh" userId="d1c61494-71f4-494c-8dd8-8244e5c466b0" providerId="ADAL" clId="{94FD653F-C5DD-45CC-95F5-85A9F4349EA8}" dt="2023-05-25T08:05:08.829" v="376" actId="47"/>
        <pc:sldMkLst>
          <pc:docMk/>
          <pc:sldMk cId="3481068357" sldId="2076138051"/>
        </pc:sldMkLst>
      </pc:sldChg>
      <pc:sldChg chg="add del setBg">
        <pc:chgData name="Damien Aicheh" userId="d1c61494-71f4-494c-8dd8-8244e5c466b0" providerId="ADAL" clId="{94FD653F-C5DD-45CC-95F5-85A9F4349EA8}" dt="2023-05-25T08:05:08.829" v="376" actId="47"/>
        <pc:sldMkLst>
          <pc:docMk/>
          <pc:sldMk cId="421331952" sldId="2076138053"/>
        </pc:sldMkLst>
      </pc:sldChg>
      <pc:sldChg chg="add del">
        <pc:chgData name="Damien Aicheh" userId="d1c61494-71f4-494c-8dd8-8244e5c466b0" providerId="ADAL" clId="{94FD653F-C5DD-45CC-95F5-85A9F4349EA8}" dt="2023-05-25T08:05:08.829" v="376" actId="47"/>
        <pc:sldMkLst>
          <pc:docMk/>
          <pc:sldMk cId="2206391952" sldId="2076138055"/>
        </pc:sldMkLst>
      </pc:sldChg>
      <pc:sldChg chg="add del setBg">
        <pc:chgData name="Damien Aicheh" userId="d1c61494-71f4-494c-8dd8-8244e5c466b0" providerId="ADAL" clId="{94FD653F-C5DD-45CC-95F5-85A9F4349EA8}" dt="2023-05-25T08:05:08.829" v="376" actId="47"/>
        <pc:sldMkLst>
          <pc:docMk/>
          <pc:sldMk cId="3932640093" sldId="2076138065"/>
        </pc:sldMkLst>
      </pc:sldChg>
      <pc:sldChg chg="add del setBg">
        <pc:chgData name="Damien Aicheh" userId="d1c61494-71f4-494c-8dd8-8244e5c466b0" providerId="ADAL" clId="{94FD653F-C5DD-45CC-95F5-85A9F4349EA8}" dt="2023-05-25T08:05:08.829" v="376" actId="47"/>
        <pc:sldMkLst>
          <pc:docMk/>
          <pc:sldMk cId="1144690216" sldId="2076138066"/>
        </pc:sldMkLst>
      </pc:sldChg>
      <pc:sldChg chg="add del">
        <pc:chgData name="Damien Aicheh" userId="d1c61494-71f4-494c-8dd8-8244e5c466b0" providerId="ADAL" clId="{94FD653F-C5DD-45CC-95F5-85A9F4349EA8}" dt="2023-05-25T08:05:08.829" v="376" actId="47"/>
        <pc:sldMkLst>
          <pc:docMk/>
          <pc:sldMk cId="827985178" sldId="2076138067"/>
        </pc:sldMkLst>
      </pc:sldChg>
      <pc:sldChg chg="modSp add del">
        <pc:chgData name="Damien Aicheh" userId="d1c61494-71f4-494c-8dd8-8244e5c466b0" providerId="ADAL" clId="{94FD653F-C5DD-45CC-95F5-85A9F4349EA8}" dt="2023-05-25T10:04:45.701" v="1347" actId="47"/>
        <pc:sldMkLst>
          <pc:docMk/>
          <pc:sldMk cId="4102185582" sldId="2076138068"/>
        </pc:sldMkLst>
        <pc:graphicFrameChg chg="mod">
          <ac:chgData name="Damien Aicheh" userId="d1c61494-71f4-494c-8dd8-8244e5c466b0" providerId="ADAL" clId="{94FD653F-C5DD-45CC-95F5-85A9F4349EA8}" dt="2023-05-25T10:01:42.147" v="1294" actId="20577"/>
          <ac:graphicFrameMkLst>
            <pc:docMk/>
            <pc:sldMk cId="4102185582" sldId="2076138068"/>
            <ac:graphicFrameMk id="9" creationId="{5529F090-36B5-4A62-9A0B-61B6775C4585}"/>
          </ac:graphicFrameMkLst>
        </pc:graphicFrameChg>
      </pc:sldChg>
      <pc:sldChg chg="modSp add del mod ord">
        <pc:chgData name="Damien Aicheh" userId="d1c61494-71f4-494c-8dd8-8244e5c466b0" providerId="ADAL" clId="{94FD653F-C5DD-45CC-95F5-85A9F4349EA8}" dt="2023-06-14T07:02:47.651" v="32657"/>
        <pc:sldMkLst>
          <pc:docMk/>
          <pc:sldMk cId="463952900" sldId="2076138069"/>
        </pc:sldMkLst>
        <pc:spChg chg="mod">
          <ac:chgData name="Damien Aicheh" userId="d1c61494-71f4-494c-8dd8-8244e5c466b0" providerId="ADAL" clId="{94FD653F-C5DD-45CC-95F5-85A9F4349EA8}" dt="2023-05-26T08:54:05.788" v="5357" actId="113"/>
          <ac:spMkLst>
            <pc:docMk/>
            <pc:sldMk cId="463952900" sldId="2076138069"/>
            <ac:spMk id="7" creationId="{D8362CAB-673A-47CD-B03B-A9D967021351}"/>
          </ac:spMkLst>
        </pc:spChg>
        <pc:picChg chg="mod modCrop">
          <ac:chgData name="Damien Aicheh" userId="d1c61494-71f4-494c-8dd8-8244e5c466b0" providerId="ADAL" clId="{94FD653F-C5DD-45CC-95F5-85A9F4349EA8}" dt="2023-05-26T08:49:22.123" v="5302" actId="732"/>
          <ac:picMkLst>
            <pc:docMk/>
            <pc:sldMk cId="463952900" sldId="2076138069"/>
            <ac:picMk id="9" creationId="{9C8AE58A-AAC7-48EE-9D14-AD4AB74E5BC1}"/>
          </ac:picMkLst>
        </pc:picChg>
      </pc:sldChg>
      <pc:sldChg chg="modSp add del mod ord">
        <pc:chgData name="Damien Aicheh" userId="d1c61494-71f4-494c-8dd8-8244e5c466b0" providerId="ADAL" clId="{94FD653F-C5DD-45CC-95F5-85A9F4349EA8}" dt="2023-06-14T07:02:47.651" v="32657"/>
        <pc:sldMkLst>
          <pc:docMk/>
          <pc:sldMk cId="2185795286" sldId="2076138070"/>
        </pc:sldMkLst>
        <pc:spChg chg="mod">
          <ac:chgData name="Damien Aicheh" userId="d1c61494-71f4-494c-8dd8-8244e5c466b0" providerId="ADAL" clId="{94FD653F-C5DD-45CC-95F5-85A9F4349EA8}" dt="2023-05-26T08:54:09.955" v="5358" actId="113"/>
          <ac:spMkLst>
            <pc:docMk/>
            <pc:sldMk cId="2185795286" sldId="2076138070"/>
            <ac:spMk id="7" creationId="{9444750B-65B7-4EA3-9EE9-3EBC8A0803C8}"/>
          </ac:spMkLst>
        </pc:spChg>
        <pc:grpChg chg="mod">
          <ac:chgData name="Damien Aicheh" userId="d1c61494-71f4-494c-8dd8-8244e5c466b0" providerId="ADAL" clId="{94FD653F-C5DD-45CC-95F5-85A9F4349EA8}" dt="2023-05-26T08:54:19.484" v="5359" actId="1076"/>
          <ac:grpSpMkLst>
            <pc:docMk/>
            <pc:sldMk cId="2185795286" sldId="2076138070"/>
            <ac:grpSpMk id="2" creationId="{75D00C73-CB75-4E70-9D7D-D3439208084C}"/>
          </ac:grpSpMkLst>
        </pc:grpChg>
      </pc:sldChg>
      <pc:sldChg chg="add del">
        <pc:chgData name="Damien Aicheh" userId="d1c61494-71f4-494c-8dd8-8244e5c466b0" providerId="ADAL" clId="{94FD653F-C5DD-45CC-95F5-85A9F4349EA8}" dt="2023-05-25T08:05:08.829" v="376" actId="47"/>
        <pc:sldMkLst>
          <pc:docMk/>
          <pc:sldMk cId="1820035714" sldId="2076138074"/>
        </pc:sldMkLst>
      </pc:sldChg>
      <pc:sldChg chg="add del">
        <pc:chgData name="Damien Aicheh" userId="d1c61494-71f4-494c-8dd8-8244e5c466b0" providerId="ADAL" clId="{94FD653F-C5DD-45CC-95F5-85A9F4349EA8}" dt="2023-05-31T13:00:09.868" v="7906" actId="47"/>
        <pc:sldMkLst>
          <pc:docMk/>
          <pc:sldMk cId="2434716424" sldId="2076138075"/>
        </pc:sldMkLst>
      </pc:sldChg>
      <pc:sldChg chg="modSp add del mod">
        <pc:chgData name="Damien Aicheh" userId="d1c61494-71f4-494c-8dd8-8244e5c466b0" providerId="ADAL" clId="{94FD653F-C5DD-45CC-95F5-85A9F4349EA8}" dt="2023-05-26T08:20:52.613" v="4896" actId="2696"/>
        <pc:sldMkLst>
          <pc:docMk/>
          <pc:sldMk cId="922592725" sldId="2076138076"/>
        </pc:sldMkLst>
        <pc:spChg chg="mod">
          <ac:chgData name="Damien Aicheh" userId="d1c61494-71f4-494c-8dd8-8244e5c466b0" providerId="ADAL" clId="{94FD653F-C5DD-45CC-95F5-85A9F4349EA8}" dt="2023-05-25T14:08:15.636" v="2935" actId="27636"/>
          <ac:spMkLst>
            <pc:docMk/>
            <pc:sldMk cId="922592725" sldId="2076138076"/>
            <ac:spMk id="3" creationId="{89C464DC-AE53-451E-9B8F-D1DEF01A0A83}"/>
          </ac:spMkLst>
        </pc:spChg>
      </pc:sldChg>
      <pc:sldChg chg="modSp add del mod">
        <pc:chgData name="Damien Aicheh" userId="d1c61494-71f4-494c-8dd8-8244e5c466b0" providerId="ADAL" clId="{94FD653F-C5DD-45CC-95F5-85A9F4349EA8}" dt="2023-05-26T08:28:16.135" v="4919" actId="47"/>
        <pc:sldMkLst>
          <pc:docMk/>
          <pc:sldMk cId="4163348672" sldId="2076138076"/>
        </pc:sldMkLst>
        <pc:spChg chg="mod">
          <ac:chgData name="Damien Aicheh" userId="d1c61494-71f4-494c-8dd8-8244e5c466b0" providerId="ADAL" clId="{94FD653F-C5DD-45CC-95F5-85A9F4349EA8}" dt="2023-05-26T08:24:53.013" v="4899"/>
          <ac:spMkLst>
            <pc:docMk/>
            <pc:sldMk cId="4163348672" sldId="2076138076"/>
            <ac:spMk id="2" creationId="{52311276-2DB3-45B8-B0BF-DA0F7D835D7C}"/>
          </ac:spMkLst>
        </pc:spChg>
      </pc:sldChg>
      <pc:sldChg chg="add del">
        <pc:chgData name="Damien Aicheh" userId="d1c61494-71f4-494c-8dd8-8244e5c466b0" providerId="ADAL" clId="{94FD653F-C5DD-45CC-95F5-85A9F4349EA8}" dt="2023-05-25T08:05:08.829" v="376" actId="47"/>
        <pc:sldMkLst>
          <pc:docMk/>
          <pc:sldMk cId="1750007611" sldId="2076138078"/>
        </pc:sldMkLst>
      </pc:sldChg>
      <pc:sldChg chg="add del">
        <pc:chgData name="Damien Aicheh" userId="d1c61494-71f4-494c-8dd8-8244e5c466b0" providerId="ADAL" clId="{94FD653F-C5DD-45CC-95F5-85A9F4349EA8}" dt="2023-05-25T08:05:08.829" v="376" actId="47"/>
        <pc:sldMkLst>
          <pc:docMk/>
          <pc:sldMk cId="377838691" sldId="2076138079"/>
        </pc:sldMkLst>
      </pc:sldChg>
      <pc:sldChg chg="modSp add del mod">
        <pc:chgData name="Damien Aicheh" userId="d1c61494-71f4-494c-8dd8-8244e5c466b0" providerId="ADAL" clId="{94FD653F-C5DD-45CC-95F5-85A9F4349EA8}" dt="2023-05-25T08:05:08.829" v="376" actId="47"/>
        <pc:sldMkLst>
          <pc:docMk/>
          <pc:sldMk cId="46634246" sldId="2076138080"/>
        </pc:sldMkLst>
        <pc:spChg chg="mod">
          <ac:chgData name="Damien Aicheh" userId="d1c61494-71f4-494c-8dd8-8244e5c466b0" providerId="ADAL" clId="{94FD653F-C5DD-45CC-95F5-85A9F4349EA8}" dt="2023-05-25T08:04:01.086" v="364" actId="27636"/>
          <ac:spMkLst>
            <pc:docMk/>
            <pc:sldMk cId="46634246" sldId="2076138080"/>
            <ac:spMk id="3" creationId="{43BF05B0-26B6-4093-91EB-CD1AE83F06B8}"/>
          </ac:spMkLst>
        </pc:spChg>
      </pc:sldChg>
      <pc:sldChg chg="modSp add del mod">
        <pc:chgData name="Damien Aicheh" userId="d1c61494-71f4-494c-8dd8-8244e5c466b0" providerId="ADAL" clId="{94FD653F-C5DD-45CC-95F5-85A9F4349EA8}" dt="2023-05-25T08:05:08.829" v="376" actId="47"/>
        <pc:sldMkLst>
          <pc:docMk/>
          <pc:sldMk cId="3502854030" sldId="2076138081"/>
        </pc:sldMkLst>
        <pc:spChg chg="mod">
          <ac:chgData name="Damien Aicheh" userId="d1c61494-71f4-494c-8dd8-8244e5c466b0" providerId="ADAL" clId="{94FD653F-C5DD-45CC-95F5-85A9F4349EA8}" dt="2023-05-25T08:04:01.091" v="365" actId="27636"/>
          <ac:spMkLst>
            <pc:docMk/>
            <pc:sldMk cId="3502854030" sldId="2076138081"/>
            <ac:spMk id="3" creationId="{43BF05B0-26B6-4093-91EB-CD1AE83F06B8}"/>
          </ac:spMkLst>
        </pc:spChg>
      </pc:sldChg>
      <pc:sldChg chg="add del">
        <pc:chgData name="Damien Aicheh" userId="d1c61494-71f4-494c-8dd8-8244e5c466b0" providerId="ADAL" clId="{94FD653F-C5DD-45CC-95F5-85A9F4349EA8}" dt="2023-05-25T08:05:08.829" v="376" actId="47"/>
        <pc:sldMkLst>
          <pc:docMk/>
          <pc:sldMk cId="560280877" sldId="2076138082"/>
        </pc:sldMkLst>
      </pc:sldChg>
      <pc:sldChg chg="add del setBg">
        <pc:chgData name="Damien Aicheh" userId="d1c61494-71f4-494c-8dd8-8244e5c466b0" providerId="ADAL" clId="{94FD653F-C5DD-45CC-95F5-85A9F4349EA8}" dt="2023-05-25T08:29:09.864" v="400" actId="47"/>
        <pc:sldMkLst>
          <pc:docMk/>
          <pc:sldMk cId="818851490" sldId="2076138085"/>
        </pc:sldMkLst>
      </pc:sldChg>
      <pc:sldChg chg="addSp delSp modSp add del mod">
        <pc:chgData name="Damien Aicheh" userId="d1c61494-71f4-494c-8dd8-8244e5c466b0" providerId="ADAL" clId="{94FD653F-C5DD-45CC-95F5-85A9F4349EA8}" dt="2023-05-26T07:56:26.388" v="4347" actId="2696"/>
        <pc:sldMkLst>
          <pc:docMk/>
          <pc:sldMk cId="1510963586" sldId="2076138086"/>
        </pc:sldMkLst>
        <pc:spChg chg="mod">
          <ac:chgData name="Damien Aicheh" userId="d1c61494-71f4-494c-8dd8-8244e5c466b0" providerId="ADAL" clId="{94FD653F-C5DD-45CC-95F5-85A9F4349EA8}" dt="2023-05-25T09:28:24.717" v="1136" actId="313"/>
          <ac:spMkLst>
            <pc:docMk/>
            <pc:sldMk cId="1510963586" sldId="2076138086"/>
            <ac:spMk id="2" creationId="{7FF7EFFA-F60E-466A-AB79-84AE721732BF}"/>
          </ac:spMkLst>
        </pc:spChg>
        <pc:spChg chg="add mod">
          <ac:chgData name="Damien Aicheh" userId="d1c61494-71f4-494c-8dd8-8244e5c466b0" providerId="ADAL" clId="{94FD653F-C5DD-45CC-95F5-85A9F4349EA8}" dt="2023-05-25T09:31:11.937" v="1175" actId="20577"/>
          <ac:spMkLst>
            <pc:docMk/>
            <pc:sldMk cId="1510963586" sldId="2076138086"/>
            <ac:spMk id="3" creationId="{07A4587A-4ACB-0EEA-ABAF-F330F7864BD4}"/>
          </ac:spMkLst>
        </pc:spChg>
        <pc:spChg chg="add del mod">
          <ac:chgData name="Damien Aicheh" userId="d1c61494-71f4-494c-8dd8-8244e5c466b0" providerId="ADAL" clId="{94FD653F-C5DD-45CC-95F5-85A9F4349EA8}" dt="2023-05-25T09:30:58.572" v="1153" actId="478"/>
          <ac:spMkLst>
            <pc:docMk/>
            <pc:sldMk cId="1510963586" sldId="2076138086"/>
            <ac:spMk id="10" creationId="{A660943D-3D38-6CAF-0245-BF3C9DFBA01C}"/>
          </ac:spMkLst>
        </pc:spChg>
        <pc:spChg chg="add mod">
          <ac:chgData name="Damien Aicheh" userId="d1c61494-71f4-494c-8dd8-8244e5c466b0" providerId="ADAL" clId="{94FD653F-C5DD-45CC-95F5-85A9F4349EA8}" dt="2023-05-25T09:54:52.863" v="1240" actId="20577"/>
          <ac:spMkLst>
            <pc:docMk/>
            <pc:sldMk cId="1510963586" sldId="2076138086"/>
            <ac:spMk id="14" creationId="{08C87345-4CCD-A351-7520-8144B5734E77}"/>
          </ac:spMkLst>
        </pc:spChg>
        <pc:picChg chg="add del">
          <ac:chgData name="Damien Aicheh" userId="d1c61494-71f4-494c-8dd8-8244e5c466b0" providerId="ADAL" clId="{94FD653F-C5DD-45CC-95F5-85A9F4349EA8}" dt="2023-05-25T09:28:48.745" v="1138" actId="22"/>
          <ac:picMkLst>
            <pc:docMk/>
            <pc:sldMk cId="1510963586" sldId="2076138086"/>
            <ac:picMk id="5" creationId="{3685F938-EB2D-D9C3-A153-5C46EB40F2F9}"/>
          </ac:picMkLst>
        </pc:picChg>
        <pc:picChg chg="add del">
          <ac:chgData name="Damien Aicheh" userId="d1c61494-71f4-494c-8dd8-8244e5c466b0" providerId="ADAL" clId="{94FD653F-C5DD-45CC-95F5-85A9F4349EA8}" dt="2023-05-25T09:29:17.561" v="1140" actId="22"/>
          <ac:picMkLst>
            <pc:docMk/>
            <pc:sldMk cId="1510963586" sldId="2076138086"/>
            <ac:picMk id="7" creationId="{D8299108-B644-A900-14AC-B1C1FA83D277}"/>
          </ac:picMkLst>
        </pc:picChg>
        <pc:picChg chg="add mod">
          <ac:chgData name="Damien Aicheh" userId="d1c61494-71f4-494c-8dd8-8244e5c466b0" providerId="ADAL" clId="{94FD653F-C5DD-45CC-95F5-85A9F4349EA8}" dt="2023-05-25T09:54:35.978" v="1228" actId="1076"/>
          <ac:picMkLst>
            <pc:docMk/>
            <pc:sldMk cId="1510963586" sldId="2076138086"/>
            <ac:picMk id="9" creationId="{18EA8179-6ABC-0C78-484B-F90E62A60210}"/>
          </ac:picMkLst>
        </pc:picChg>
        <pc:picChg chg="add del mod">
          <ac:chgData name="Damien Aicheh" userId="d1c61494-71f4-494c-8dd8-8244e5c466b0" providerId="ADAL" clId="{94FD653F-C5DD-45CC-95F5-85A9F4349EA8}" dt="2023-05-25T09:30:30.628" v="1150" actId="478"/>
          <ac:picMkLst>
            <pc:docMk/>
            <pc:sldMk cId="1510963586" sldId="2076138086"/>
            <ac:picMk id="11" creationId="{6CED63FF-D860-7C69-E646-57EB5386A6C7}"/>
          </ac:picMkLst>
        </pc:picChg>
        <pc:picChg chg="add mod">
          <ac:chgData name="Damien Aicheh" userId="d1c61494-71f4-494c-8dd8-8244e5c466b0" providerId="ADAL" clId="{94FD653F-C5DD-45CC-95F5-85A9F4349EA8}" dt="2023-05-25T09:55:15.310" v="1241" actId="1076"/>
          <ac:picMkLst>
            <pc:docMk/>
            <pc:sldMk cId="1510963586" sldId="2076138086"/>
            <ac:picMk id="13" creationId="{0502F88A-A013-17F7-5360-48B62351EA62}"/>
          </ac:picMkLst>
        </pc:picChg>
      </pc:sldChg>
      <pc:sldChg chg="modSp add mod">
        <pc:chgData name="Damien Aicheh" userId="d1c61494-71f4-494c-8dd8-8244e5c466b0" providerId="ADAL" clId="{94FD653F-C5DD-45CC-95F5-85A9F4349EA8}" dt="2023-05-26T07:58:50.256" v="4414" actId="1076"/>
        <pc:sldMkLst>
          <pc:docMk/>
          <pc:sldMk cId="3604798195" sldId="2076138086"/>
        </pc:sldMkLst>
        <pc:spChg chg="mod">
          <ac:chgData name="Damien Aicheh" userId="d1c61494-71f4-494c-8dd8-8244e5c466b0" providerId="ADAL" clId="{94FD653F-C5DD-45CC-95F5-85A9F4349EA8}" dt="2023-05-26T07:56:37.771" v="4349"/>
          <ac:spMkLst>
            <pc:docMk/>
            <pc:sldMk cId="3604798195" sldId="2076138086"/>
            <ac:spMk id="2" creationId="{7FF7EFFA-F60E-466A-AB79-84AE721732BF}"/>
          </ac:spMkLst>
        </pc:spChg>
        <pc:spChg chg="mod">
          <ac:chgData name="Damien Aicheh" userId="d1c61494-71f4-494c-8dd8-8244e5c466b0" providerId="ADAL" clId="{94FD653F-C5DD-45CC-95F5-85A9F4349EA8}" dt="2023-05-26T07:57:20.993" v="4411" actId="20577"/>
          <ac:spMkLst>
            <pc:docMk/>
            <pc:sldMk cId="3604798195" sldId="2076138086"/>
            <ac:spMk id="3" creationId="{07A4587A-4ACB-0EEA-ABAF-F330F7864BD4}"/>
          </ac:spMkLst>
        </pc:spChg>
        <pc:picChg chg="mod">
          <ac:chgData name="Damien Aicheh" userId="d1c61494-71f4-494c-8dd8-8244e5c466b0" providerId="ADAL" clId="{94FD653F-C5DD-45CC-95F5-85A9F4349EA8}" dt="2023-05-26T07:57:01.993" v="4390" actId="1076"/>
          <ac:picMkLst>
            <pc:docMk/>
            <pc:sldMk cId="3604798195" sldId="2076138086"/>
            <ac:picMk id="9" creationId="{18EA8179-6ABC-0C78-484B-F90E62A60210}"/>
          </ac:picMkLst>
        </pc:picChg>
        <pc:picChg chg="mod">
          <ac:chgData name="Damien Aicheh" userId="d1c61494-71f4-494c-8dd8-8244e5c466b0" providerId="ADAL" clId="{94FD653F-C5DD-45CC-95F5-85A9F4349EA8}" dt="2023-05-26T07:58:50.256" v="4414" actId="1076"/>
          <ac:picMkLst>
            <pc:docMk/>
            <pc:sldMk cId="3604798195" sldId="2076138086"/>
            <ac:picMk id="13" creationId="{0502F88A-A013-17F7-5360-48B62351EA62}"/>
          </ac:picMkLst>
        </pc:picChg>
      </pc:sldChg>
      <pc:sldChg chg="addSp delSp modSp add del mod">
        <pc:chgData name="Damien Aicheh" userId="d1c61494-71f4-494c-8dd8-8244e5c466b0" providerId="ADAL" clId="{94FD653F-C5DD-45CC-95F5-85A9F4349EA8}" dt="2023-05-25T10:02:01.677" v="1305" actId="47"/>
        <pc:sldMkLst>
          <pc:docMk/>
          <pc:sldMk cId="255957624" sldId="2076138087"/>
        </pc:sldMkLst>
        <pc:spChg chg="mod">
          <ac:chgData name="Damien Aicheh" userId="d1c61494-71f4-494c-8dd8-8244e5c466b0" providerId="ADAL" clId="{94FD653F-C5DD-45CC-95F5-85A9F4349EA8}" dt="2023-05-25T10:00:21.843" v="1275" actId="6549"/>
          <ac:spMkLst>
            <pc:docMk/>
            <pc:sldMk cId="255957624" sldId="2076138087"/>
            <ac:spMk id="2" creationId="{7FF7EFFA-F60E-466A-AB79-84AE721732BF}"/>
          </ac:spMkLst>
        </pc:spChg>
        <pc:spChg chg="add mod">
          <ac:chgData name="Damien Aicheh" userId="d1c61494-71f4-494c-8dd8-8244e5c466b0" providerId="ADAL" clId="{94FD653F-C5DD-45CC-95F5-85A9F4349EA8}" dt="2023-05-25T10:00:49.566" v="1279"/>
          <ac:spMkLst>
            <pc:docMk/>
            <pc:sldMk cId="255957624" sldId="2076138087"/>
            <ac:spMk id="5" creationId="{4CF57D9F-4F26-F883-DA66-1B13154D7EBD}"/>
          </ac:spMkLst>
        </pc:spChg>
        <pc:spChg chg="add mod">
          <ac:chgData name="Damien Aicheh" userId="d1c61494-71f4-494c-8dd8-8244e5c466b0" providerId="ADAL" clId="{94FD653F-C5DD-45CC-95F5-85A9F4349EA8}" dt="2023-05-25T10:00:49.566" v="1279"/>
          <ac:spMkLst>
            <pc:docMk/>
            <pc:sldMk cId="255957624" sldId="2076138087"/>
            <ac:spMk id="6" creationId="{FF8A474B-FB9C-7E4E-BC29-D555850F63B5}"/>
          </ac:spMkLst>
        </pc:spChg>
        <pc:grpChg chg="add mod">
          <ac:chgData name="Damien Aicheh" userId="d1c61494-71f4-494c-8dd8-8244e5c466b0" providerId="ADAL" clId="{94FD653F-C5DD-45CC-95F5-85A9F4349EA8}" dt="2023-05-25T10:00:49.566" v="1279"/>
          <ac:grpSpMkLst>
            <pc:docMk/>
            <pc:sldMk cId="255957624" sldId="2076138087"/>
            <ac:grpSpMk id="4" creationId="{127A3E8A-E65C-FC4B-AB8B-9C8BA1BD3428}"/>
          </ac:grpSpMkLst>
        </pc:grpChg>
        <pc:graphicFrameChg chg="add mod">
          <ac:chgData name="Damien Aicheh" userId="d1c61494-71f4-494c-8dd8-8244e5c466b0" providerId="ADAL" clId="{94FD653F-C5DD-45CC-95F5-85A9F4349EA8}" dt="2023-05-25T10:01:07.656" v="1283" actId="14100"/>
          <ac:graphicFrameMkLst>
            <pc:docMk/>
            <pc:sldMk cId="255957624" sldId="2076138087"/>
            <ac:graphicFrameMk id="7" creationId="{DFE54662-7DC2-E4EB-49D8-0F893B1DB10E}"/>
          </ac:graphicFrameMkLst>
        </pc:graphicFrameChg>
        <pc:picChg chg="add del mod">
          <ac:chgData name="Damien Aicheh" userId="d1c61494-71f4-494c-8dd8-8244e5c466b0" providerId="ADAL" clId="{94FD653F-C5DD-45CC-95F5-85A9F4349EA8}" dt="2023-05-25T10:00:44.762" v="1277"/>
          <ac:picMkLst>
            <pc:docMk/>
            <pc:sldMk cId="255957624" sldId="2076138087"/>
            <ac:picMk id="3" creationId="{8CC235F0-F1F4-AE57-8420-07933064CABB}"/>
          </ac:picMkLst>
        </pc:picChg>
        <pc:picChg chg="add del mod">
          <ac:chgData name="Damien Aicheh" userId="d1c61494-71f4-494c-8dd8-8244e5c466b0" providerId="ADAL" clId="{94FD653F-C5DD-45CC-95F5-85A9F4349EA8}" dt="2023-05-25T10:01:11.607" v="1284" actId="478"/>
          <ac:picMkLst>
            <pc:docMk/>
            <pc:sldMk cId="255957624" sldId="2076138087"/>
            <ac:picMk id="8" creationId="{70B05E39-17BD-3BB1-1167-2050990D3E2F}"/>
          </ac:picMkLst>
        </pc:picChg>
      </pc:sldChg>
      <pc:sldChg chg="modSp add del mod ord">
        <pc:chgData name="Damien Aicheh" userId="d1c61494-71f4-494c-8dd8-8244e5c466b0" providerId="ADAL" clId="{94FD653F-C5DD-45CC-95F5-85A9F4349EA8}" dt="2023-05-31T13:00:12.602" v="7907" actId="47"/>
        <pc:sldMkLst>
          <pc:docMk/>
          <pc:sldMk cId="3486969336" sldId="2076138088"/>
        </pc:sldMkLst>
        <pc:spChg chg="mod">
          <ac:chgData name="Damien Aicheh" userId="d1c61494-71f4-494c-8dd8-8244e5c466b0" providerId="ADAL" clId="{94FD653F-C5DD-45CC-95F5-85A9F4349EA8}" dt="2023-05-25T08:43:16.022" v="564" actId="20577"/>
          <ac:spMkLst>
            <pc:docMk/>
            <pc:sldMk cId="3486969336" sldId="2076138088"/>
            <ac:spMk id="2" creationId="{7FF7EFFA-F60E-466A-AB79-84AE721732BF}"/>
          </ac:spMkLst>
        </pc:spChg>
      </pc:sldChg>
      <pc:sldChg chg="modSp add del mod">
        <pc:chgData name="Damien Aicheh" userId="d1c61494-71f4-494c-8dd8-8244e5c466b0" providerId="ADAL" clId="{94FD653F-C5DD-45CC-95F5-85A9F4349EA8}" dt="2023-05-31T13:01:15.925" v="7911" actId="47"/>
        <pc:sldMkLst>
          <pc:docMk/>
          <pc:sldMk cId="1299380805" sldId="2076138089"/>
        </pc:sldMkLst>
        <pc:spChg chg="mod">
          <ac:chgData name="Damien Aicheh" userId="d1c61494-71f4-494c-8dd8-8244e5c466b0" providerId="ADAL" clId="{94FD653F-C5DD-45CC-95F5-85A9F4349EA8}" dt="2023-05-25T08:30:08.446" v="416" actId="20577"/>
          <ac:spMkLst>
            <pc:docMk/>
            <pc:sldMk cId="1299380805" sldId="2076138089"/>
            <ac:spMk id="2" creationId="{7FF7EFFA-F60E-466A-AB79-84AE721732BF}"/>
          </ac:spMkLst>
        </pc:spChg>
      </pc:sldChg>
      <pc:sldChg chg="add del">
        <pc:chgData name="Damien Aicheh" userId="d1c61494-71f4-494c-8dd8-8244e5c466b0" providerId="ADAL" clId="{94FD653F-C5DD-45CC-95F5-85A9F4349EA8}" dt="2023-05-25T08:05:08.829" v="376" actId="47"/>
        <pc:sldMkLst>
          <pc:docMk/>
          <pc:sldMk cId="3236451101" sldId="2076138089"/>
        </pc:sldMkLst>
      </pc:sldChg>
      <pc:sldChg chg="modSp add del mod">
        <pc:chgData name="Damien Aicheh" userId="d1c61494-71f4-494c-8dd8-8244e5c466b0" providerId="ADAL" clId="{94FD653F-C5DD-45CC-95F5-85A9F4349EA8}" dt="2023-05-25T08:05:08.829" v="376" actId="47"/>
        <pc:sldMkLst>
          <pc:docMk/>
          <pc:sldMk cId="1409340217" sldId="2076138090"/>
        </pc:sldMkLst>
        <pc:spChg chg="mod">
          <ac:chgData name="Damien Aicheh" userId="d1c61494-71f4-494c-8dd8-8244e5c466b0" providerId="ADAL" clId="{94FD653F-C5DD-45CC-95F5-85A9F4349EA8}" dt="2023-05-25T08:04:01.094" v="366" actId="27636"/>
          <ac:spMkLst>
            <pc:docMk/>
            <pc:sldMk cId="1409340217" sldId="2076138090"/>
            <ac:spMk id="3" creationId="{43BF05B0-26B6-4093-91EB-CD1AE83F06B8}"/>
          </ac:spMkLst>
        </pc:spChg>
      </pc:sldChg>
      <pc:sldChg chg="modSp add del mod">
        <pc:chgData name="Damien Aicheh" userId="d1c61494-71f4-494c-8dd8-8244e5c466b0" providerId="ADAL" clId="{94FD653F-C5DD-45CC-95F5-85A9F4349EA8}" dt="2023-05-31T13:01:18.447" v="7912" actId="47"/>
        <pc:sldMkLst>
          <pc:docMk/>
          <pc:sldMk cId="2792537945" sldId="2076138090"/>
        </pc:sldMkLst>
        <pc:spChg chg="mod">
          <ac:chgData name="Damien Aicheh" userId="d1c61494-71f4-494c-8dd8-8244e5c466b0" providerId="ADAL" clId="{94FD653F-C5DD-45CC-95F5-85A9F4349EA8}" dt="2023-05-25T08:30:19.330" v="432" actId="20577"/>
          <ac:spMkLst>
            <pc:docMk/>
            <pc:sldMk cId="2792537945" sldId="2076138090"/>
            <ac:spMk id="2" creationId="{7FF7EFFA-F60E-466A-AB79-84AE721732BF}"/>
          </ac:spMkLst>
        </pc:spChg>
      </pc:sldChg>
      <pc:sldChg chg="modSp add del mod">
        <pc:chgData name="Damien Aicheh" userId="d1c61494-71f4-494c-8dd8-8244e5c466b0" providerId="ADAL" clId="{94FD653F-C5DD-45CC-95F5-85A9F4349EA8}" dt="2023-05-31T13:01:33.982" v="7913" actId="47"/>
        <pc:sldMkLst>
          <pc:docMk/>
          <pc:sldMk cId="1929620854" sldId="2076138091"/>
        </pc:sldMkLst>
        <pc:spChg chg="mod">
          <ac:chgData name="Damien Aicheh" userId="d1c61494-71f4-494c-8dd8-8244e5c466b0" providerId="ADAL" clId="{94FD653F-C5DD-45CC-95F5-85A9F4349EA8}" dt="2023-05-25T08:37:18.406" v="444" actId="20577"/>
          <ac:spMkLst>
            <pc:docMk/>
            <pc:sldMk cId="1929620854" sldId="2076138091"/>
            <ac:spMk id="2" creationId="{7FF7EFFA-F60E-466A-AB79-84AE721732BF}"/>
          </ac:spMkLst>
        </pc:spChg>
      </pc:sldChg>
      <pc:sldChg chg="add del">
        <pc:chgData name="Damien Aicheh" userId="d1c61494-71f4-494c-8dd8-8244e5c466b0" providerId="ADAL" clId="{94FD653F-C5DD-45CC-95F5-85A9F4349EA8}" dt="2023-05-25T08:05:08.829" v="376" actId="47"/>
        <pc:sldMkLst>
          <pc:docMk/>
          <pc:sldMk cId="3253196022" sldId="2076138091"/>
        </pc:sldMkLst>
      </pc:sldChg>
      <pc:sldChg chg="addSp delSp modSp add del mod ord">
        <pc:chgData name="Damien Aicheh" userId="d1c61494-71f4-494c-8dd8-8244e5c466b0" providerId="ADAL" clId="{94FD653F-C5DD-45CC-95F5-85A9F4349EA8}" dt="2023-05-26T08:20:52.613" v="4896" actId="2696"/>
        <pc:sldMkLst>
          <pc:docMk/>
          <pc:sldMk cId="477387699" sldId="2076138092"/>
        </pc:sldMkLst>
        <pc:spChg chg="mod">
          <ac:chgData name="Damien Aicheh" userId="d1c61494-71f4-494c-8dd8-8244e5c466b0" providerId="ADAL" clId="{94FD653F-C5DD-45CC-95F5-85A9F4349EA8}" dt="2023-05-25T13:41:26.929" v="2907" actId="20577"/>
          <ac:spMkLst>
            <pc:docMk/>
            <pc:sldMk cId="477387699" sldId="2076138092"/>
            <ac:spMk id="2" creationId="{7FF7EFFA-F60E-466A-AB79-84AE721732BF}"/>
          </ac:spMkLst>
        </pc:spChg>
        <pc:picChg chg="add del mod">
          <ac:chgData name="Damien Aicheh" userId="d1c61494-71f4-494c-8dd8-8244e5c466b0" providerId="ADAL" clId="{94FD653F-C5DD-45CC-95F5-85A9F4349EA8}" dt="2023-05-25T12:19:43.574" v="2148" actId="478"/>
          <ac:picMkLst>
            <pc:docMk/>
            <pc:sldMk cId="477387699" sldId="2076138092"/>
            <ac:picMk id="4" creationId="{646CAB7E-550E-69AC-0201-3900EF03ABE5}"/>
          </ac:picMkLst>
        </pc:picChg>
        <pc:picChg chg="add del mod">
          <ac:chgData name="Damien Aicheh" userId="d1c61494-71f4-494c-8dd8-8244e5c466b0" providerId="ADAL" clId="{94FD653F-C5DD-45CC-95F5-85A9F4349EA8}" dt="2023-05-25T10:19:40.201" v="1746" actId="478"/>
          <ac:picMkLst>
            <pc:docMk/>
            <pc:sldMk cId="477387699" sldId="2076138092"/>
            <ac:picMk id="6" creationId="{89C783A3-C514-0F36-9F94-A9DC8F608162}"/>
          </ac:picMkLst>
        </pc:picChg>
        <pc:picChg chg="add del">
          <ac:chgData name="Damien Aicheh" userId="d1c61494-71f4-494c-8dd8-8244e5c466b0" providerId="ADAL" clId="{94FD653F-C5DD-45CC-95F5-85A9F4349EA8}" dt="2023-05-25T10:19:49.032" v="1748" actId="22"/>
          <ac:picMkLst>
            <pc:docMk/>
            <pc:sldMk cId="477387699" sldId="2076138092"/>
            <ac:picMk id="8" creationId="{2B844B03-79C0-B9D5-5AF9-195F8F9CC17F}"/>
          </ac:picMkLst>
        </pc:picChg>
        <pc:picChg chg="add del">
          <ac:chgData name="Damien Aicheh" userId="d1c61494-71f4-494c-8dd8-8244e5c466b0" providerId="ADAL" clId="{94FD653F-C5DD-45CC-95F5-85A9F4349EA8}" dt="2023-05-25T10:20:19.566" v="1750" actId="22"/>
          <ac:picMkLst>
            <pc:docMk/>
            <pc:sldMk cId="477387699" sldId="2076138092"/>
            <ac:picMk id="10" creationId="{B94D6317-4169-798F-F14A-C53E1BCAC103}"/>
          </ac:picMkLst>
        </pc:picChg>
        <pc:picChg chg="add mod">
          <ac:chgData name="Damien Aicheh" userId="d1c61494-71f4-494c-8dd8-8244e5c466b0" providerId="ADAL" clId="{94FD653F-C5DD-45CC-95F5-85A9F4349EA8}" dt="2023-05-25T12:20:48.347" v="2175" actId="1076"/>
          <ac:picMkLst>
            <pc:docMk/>
            <pc:sldMk cId="477387699" sldId="2076138092"/>
            <ac:picMk id="12" creationId="{174A3C5A-E5A0-6706-9758-669C0A898D34}"/>
          </ac:picMkLst>
        </pc:picChg>
        <pc:picChg chg="add mod">
          <ac:chgData name="Damien Aicheh" userId="d1c61494-71f4-494c-8dd8-8244e5c466b0" providerId="ADAL" clId="{94FD653F-C5DD-45CC-95F5-85A9F4349EA8}" dt="2023-05-25T12:20:28.796" v="2167" actId="1076"/>
          <ac:picMkLst>
            <pc:docMk/>
            <pc:sldMk cId="477387699" sldId="2076138092"/>
            <ac:picMk id="14" creationId="{FBA6DDC1-5C51-4B2C-1F64-CE6E217EB2C9}"/>
          </ac:picMkLst>
        </pc:picChg>
        <pc:picChg chg="add mod">
          <ac:chgData name="Damien Aicheh" userId="d1c61494-71f4-494c-8dd8-8244e5c466b0" providerId="ADAL" clId="{94FD653F-C5DD-45CC-95F5-85A9F4349EA8}" dt="2023-05-25T12:20:42.197" v="2172" actId="1076"/>
          <ac:picMkLst>
            <pc:docMk/>
            <pc:sldMk cId="477387699" sldId="2076138092"/>
            <ac:picMk id="16" creationId="{27DC7926-908C-5ECD-9240-0F13F102144B}"/>
          </ac:picMkLst>
        </pc:picChg>
      </pc:sldChg>
      <pc:sldChg chg="add del">
        <pc:chgData name="Damien Aicheh" userId="d1c61494-71f4-494c-8dd8-8244e5c466b0" providerId="ADAL" clId="{94FD653F-C5DD-45CC-95F5-85A9F4349EA8}" dt="2023-05-25T08:05:08.829" v="376" actId="47"/>
        <pc:sldMkLst>
          <pc:docMk/>
          <pc:sldMk cId="1257729971" sldId="2076138092"/>
        </pc:sldMkLst>
      </pc:sldChg>
      <pc:sldChg chg="addSp delSp modSp add mod">
        <pc:chgData name="Damien Aicheh" userId="d1c61494-71f4-494c-8dd8-8244e5c466b0" providerId="ADAL" clId="{94FD653F-C5DD-45CC-95F5-85A9F4349EA8}" dt="2023-06-14T07:23:54.215" v="32673" actId="1076"/>
        <pc:sldMkLst>
          <pc:docMk/>
          <pc:sldMk cId="1533377432" sldId="2076138092"/>
        </pc:sldMkLst>
        <pc:picChg chg="add mod">
          <ac:chgData name="Damien Aicheh" userId="d1c61494-71f4-494c-8dd8-8244e5c466b0" providerId="ADAL" clId="{94FD653F-C5DD-45CC-95F5-85A9F4349EA8}" dt="2023-06-14T07:23:49.313" v="32671" actId="1076"/>
          <ac:picMkLst>
            <pc:docMk/>
            <pc:sldMk cId="1533377432" sldId="2076138092"/>
            <ac:picMk id="4" creationId="{C5FCE2F0-F792-77CC-67A7-644D8CED5A2E}"/>
          </ac:picMkLst>
        </pc:picChg>
        <pc:picChg chg="add mod">
          <ac:chgData name="Damien Aicheh" userId="d1c61494-71f4-494c-8dd8-8244e5c466b0" providerId="ADAL" clId="{94FD653F-C5DD-45CC-95F5-85A9F4349EA8}" dt="2023-06-14T07:23:37.686" v="32669" actId="1076"/>
          <ac:picMkLst>
            <pc:docMk/>
            <pc:sldMk cId="1533377432" sldId="2076138092"/>
            <ac:picMk id="6" creationId="{84966D2D-3773-D6EC-2D0A-61B70F95BCA3}"/>
          </ac:picMkLst>
        </pc:picChg>
        <pc:picChg chg="del">
          <ac:chgData name="Damien Aicheh" userId="d1c61494-71f4-494c-8dd8-8244e5c466b0" providerId="ADAL" clId="{94FD653F-C5DD-45CC-95F5-85A9F4349EA8}" dt="2023-06-14T07:21:24.310" v="32660" actId="478"/>
          <ac:picMkLst>
            <pc:docMk/>
            <pc:sldMk cId="1533377432" sldId="2076138092"/>
            <ac:picMk id="12" creationId="{174A3C5A-E5A0-6706-9758-669C0A898D34}"/>
          </ac:picMkLst>
        </pc:picChg>
        <pc:picChg chg="del mod">
          <ac:chgData name="Damien Aicheh" userId="d1c61494-71f4-494c-8dd8-8244e5c466b0" providerId="ADAL" clId="{94FD653F-C5DD-45CC-95F5-85A9F4349EA8}" dt="2023-06-14T07:23:27.107" v="32664" actId="478"/>
          <ac:picMkLst>
            <pc:docMk/>
            <pc:sldMk cId="1533377432" sldId="2076138092"/>
            <ac:picMk id="14" creationId="{FBA6DDC1-5C51-4B2C-1F64-CE6E217EB2C9}"/>
          </ac:picMkLst>
        </pc:picChg>
        <pc:picChg chg="mod">
          <ac:chgData name="Damien Aicheh" userId="d1c61494-71f4-494c-8dd8-8244e5c466b0" providerId="ADAL" clId="{94FD653F-C5DD-45CC-95F5-85A9F4349EA8}" dt="2023-06-14T07:23:54.215" v="32673" actId="1076"/>
          <ac:picMkLst>
            <pc:docMk/>
            <pc:sldMk cId="1533377432" sldId="2076138092"/>
            <ac:picMk id="16" creationId="{27DC7926-908C-5ECD-9240-0F13F102144B}"/>
          </ac:picMkLst>
        </pc:picChg>
      </pc:sldChg>
      <pc:sldChg chg="add del">
        <pc:chgData name="Damien Aicheh" userId="d1c61494-71f4-494c-8dd8-8244e5c466b0" providerId="ADAL" clId="{94FD653F-C5DD-45CC-95F5-85A9F4349EA8}" dt="2023-05-25T08:05:08.829" v="376" actId="47"/>
        <pc:sldMkLst>
          <pc:docMk/>
          <pc:sldMk cId="485752465" sldId="2076138093"/>
        </pc:sldMkLst>
      </pc:sldChg>
      <pc:sldChg chg="modSp add del mod">
        <pc:chgData name="Damien Aicheh" userId="d1c61494-71f4-494c-8dd8-8244e5c466b0" providerId="ADAL" clId="{94FD653F-C5DD-45CC-95F5-85A9F4349EA8}" dt="2023-06-01T15:45:00.829" v="17165" actId="47"/>
        <pc:sldMkLst>
          <pc:docMk/>
          <pc:sldMk cId="2905418410" sldId="2076138093"/>
        </pc:sldMkLst>
        <pc:spChg chg="mod">
          <ac:chgData name="Damien Aicheh" userId="d1c61494-71f4-494c-8dd8-8244e5c466b0" providerId="ADAL" clId="{94FD653F-C5DD-45CC-95F5-85A9F4349EA8}" dt="2023-05-25T08:38:09.202" v="485" actId="20577"/>
          <ac:spMkLst>
            <pc:docMk/>
            <pc:sldMk cId="2905418410" sldId="2076138093"/>
            <ac:spMk id="2" creationId="{7FF7EFFA-F60E-466A-AB79-84AE721732BF}"/>
          </ac:spMkLst>
        </pc:spChg>
      </pc:sldChg>
      <pc:sldChg chg="modSp add del mod ord">
        <pc:chgData name="Damien Aicheh" userId="d1c61494-71f4-494c-8dd8-8244e5c466b0" providerId="ADAL" clId="{94FD653F-C5DD-45CC-95F5-85A9F4349EA8}" dt="2023-05-26T09:42:18.681" v="6726" actId="47"/>
        <pc:sldMkLst>
          <pc:docMk/>
          <pc:sldMk cId="1412156663" sldId="2076138094"/>
        </pc:sldMkLst>
        <pc:spChg chg="mod">
          <ac:chgData name="Damien Aicheh" userId="d1c61494-71f4-494c-8dd8-8244e5c466b0" providerId="ADAL" clId="{94FD653F-C5DD-45CC-95F5-85A9F4349EA8}" dt="2023-05-25T08:38:22.891" v="517" actId="20577"/>
          <ac:spMkLst>
            <pc:docMk/>
            <pc:sldMk cId="1412156663" sldId="2076138094"/>
            <ac:spMk id="2" creationId="{7FF7EFFA-F60E-466A-AB79-84AE721732BF}"/>
          </ac:spMkLst>
        </pc:spChg>
      </pc:sldChg>
      <pc:sldChg chg="add del">
        <pc:chgData name="Damien Aicheh" userId="d1c61494-71f4-494c-8dd8-8244e5c466b0" providerId="ADAL" clId="{94FD653F-C5DD-45CC-95F5-85A9F4349EA8}" dt="2023-05-25T08:05:08.829" v="376" actId="47"/>
        <pc:sldMkLst>
          <pc:docMk/>
          <pc:sldMk cId="1662420504" sldId="2076138094"/>
        </pc:sldMkLst>
      </pc:sldChg>
      <pc:sldChg chg="modSp add del mod">
        <pc:chgData name="Damien Aicheh" userId="d1c61494-71f4-494c-8dd8-8244e5c466b0" providerId="ADAL" clId="{94FD653F-C5DD-45CC-95F5-85A9F4349EA8}" dt="2023-06-01T15:45:04.654" v="17166" actId="47"/>
        <pc:sldMkLst>
          <pc:docMk/>
          <pc:sldMk cId="373856675" sldId="2076138095"/>
        </pc:sldMkLst>
        <pc:spChg chg="mod">
          <ac:chgData name="Damien Aicheh" userId="d1c61494-71f4-494c-8dd8-8244e5c466b0" providerId="ADAL" clId="{94FD653F-C5DD-45CC-95F5-85A9F4349EA8}" dt="2023-05-25T08:44:17.503" v="597" actId="20577"/>
          <ac:spMkLst>
            <pc:docMk/>
            <pc:sldMk cId="373856675" sldId="2076138095"/>
            <ac:spMk id="2" creationId="{7FF7EFFA-F60E-466A-AB79-84AE721732BF}"/>
          </ac:spMkLst>
        </pc:spChg>
      </pc:sldChg>
      <pc:sldChg chg="modSp add del mod">
        <pc:chgData name="Damien Aicheh" userId="d1c61494-71f4-494c-8dd8-8244e5c466b0" providerId="ADAL" clId="{94FD653F-C5DD-45CC-95F5-85A9F4349EA8}" dt="2023-05-25T08:05:08.829" v="376" actId="47"/>
        <pc:sldMkLst>
          <pc:docMk/>
          <pc:sldMk cId="3539846286" sldId="2076138095"/>
        </pc:sldMkLst>
        <pc:spChg chg="mod">
          <ac:chgData name="Damien Aicheh" userId="d1c61494-71f4-494c-8dd8-8244e5c466b0" providerId="ADAL" clId="{94FD653F-C5DD-45CC-95F5-85A9F4349EA8}" dt="2023-05-25T08:04:00.995" v="360" actId="27636"/>
          <ac:spMkLst>
            <pc:docMk/>
            <pc:sldMk cId="3539846286" sldId="2076138095"/>
            <ac:spMk id="2" creationId="{7FF7EFFA-F60E-466A-AB79-84AE721732BF}"/>
          </ac:spMkLst>
        </pc:spChg>
      </pc:sldChg>
      <pc:sldChg chg="modSp add del mod">
        <pc:chgData name="Damien Aicheh" userId="d1c61494-71f4-494c-8dd8-8244e5c466b0" providerId="ADAL" clId="{94FD653F-C5DD-45CC-95F5-85A9F4349EA8}" dt="2023-06-01T15:45:04.654" v="17166" actId="47"/>
        <pc:sldMkLst>
          <pc:docMk/>
          <pc:sldMk cId="103968921" sldId="2076138096"/>
        </pc:sldMkLst>
        <pc:spChg chg="mod">
          <ac:chgData name="Damien Aicheh" userId="d1c61494-71f4-494c-8dd8-8244e5c466b0" providerId="ADAL" clId="{94FD653F-C5DD-45CC-95F5-85A9F4349EA8}" dt="2023-05-25T08:44:25.242" v="603" actId="20577"/>
          <ac:spMkLst>
            <pc:docMk/>
            <pc:sldMk cId="103968921" sldId="2076138096"/>
            <ac:spMk id="2" creationId="{7FF7EFFA-F60E-466A-AB79-84AE721732BF}"/>
          </ac:spMkLst>
        </pc:spChg>
      </pc:sldChg>
      <pc:sldChg chg="add del">
        <pc:chgData name="Damien Aicheh" userId="d1c61494-71f4-494c-8dd8-8244e5c466b0" providerId="ADAL" clId="{94FD653F-C5DD-45CC-95F5-85A9F4349EA8}" dt="2023-05-25T08:05:08.829" v="376" actId="47"/>
        <pc:sldMkLst>
          <pc:docMk/>
          <pc:sldMk cId="3958084735" sldId="2076138096"/>
        </pc:sldMkLst>
      </pc:sldChg>
      <pc:sldChg chg="modSp add del mod">
        <pc:chgData name="Damien Aicheh" userId="d1c61494-71f4-494c-8dd8-8244e5c466b0" providerId="ADAL" clId="{94FD653F-C5DD-45CC-95F5-85A9F4349EA8}" dt="2023-05-25T08:05:08.829" v="376" actId="47"/>
        <pc:sldMkLst>
          <pc:docMk/>
          <pc:sldMk cId="2100615140" sldId="2076138097"/>
        </pc:sldMkLst>
        <pc:spChg chg="mod">
          <ac:chgData name="Damien Aicheh" userId="d1c61494-71f4-494c-8dd8-8244e5c466b0" providerId="ADAL" clId="{94FD653F-C5DD-45CC-95F5-85A9F4349EA8}" dt="2023-05-25T08:04:01.105" v="368" actId="27636"/>
          <ac:spMkLst>
            <pc:docMk/>
            <pc:sldMk cId="2100615140" sldId="2076138097"/>
            <ac:spMk id="3" creationId="{43BF05B0-26B6-4093-91EB-CD1AE83F06B8}"/>
          </ac:spMkLst>
        </pc:spChg>
      </pc:sldChg>
      <pc:sldChg chg="modSp add del mod">
        <pc:chgData name="Damien Aicheh" userId="d1c61494-71f4-494c-8dd8-8244e5c466b0" providerId="ADAL" clId="{94FD653F-C5DD-45CC-95F5-85A9F4349EA8}" dt="2023-05-31T13:01:41" v="7914" actId="47"/>
        <pc:sldMkLst>
          <pc:docMk/>
          <pc:sldMk cId="3066221498" sldId="2076138097"/>
        </pc:sldMkLst>
        <pc:spChg chg="mod">
          <ac:chgData name="Damien Aicheh" userId="d1c61494-71f4-494c-8dd8-8244e5c466b0" providerId="ADAL" clId="{94FD653F-C5DD-45CC-95F5-85A9F4349EA8}" dt="2023-05-25T08:45:18.099" v="641" actId="20577"/>
          <ac:spMkLst>
            <pc:docMk/>
            <pc:sldMk cId="3066221498" sldId="2076138097"/>
            <ac:spMk id="2" creationId="{7FF7EFFA-F60E-466A-AB79-84AE721732BF}"/>
          </ac:spMkLst>
        </pc:spChg>
      </pc:sldChg>
      <pc:sldChg chg="add del">
        <pc:chgData name="Damien Aicheh" userId="d1c61494-71f4-494c-8dd8-8244e5c466b0" providerId="ADAL" clId="{94FD653F-C5DD-45CC-95F5-85A9F4349EA8}" dt="2023-05-25T08:05:08.829" v="376" actId="47"/>
        <pc:sldMkLst>
          <pc:docMk/>
          <pc:sldMk cId="929413340" sldId="2076138098"/>
        </pc:sldMkLst>
      </pc:sldChg>
      <pc:sldChg chg="modSp add del mod">
        <pc:chgData name="Damien Aicheh" userId="d1c61494-71f4-494c-8dd8-8244e5c466b0" providerId="ADAL" clId="{94FD653F-C5DD-45CC-95F5-85A9F4349EA8}" dt="2023-06-01T15:45:04.654" v="17166" actId="47"/>
        <pc:sldMkLst>
          <pc:docMk/>
          <pc:sldMk cId="2173175814" sldId="2076138098"/>
        </pc:sldMkLst>
        <pc:spChg chg="mod">
          <ac:chgData name="Damien Aicheh" userId="d1c61494-71f4-494c-8dd8-8244e5c466b0" providerId="ADAL" clId="{94FD653F-C5DD-45CC-95F5-85A9F4349EA8}" dt="2023-05-25T08:45:42.860" v="661" actId="20577"/>
          <ac:spMkLst>
            <pc:docMk/>
            <pc:sldMk cId="2173175814" sldId="2076138098"/>
            <ac:spMk id="2" creationId="{7FF7EFFA-F60E-466A-AB79-84AE721732BF}"/>
          </ac:spMkLst>
        </pc:spChg>
      </pc:sldChg>
      <pc:sldChg chg="modSp add del mod">
        <pc:chgData name="Damien Aicheh" userId="d1c61494-71f4-494c-8dd8-8244e5c466b0" providerId="ADAL" clId="{94FD653F-C5DD-45CC-95F5-85A9F4349EA8}" dt="2023-06-05T15:34:51.499" v="23698" actId="47"/>
        <pc:sldMkLst>
          <pc:docMk/>
          <pc:sldMk cId="3597778385" sldId="2076138099"/>
        </pc:sldMkLst>
        <pc:spChg chg="mod">
          <ac:chgData name="Damien Aicheh" userId="d1c61494-71f4-494c-8dd8-8244e5c466b0" providerId="ADAL" clId="{94FD653F-C5DD-45CC-95F5-85A9F4349EA8}" dt="2023-05-25T08:47:08.469" v="723" actId="20577"/>
          <ac:spMkLst>
            <pc:docMk/>
            <pc:sldMk cId="3597778385" sldId="2076138099"/>
            <ac:spMk id="2" creationId="{7FF7EFFA-F60E-466A-AB79-84AE721732BF}"/>
          </ac:spMkLst>
        </pc:spChg>
      </pc:sldChg>
      <pc:sldChg chg="add del">
        <pc:chgData name="Damien Aicheh" userId="d1c61494-71f4-494c-8dd8-8244e5c466b0" providerId="ADAL" clId="{94FD653F-C5DD-45CC-95F5-85A9F4349EA8}" dt="2023-05-25T08:05:08.829" v="376" actId="47"/>
        <pc:sldMkLst>
          <pc:docMk/>
          <pc:sldMk cId="4150762927" sldId="2076138099"/>
        </pc:sldMkLst>
      </pc:sldChg>
      <pc:sldChg chg="modSp add del mod">
        <pc:chgData name="Damien Aicheh" userId="d1c61494-71f4-494c-8dd8-8244e5c466b0" providerId="ADAL" clId="{94FD653F-C5DD-45CC-95F5-85A9F4349EA8}" dt="2023-06-01T15:45:27.390" v="17170" actId="47"/>
        <pc:sldMkLst>
          <pc:docMk/>
          <pc:sldMk cId="1756107246" sldId="2076138100"/>
        </pc:sldMkLst>
        <pc:spChg chg="mod">
          <ac:chgData name="Damien Aicheh" userId="d1c61494-71f4-494c-8dd8-8244e5c466b0" providerId="ADAL" clId="{94FD653F-C5DD-45CC-95F5-85A9F4349EA8}" dt="2023-05-25T08:47:18.575" v="747" actId="20577"/>
          <ac:spMkLst>
            <pc:docMk/>
            <pc:sldMk cId="1756107246" sldId="2076138100"/>
            <ac:spMk id="2" creationId="{7FF7EFFA-F60E-466A-AB79-84AE721732BF}"/>
          </ac:spMkLst>
        </pc:spChg>
      </pc:sldChg>
      <pc:sldChg chg="add del">
        <pc:chgData name="Damien Aicheh" userId="d1c61494-71f4-494c-8dd8-8244e5c466b0" providerId="ADAL" clId="{94FD653F-C5DD-45CC-95F5-85A9F4349EA8}" dt="2023-05-25T08:05:08.829" v="376" actId="47"/>
        <pc:sldMkLst>
          <pc:docMk/>
          <pc:sldMk cId="3559834173" sldId="2076138100"/>
        </pc:sldMkLst>
      </pc:sldChg>
      <pc:sldChg chg="modSp add del mod ord">
        <pc:chgData name="Damien Aicheh" userId="d1c61494-71f4-494c-8dd8-8244e5c466b0" providerId="ADAL" clId="{94FD653F-C5DD-45CC-95F5-85A9F4349EA8}" dt="2023-06-01T15:45:08.555" v="17167" actId="47"/>
        <pc:sldMkLst>
          <pc:docMk/>
          <pc:sldMk cId="213292940" sldId="2076138101"/>
        </pc:sldMkLst>
        <pc:spChg chg="mod">
          <ac:chgData name="Damien Aicheh" userId="d1c61494-71f4-494c-8dd8-8244e5c466b0" providerId="ADAL" clId="{94FD653F-C5DD-45CC-95F5-85A9F4349EA8}" dt="2023-05-25T08:47:26.432" v="763" actId="20577"/>
          <ac:spMkLst>
            <pc:docMk/>
            <pc:sldMk cId="213292940" sldId="2076138101"/>
            <ac:spMk id="2" creationId="{7FF7EFFA-F60E-466A-AB79-84AE721732BF}"/>
          </ac:spMkLst>
        </pc:spChg>
      </pc:sldChg>
      <pc:sldChg chg="add del">
        <pc:chgData name="Damien Aicheh" userId="d1c61494-71f4-494c-8dd8-8244e5c466b0" providerId="ADAL" clId="{94FD653F-C5DD-45CC-95F5-85A9F4349EA8}" dt="2023-05-25T08:05:08.829" v="376" actId="47"/>
        <pc:sldMkLst>
          <pc:docMk/>
          <pc:sldMk cId="4050580214" sldId="2076138101"/>
        </pc:sldMkLst>
      </pc:sldChg>
      <pc:sldChg chg="modSp add del mod ord">
        <pc:chgData name="Damien Aicheh" userId="d1c61494-71f4-494c-8dd8-8244e5c466b0" providerId="ADAL" clId="{94FD653F-C5DD-45CC-95F5-85A9F4349EA8}" dt="2023-06-01T15:45:00.064" v="17164" actId="47"/>
        <pc:sldMkLst>
          <pc:docMk/>
          <pc:sldMk cId="3453720953" sldId="2076138102"/>
        </pc:sldMkLst>
        <pc:spChg chg="mod">
          <ac:chgData name="Damien Aicheh" userId="d1c61494-71f4-494c-8dd8-8244e5c466b0" providerId="ADAL" clId="{94FD653F-C5DD-45CC-95F5-85A9F4349EA8}" dt="2023-05-25T08:47:38.426" v="784" actId="20577"/>
          <ac:spMkLst>
            <pc:docMk/>
            <pc:sldMk cId="3453720953" sldId="2076138102"/>
            <ac:spMk id="2" creationId="{7FF7EFFA-F60E-466A-AB79-84AE721732BF}"/>
          </ac:spMkLst>
        </pc:spChg>
      </pc:sldChg>
      <pc:sldChg chg="modSp add del mod">
        <pc:chgData name="Damien Aicheh" userId="d1c61494-71f4-494c-8dd8-8244e5c466b0" providerId="ADAL" clId="{94FD653F-C5DD-45CC-95F5-85A9F4349EA8}" dt="2023-05-25T08:05:08.829" v="376" actId="47"/>
        <pc:sldMkLst>
          <pc:docMk/>
          <pc:sldMk cId="276339848" sldId="2076138103"/>
        </pc:sldMkLst>
        <pc:spChg chg="mod">
          <ac:chgData name="Damien Aicheh" userId="d1c61494-71f4-494c-8dd8-8244e5c466b0" providerId="ADAL" clId="{94FD653F-C5DD-45CC-95F5-85A9F4349EA8}" dt="2023-05-25T08:04:01.101" v="367" actId="27636"/>
          <ac:spMkLst>
            <pc:docMk/>
            <pc:sldMk cId="276339848" sldId="2076138103"/>
            <ac:spMk id="3" creationId="{43BF05B0-26B6-4093-91EB-CD1AE83F06B8}"/>
          </ac:spMkLst>
        </pc:spChg>
      </pc:sldChg>
      <pc:sldChg chg="addSp modSp add del mod">
        <pc:chgData name="Damien Aicheh" userId="d1c61494-71f4-494c-8dd8-8244e5c466b0" providerId="ADAL" clId="{94FD653F-C5DD-45CC-95F5-85A9F4349EA8}" dt="2023-06-07T14:48:39.649" v="30653" actId="47"/>
        <pc:sldMkLst>
          <pc:docMk/>
          <pc:sldMk cId="3097151554" sldId="2076138103"/>
        </pc:sldMkLst>
        <pc:spChg chg="mod">
          <ac:chgData name="Damien Aicheh" userId="d1c61494-71f4-494c-8dd8-8244e5c466b0" providerId="ADAL" clId="{94FD653F-C5DD-45CC-95F5-85A9F4349EA8}" dt="2023-05-25T08:48:39.345" v="811" actId="20577"/>
          <ac:spMkLst>
            <pc:docMk/>
            <pc:sldMk cId="3097151554" sldId="2076138103"/>
            <ac:spMk id="2" creationId="{7FF7EFFA-F60E-466A-AB79-84AE721732BF}"/>
          </ac:spMkLst>
        </pc:spChg>
        <pc:spChg chg="add">
          <ac:chgData name="Damien Aicheh" userId="d1c61494-71f4-494c-8dd8-8244e5c466b0" providerId="ADAL" clId="{94FD653F-C5DD-45CC-95F5-85A9F4349EA8}" dt="2023-05-25T08:49:18.344" v="866" actId="22"/>
          <ac:spMkLst>
            <pc:docMk/>
            <pc:sldMk cId="3097151554" sldId="2076138103"/>
            <ac:spMk id="4" creationId="{B57FBD54-37B9-2B12-2731-632643AF69B5}"/>
          </ac:spMkLst>
        </pc:spChg>
      </pc:sldChg>
      <pc:sldChg chg="addSp delSp modSp add del mod">
        <pc:chgData name="Damien Aicheh" userId="d1c61494-71f4-494c-8dd8-8244e5c466b0" providerId="ADAL" clId="{94FD653F-C5DD-45CC-95F5-85A9F4349EA8}" dt="2023-06-01T15:45:36.178" v="17171" actId="47"/>
        <pc:sldMkLst>
          <pc:docMk/>
          <pc:sldMk cId="2304975092" sldId="2076138104"/>
        </pc:sldMkLst>
        <pc:spChg chg="mod">
          <ac:chgData name="Damien Aicheh" userId="d1c61494-71f4-494c-8dd8-8244e5c466b0" providerId="ADAL" clId="{94FD653F-C5DD-45CC-95F5-85A9F4349EA8}" dt="2023-05-25T08:57:10.541" v="1056" actId="20577"/>
          <ac:spMkLst>
            <pc:docMk/>
            <pc:sldMk cId="2304975092" sldId="2076138104"/>
            <ac:spMk id="2" creationId="{7FF7EFFA-F60E-466A-AB79-84AE721732BF}"/>
          </ac:spMkLst>
        </pc:spChg>
        <pc:spChg chg="add del mod">
          <ac:chgData name="Damien Aicheh" userId="d1c61494-71f4-494c-8dd8-8244e5c466b0" providerId="ADAL" clId="{94FD653F-C5DD-45CC-95F5-85A9F4349EA8}" dt="2023-05-25T08:49:23.737" v="868" actId="478"/>
          <ac:spMkLst>
            <pc:docMk/>
            <pc:sldMk cId="2304975092" sldId="2076138104"/>
            <ac:spMk id="4" creationId="{1AE1AC1A-1290-C8A6-E86F-18E68D3AAF09}"/>
          </ac:spMkLst>
        </pc:spChg>
      </pc:sldChg>
      <pc:sldChg chg="add del">
        <pc:chgData name="Damien Aicheh" userId="d1c61494-71f4-494c-8dd8-8244e5c466b0" providerId="ADAL" clId="{94FD653F-C5DD-45CC-95F5-85A9F4349EA8}" dt="2023-05-25T08:05:08.829" v="376" actId="47"/>
        <pc:sldMkLst>
          <pc:docMk/>
          <pc:sldMk cId="2492894881" sldId="2076138105"/>
        </pc:sldMkLst>
      </pc:sldChg>
      <pc:sldChg chg="modSp add del mod ord">
        <pc:chgData name="Damien Aicheh" userId="d1c61494-71f4-494c-8dd8-8244e5c466b0" providerId="ADAL" clId="{94FD653F-C5DD-45CC-95F5-85A9F4349EA8}" dt="2023-06-05T08:42:54.845" v="20525" actId="47"/>
        <pc:sldMkLst>
          <pc:docMk/>
          <pc:sldMk cId="3428280527" sldId="2076138105"/>
        </pc:sldMkLst>
        <pc:spChg chg="mod">
          <ac:chgData name="Damien Aicheh" userId="d1c61494-71f4-494c-8dd8-8244e5c466b0" providerId="ADAL" clId="{94FD653F-C5DD-45CC-95F5-85A9F4349EA8}" dt="2023-05-25T08:50:36.372" v="928" actId="20577"/>
          <ac:spMkLst>
            <pc:docMk/>
            <pc:sldMk cId="3428280527" sldId="2076138105"/>
            <ac:spMk id="2" creationId="{7FF7EFFA-F60E-466A-AB79-84AE721732BF}"/>
          </ac:spMkLst>
        </pc:spChg>
      </pc:sldChg>
      <pc:sldChg chg="modSp add del mod">
        <pc:chgData name="Damien Aicheh" userId="d1c61494-71f4-494c-8dd8-8244e5c466b0" providerId="ADAL" clId="{94FD653F-C5DD-45CC-95F5-85A9F4349EA8}" dt="2023-06-01T15:45:20.103" v="17168" actId="47"/>
        <pc:sldMkLst>
          <pc:docMk/>
          <pc:sldMk cId="662557609" sldId="2076138106"/>
        </pc:sldMkLst>
        <pc:spChg chg="mod">
          <ac:chgData name="Damien Aicheh" userId="d1c61494-71f4-494c-8dd8-8244e5c466b0" providerId="ADAL" clId="{94FD653F-C5DD-45CC-95F5-85A9F4349EA8}" dt="2023-05-25T08:51:17.030" v="959" actId="20577"/>
          <ac:spMkLst>
            <pc:docMk/>
            <pc:sldMk cId="662557609" sldId="2076138106"/>
            <ac:spMk id="2" creationId="{7FF7EFFA-F60E-466A-AB79-84AE721732BF}"/>
          </ac:spMkLst>
        </pc:spChg>
      </pc:sldChg>
      <pc:sldChg chg="add del">
        <pc:chgData name="Damien Aicheh" userId="d1c61494-71f4-494c-8dd8-8244e5c466b0" providerId="ADAL" clId="{94FD653F-C5DD-45CC-95F5-85A9F4349EA8}" dt="2023-05-25T08:05:08.829" v="376" actId="47"/>
        <pc:sldMkLst>
          <pc:docMk/>
          <pc:sldMk cId="2105177537" sldId="2076138106"/>
        </pc:sldMkLst>
      </pc:sldChg>
      <pc:sldChg chg="modSp add del mod">
        <pc:chgData name="Damien Aicheh" userId="d1c61494-71f4-494c-8dd8-8244e5c466b0" providerId="ADAL" clId="{94FD653F-C5DD-45CC-95F5-85A9F4349EA8}" dt="2023-06-01T15:45:20.103" v="17168" actId="47"/>
        <pc:sldMkLst>
          <pc:docMk/>
          <pc:sldMk cId="124167675" sldId="2076138107"/>
        </pc:sldMkLst>
        <pc:spChg chg="mod">
          <ac:chgData name="Damien Aicheh" userId="d1c61494-71f4-494c-8dd8-8244e5c466b0" providerId="ADAL" clId="{94FD653F-C5DD-45CC-95F5-85A9F4349EA8}" dt="2023-05-25T08:51:30.450" v="982" actId="20577"/>
          <ac:spMkLst>
            <pc:docMk/>
            <pc:sldMk cId="124167675" sldId="2076138107"/>
            <ac:spMk id="2" creationId="{7FF7EFFA-F60E-466A-AB79-84AE721732BF}"/>
          </ac:spMkLst>
        </pc:spChg>
      </pc:sldChg>
      <pc:sldChg chg="modSp add del mod">
        <pc:chgData name="Damien Aicheh" userId="d1c61494-71f4-494c-8dd8-8244e5c466b0" providerId="ADAL" clId="{94FD653F-C5DD-45CC-95F5-85A9F4349EA8}" dt="2023-05-25T08:05:08.829" v="376" actId="47"/>
        <pc:sldMkLst>
          <pc:docMk/>
          <pc:sldMk cId="2758912276" sldId="2076138107"/>
        </pc:sldMkLst>
        <pc:spChg chg="mod">
          <ac:chgData name="Damien Aicheh" userId="d1c61494-71f4-494c-8dd8-8244e5c466b0" providerId="ADAL" clId="{94FD653F-C5DD-45CC-95F5-85A9F4349EA8}" dt="2023-05-25T08:04:01.108" v="369" actId="27636"/>
          <ac:spMkLst>
            <pc:docMk/>
            <pc:sldMk cId="2758912276" sldId="2076138107"/>
            <ac:spMk id="3" creationId="{43BF05B0-26B6-4093-91EB-CD1AE83F06B8}"/>
          </ac:spMkLst>
        </pc:spChg>
      </pc:sldChg>
      <pc:sldChg chg="modSp add del mod">
        <pc:chgData name="Damien Aicheh" userId="d1c61494-71f4-494c-8dd8-8244e5c466b0" providerId="ADAL" clId="{94FD653F-C5DD-45CC-95F5-85A9F4349EA8}" dt="2023-06-01T15:45:24.228" v="17169" actId="47"/>
        <pc:sldMkLst>
          <pc:docMk/>
          <pc:sldMk cId="2345122544" sldId="2076138108"/>
        </pc:sldMkLst>
        <pc:spChg chg="mod">
          <ac:chgData name="Damien Aicheh" userId="d1c61494-71f4-494c-8dd8-8244e5c466b0" providerId="ADAL" clId="{94FD653F-C5DD-45CC-95F5-85A9F4349EA8}" dt="2023-05-25T08:51:39.577" v="997" actId="20577"/>
          <ac:spMkLst>
            <pc:docMk/>
            <pc:sldMk cId="2345122544" sldId="2076138108"/>
            <ac:spMk id="2" creationId="{7FF7EFFA-F60E-466A-AB79-84AE721732BF}"/>
          </ac:spMkLst>
        </pc:spChg>
      </pc:sldChg>
      <pc:sldChg chg="add del">
        <pc:chgData name="Damien Aicheh" userId="d1c61494-71f4-494c-8dd8-8244e5c466b0" providerId="ADAL" clId="{94FD653F-C5DD-45CC-95F5-85A9F4349EA8}" dt="2023-05-25T08:05:08.829" v="376" actId="47"/>
        <pc:sldMkLst>
          <pc:docMk/>
          <pc:sldMk cId="3177918359" sldId="2076138109"/>
        </pc:sldMkLst>
      </pc:sldChg>
      <pc:sldChg chg="modSp add del mod">
        <pc:chgData name="Damien Aicheh" userId="d1c61494-71f4-494c-8dd8-8244e5c466b0" providerId="ADAL" clId="{94FD653F-C5DD-45CC-95F5-85A9F4349EA8}" dt="2023-06-01T15:45:24.228" v="17169" actId="47"/>
        <pc:sldMkLst>
          <pc:docMk/>
          <pc:sldMk cId="3913634825" sldId="2076138109"/>
        </pc:sldMkLst>
        <pc:spChg chg="mod">
          <ac:chgData name="Damien Aicheh" userId="d1c61494-71f4-494c-8dd8-8244e5c466b0" providerId="ADAL" clId="{94FD653F-C5DD-45CC-95F5-85A9F4349EA8}" dt="2023-05-25T08:51:45.593" v="1004" actId="20577"/>
          <ac:spMkLst>
            <pc:docMk/>
            <pc:sldMk cId="3913634825" sldId="2076138109"/>
            <ac:spMk id="2" creationId="{7FF7EFFA-F60E-466A-AB79-84AE721732BF}"/>
          </ac:spMkLst>
        </pc:spChg>
      </pc:sldChg>
      <pc:sldChg chg="modSp add del mod">
        <pc:chgData name="Damien Aicheh" userId="d1c61494-71f4-494c-8dd8-8244e5c466b0" providerId="ADAL" clId="{94FD653F-C5DD-45CC-95F5-85A9F4349EA8}" dt="2023-06-01T15:45:24.228" v="17169" actId="47"/>
        <pc:sldMkLst>
          <pc:docMk/>
          <pc:sldMk cId="1989733271" sldId="2076138110"/>
        </pc:sldMkLst>
        <pc:spChg chg="mod">
          <ac:chgData name="Damien Aicheh" userId="d1c61494-71f4-494c-8dd8-8244e5c466b0" providerId="ADAL" clId="{94FD653F-C5DD-45CC-95F5-85A9F4349EA8}" dt="2023-05-25T08:51:50.145" v="1010" actId="20577"/>
          <ac:spMkLst>
            <pc:docMk/>
            <pc:sldMk cId="1989733271" sldId="2076138110"/>
            <ac:spMk id="2" creationId="{7FF7EFFA-F60E-466A-AB79-84AE721732BF}"/>
          </ac:spMkLst>
        </pc:spChg>
      </pc:sldChg>
      <pc:sldChg chg="modSp add del mod">
        <pc:chgData name="Damien Aicheh" userId="d1c61494-71f4-494c-8dd8-8244e5c466b0" providerId="ADAL" clId="{94FD653F-C5DD-45CC-95F5-85A9F4349EA8}" dt="2023-06-01T15:45:24.228" v="17169" actId="47"/>
        <pc:sldMkLst>
          <pc:docMk/>
          <pc:sldMk cId="2175504187" sldId="2076138111"/>
        </pc:sldMkLst>
        <pc:spChg chg="mod">
          <ac:chgData name="Damien Aicheh" userId="d1c61494-71f4-494c-8dd8-8244e5c466b0" providerId="ADAL" clId="{94FD653F-C5DD-45CC-95F5-85A9F4349EA8}" dt="2023-05-25T08:51:58.735" v="1022" actId="20577"/>
          <ac:spMkLst>
            <pc:docMk/>
            <pc:sldMk cId="2175504187" sldId="2076138111"/>
            <ac:spMk id="2" creationId="{7FF7EFFA-F60E-466A-AB79-84AE721732BF}"/>
          </ac:spMkLst>
        </pc:spChg>
      </pc:sldChg>
      <pc:sldChg chg="delSp modSp add del mod">
        <pc:chgData name="Damien Aicheh" userId="d1c61494-71f4-494c-8dd8-8244e5c466b0" providerId="ADAL" clId="{94FD653F-C5DD-45CC-95F5-85A9F4349EA8}" dt="2023-06-05T15:34:54.978" v="23699" actId="47"/>
        <pc:sldMkLst>
          <pc:docMk/>
          <pc:sldMk cId="175426558" sldId="2076138112"/>
        </pc:sldMkLst>
        <pc:spChg chg="mod">
          <ac:chgData name="Damien Aicheh" userId="d1c61494-71f4-494c-8dd8-8244e5c466b0" providerId="ADAL" clId="{94FD653F-C5DD-45CC-95F5-85A9F4349EA8}" dt="2023-05-25T08:56:53.679" v="1045" actId="20577"/>
          <ac:spMkLst>
            <pc:docMk/>
            <pc:sldMk cId="175426558" sldId="2076138112"/>
            <ac:spMk id="2" creationId="{7FF7EFFA-F60E-466A-AB79-84AE721732BF}"/>
          </ac:spMkLst>
        </pc:spChg>
        <pc:spChg chg="del">
          <ac:chgData name="Damien Aicheh" userId="d1c61494-71f4-494c-8dd8-8244e5c466b0" providerId="ADAL" clId="{94FD653F-C5DD-45CC-95F5-85A9F4349EA8}" dt="2023-05-25T08:56:42.377" v="1024" actId="478"/>
          <ac:spMkLst>
            <pc:docMk/>
            <pc:sldMk cId="175426558" sldId="2076138112"/>
            <ac:spMk id="4" creationId="{B57FBD54-37B9-2B12-2731-632643AF69B5}"/>
          </ac:spMkLst>
        </pc:spChg>
      </pc:sldChg>
      <pc:sldChg chg="add del">
        <pc:chgData name="Damien Aicheh" userId="d1c61494-71f4-494c-8dd8-8244e5c466b0" providerId="ADAL" clId="{94FD653F-C5DD-45CC-95F5-85A9F4349EA8}" dt="2023-05-25T08:05:08.829" v="376" actId="47"/>
        <pc:sldMkLst>
          <pc:docMk/>
          <pc:sldMk cId="1151135136" sldId="2076138112"/>
        </pc:sldMkLst>
      </pc:sldChg>
      <pc:sldChg chg="add del">
        <pc:chgData name="Damien Aicheh" userId="d1c61494-71f4-494c-8dd8-8244e5c466b0" providerId="ADAL" clId="{94FD653F-C5DD-45CC-95F5-85A9F4349EA8}" dt="2023-05-25T09:04:51.012" v="1058" actId="47"/>
        <pc:sldMkLst>
          <pc:docMk/>
          <pc:sldMk cId="296586118" sldId="2076138113"/>
        </pc:sldMkLst>
      </pc:sldChg>
      <pc:sldChg chg="addSp delSp modSp add mod">
        <pc:chgData name="Damien Aicheh" userId="d1c61494-71f4-494c-8dd8-8244e5c466b0" providerId="ADAL" clId="{94FD653F-C5DD-45CC-95F5-85A9F4349EA8}" dt="2023-05-26T08:16:01.079" v="4868" actId="1076"/>
        <pc:sldMkLst>
          <pc:docMk/>
          <pc:sldMk cId="405637198" sldId="2076138113"/>
        </pc:sldMkLst>
        <pc:picChg chg="add del mod">
          <ac:chgData name="Damien Aicheh" userId="d1c61494-71f4-494c-8dd8-8244e5c466b0" providerId="ADAL" clId="{94FD653F-C5DD-45CC-95F5-85A9F4349EA8}" dt="2023-05-26T08:15:32.489" v="4864" actId="478"/>
          <ac:picMkLst>
            <pc:docMk/>
            <pc:sldMk cId="405637198" sldId="2076138113"/>
            <ac:picMk id="5" creationId="{B3C0EAD9-8343-E6FE-0084-61CC1FABFB33}"/>
          </ac:picMkLst>
        </pc:picChg>
        <pc:picChg chg="add mod">
          <ac:chgData name="Damien Aicheh" userId="d1c61494-71f4-494c-8dd8-8244e5c466b0" providerId="ADAL" clId="{94FD653F-C5DD-45CC-95F5-85A9F4349EA8}" dt="2023-05-26T08:16:01.079" v="4868" actId="1076"/>
          <ac:picMkLst>
            <pc:docMk/>
            <pc:sldMk cId="405637198" sldId="2076138113"/>
            <ac:picMk id="7" creationId="{08FC161C-3EA0-F9A8-BAA7-82AFD703319E}"/>
          </ac:picMkLst>
        </pc:picChg>
        <pc:picChg chg="del">
          <ac:chgData name="Damien Aicheh" userId="d1c61494-71f4-494c-8dd8-8244e5c466b0" providerId="ADAL" clId="{94FD653F-C5DD-45CC-95F5-85A9F4349EA8}" dt="2023-05-26T08:07:07.671" v="4861" actId="478"/>
          <ac:picMkLst>
            <pc:docMk/>
            <pc:sldMk cId="405637198" sldId="2076138113"/>
            <ac:picMk id="10" creationId="{B5A6DC70-51E3-62C4-0C46-DDD67DCABFFC}"/>
          </ac:picMkLst>
        </pc:picChg>
      </pc:sldChg>
      <pc:sldChg chg="addSp delSp modSp add del mod">
        <pc:chgData name="Damien Aicheh" userId="d1c61494-71f4-494c-8dd8-8244e5c466b0" providerId="ADAL" clId="{94FD653F-C5DD-45CC-95F5-85A9F4349EA8}" dt="2023-05-26T07:56:26.388" v="4347" actId="2696"/>
        <pc:sldMkLst>
          <pc:docMk/>
          <pc:sldMk cId="3777535008" sldId="2076138113"/>
        </pc:sldMkLst>
        <pc:spChg chg="mod">
          <ac:chgData name="Damien Aicheh" userId="d1c61494-71f4-494c-8dd8-8244e5c466b0" providerId="ADAL" clId="{94FD653F-C5DD-45CC-95F5-85A9F4349EA8}" dt="2023-05-25T09:55:37.820" v="1242" actId="20577"/>
          <ac:spMkLst>
            <pc:docMk/>
            <pc:sldMk cId="3777535008" sldId="2076138113"/>
            <ac:spMk id="2" creationId="{7FF7EFFA-F60E-466A-AB79-84AE721732BF}"/>
          </ac:spMkLst>
        </pc:spChg>
        <pc:spChg chg="mod">
          <ac:chgData name="Damien Aicheh" userId="d1c61494-71f4-494c-8dd8-8244e5c466b0" providerId="ADAL" clId="{94FD653F-C5DD-45CC-95F5-85A9F4349EA8}" dt="2023-05-25T09:53:53.859" v="1226" actId="21"/>
          <ac:spMkLst>
            <pc:docMk/>
            <pc:sldMk cId="3777535008" sldId="2076138113"/>
            <ac:spMk id="3" creationId="{07A4587A-4ACB-0EEA-ABAF-F330F7864BD4}"/>
          </ac:spMkLst>
        </pc:spChg>
        <pc:spChg chg="del">
          <ac:chgData name="Damien Aicheh" userId="d1c61494-71f4-494c-8dd8-8244e5c466b0" providerId="ADAL" clId="{94FD653F-C5DD-45CC-95F5-85A9F4349EA8}" dt="2023-05-25T09:53:42.482" v="1223" actId="478"/>
          <ac:spMkLst>
            <pc:docMk/>
            <pc:sldMk cId="3777535008" sldId="2076138113"/>
            <ac:spMk id="14" creationId="{08C87345-4CCD-A351-7520-8144B5734E77}"/>
          </ac:spMkLst>
        </pc:spChg>
        <pc:picChg chg="add del">
          <ac:chgData name="Damien Aicheh" userId="d1c61494-71f4-494c-8dd8-8244e5c466b0" providerId="ADAL" clId="{94FD653F-C5DD-45CC-95F5-85A9F4349EA8}" dt="2023-05-25T09:56:36.150" v="1262" actId="478"/>
          <ac:picMkLst>
            <pc:docMk/>
            <pc:sldMk cId="3777535008" sldId="2076138113"/>
            <ac:picMk id="5" creationId="{A4E89D01-FB8F-29B1-5D96-022D768F4C85}"/>
          </ac:picMkLst>
        </pc:picChg>
        <pc:picChg chg="add del">
          <ac:chgData name="Damien Aicheh" userId="d1c61494-71f4-494c-8dd8-8244e5c466b0" providerId="ADAL" clId="{94FD653F-C5DD-45CC-95F5-85A9F4349EA8}" dt="2023-05-25T09:56:53.519" v="1266" actId="478"/>
          <ac:picMkLst>
            <pc:docMk/>
            <pc:sldMk cId="3777535008" sldId="2076138113"/>
            <ac:picMk id="7" creationId="{F0818E22-6AA3-8306-74D5-1A21B2313937}"/>
          </ac:picMkLst>
        </pc:picChg>
        <pc:picChg chg="del">
          <ac:chgData name="Damien Aicheh" userId="d1c61494-71f4-494c-8dd8-8244e5c466b0" providerId="ADAL" clId="{94FD653F-C5DD-45CC-95F5-85A9F4349EA8}" dt="2023-05-25T09:53:40.468" v="1222" actId="478"/>
          <ac:picMkLst>
            <pc:docMk/>
            <pc:sldMk cId="3777535008" sldId="2076138113"/>
            <ac:picMk id="9" creationId="{18EA8179-6ABC-0C78-484B-F90E62A60210}"/>
          </ac:picMkLst>
        </pc:picChg>
        <pc:picChg chg="add mod">
          <ac:chgData name="Damien Aicheh" userId="d1c61494-71f4-494c-8dd8-8244e5c466b0" providerId="ADAL" clId="{94FD653F-C5DD-45CC-95F5-85A9F4349EA8}" dt="2023-05-25T09:56:55.775" v="1267" actId="1076"/>
          <ac:picMkLst>
            <pc:docMk/>
            <pc:sldMk cId="3777535008" sldId="2076138113"/>
            <ac:picMk id="10" creationId="{B5A6DC70-51E3-62C4-0C46-DDD67DCABFFC}"/>
          </ac:picMkLst>
        </pc:picChg>
        <pc:picChg chg="del">
          <ac:chgData name="Damien Aicheh" userId="d1c61494-71f4-494c-8dd8-8244e5c466b0" providerId="ADAL" clId="{94FD653F-C5DD-45CC-95F5-85A9F4349EA8}" dt="2023-05-25T09:53:43.557" v="1224" actId="478"/>
          <ac:picMkLst>
            <pc:docMk/>
            <pc:sldMk cId="3777535008" sldId="2076138113"/>
            <ac:picMk id="13" creationId="{0502F88A-A013-17F7-5360-48B62351EA62}"/>
          </ac:picMkLst>
        </pc:picChg>
      </pc:sldChg>
      <pc:sldChg chg="add del">
        <pc:chgData name="Damien Aicheh" userId="d1c61494-71f4-494c-8dd8-8244e5c466b0" providerId="ADAL" clId="{94FD653F-C5DD-45CC-95F5-85A9F4349EA8}" dt="2023-05-25T08:05:08.829" v="376" actId="47"/>
        <pc:sldMkLst>
          <pc:docMk/>
          <pc:sldMk cId="3815384907" sldId="2076138113"/>
        </pc:sldMkLst>
      </pc:sldChg>
      <pc:sldChg chg="add del">
        <pc:chgData name="Damien Aicheh" userId="d1c61494-71f4-494c-8dd8-8244e5c466b0" providerId="ADAL" clId="{94FD653F-C5DD-45CC-95F5-85A9F4349EA8}" dt="2023-05-25T08:05:08.829" v="376" actId="47"/>
        <pc:sldMkLst>
          <pc:docMk/>
          <pc:sldMk cId="999924151" sldId="2076138114"/>
        </pc:sldMkLst>
      </pc:sldChg>
      <pc:sldChg chg="addSp delSp add del mod">
        <pc:chgData name="Damien Aicheh" userId="d1c61494-71f4-494c-8dd8-8244e5c466b0" providerId="ADAL" clId="{94FD653F-C5DD-45CC-95F5-85A9F4349EA8}" dt="2023-05-31T13:01:13.464" v="7910" actId="47"/>
        <pc:sldMkLst>
          <pc:docMk/>
          <pc:sldMk cId="3112592595" sldId="2076138114"/>
        </pc:sldMkLst>
        <pc:spChg chg="add del">
          <ac:chgData name="Damien Aicheh" userId="d1c61494-71f4-494c-8dd8-8244e5c466b0" providerId="ADAL" clId="{94FD653F-C5DD-45CC-95F5-85A9F4349EA8}" dt="2023-05-25T12:08:39.280" v="1911" actId="22"/>
          <ac:spMkLst>
            <pc:docMk/>
            <pc:sldMk cId="3112592595" sldId="2076138114"/>
            <ac:spMk id="4" creationId="{4BD3DCEE-9539-C0C9-CAEA-12314A7B5604}"/>
          </ac:spMkLst>
        </pc:spChg>
      </pc:sldChg>
      <pc:sldChg chg="modSp add del mod">
        <pc:chgData name="Damien Aicheh" userId="d1c61494-71f4-494c-8dd8-8244e5c466b0" providerId="ADAL" clId="{94FD653F-C5DD-45CC-95F5-85A9F4349EA8}" dt="2023-05-25T08:05:08.829" v="376" actId="47"/>
        <pc:sldMkLst>
          <pc:docMk/>
          <pc:sldMk cId="3407149775" sldId="2076138115"/>
        </pc:sldMkLst>
        <pc:spChg chg="mod">
          <ac:chgData name="Damien Aicheh" userId="d1c61494-71f4-494c-8dd8-8244e5c466b0" providerId="ADAL" clId="{94FD653F-C5DD-45CC-95F5-85A9F4349EA8}" dt="2023-05-25T08:04:01.009" v="361" actId="27636"/>
          <ac:spMkLst>
            <pc:docMk/>
            <pc:sldMk cId="3407149775" sldId="2076138115"/>
            <ac:spMk id="3" creationId="{89C464DC-AE53-451E-9B8F-D1DEF01A0A83}"/>
          </ac:spMkLst>
        </pc:spChg>
      </pc:sldChg>
      <pc:sldChg chg="addSp delSp modSp add del mod ord">
        <pc:chgData name="Damien Aicheh" userId="d1c61494-71f4-494c-8dd8-8244e5c466b0" providerId="ADAL" clId="{94FD653F-C5DD-45CC-95F5-85A9F4349EA8}" dt="2023-05-26T08:20:52.613" v="4896" actId="2696"/>
        <pc:sldMkLst>
          <pc:docMk/>
          <pc:sldMk cId="3824078778" sldId="2076138115"/>
        </pc:sldMkLst>
        <pc:spChg chg="add mod">
          <ac:chgData name="Damien Aicheh" userId="d1c61494-71f4-494c-8dd8-8244e5c466b0" providerId="ADAL" clId="{94FD653F-C5DD-45CC-95F5-85A9F4349EA8}" dt="2023-05-25T10:04:09.550" v="1346" actId="6549"/>
          <ac:spMkLst>
            <pc:docMk/>
            <pc:sldMk cId="3824078778" sldId="2076138115"/>
            <ac:spMk id="3" creationId="{6BA57329-B524-BFCA-E56C-A651827C1B0E}"/>
          </ac:spMkLst>
        </pc:spChg>
        <pc:spChg chg="add del mod">
          <ac:chgData name="Damien Aicheh" userId="d1c61494-71f4-494c-8dd8-8244e5c466b0" providerId="ADAL" clId="{94FD653F-C5DD-45CC-95F5-85A9F4349EA8}" dt="2023-05-25T10:02:55.940" v="1315" actId="478"/>
          <ac:spMkLst>
            <pc:docMk/>
            <pc:sldMk cId="3824078778" sldId="2076138115"/>
            <ac:spMk id="5" creationId="{22888CEE-5643-759D-6512-26DE10A5BF87}"/>
          </ac:spMkLst>
        </pc:spChg>
        <pc:graphicFrameChg chg="del mod">
          <ac:chgData name="Damien Aicheh" userId="d1c61494-71f4-494c-8dd8-8244e5c466b0" providerId="ADAL" clId="{94FD653F-C5DD-45CC-95F5-85A9F4349EA8}" dt="2023-05-25T10:01:54.035" v="1300" actId="478"/>
          <ac:graphicFrameMkLst>
            <pc:docMk/>
            <pc:sldMk cId="3824078778" sldId="2076138115"/>
            <ac:graphicFrameMk id="9" creationId="{5529F090-36B5-4A62-9A0B-61B6775C4585}"/>
          </ac:graphicFrameMkLst>
        </pc:graphicFrameChg>
        <pc:picChg chg="del">
          <ac:chgData name="Damien Aicheh" userId="d1c61494-71f4-494c-8dd8-8244e5c466b0" providerId="ADAL" clId="{94FD653F-C5DD-45CC-95F5-85A9F4349EA8}" dt="2023-05-25T10:01:54.035" v="1300" actId="478"/>
          <ac:picMkLst>
            <pc:docMk/>
            <pc:sldMk cId="3824078778" sldId="2076138115"/>
            <ac:picMk id="4" creationId="{005A6C2C-4575-44D9-BA29-56BF664D6805}"/>
          </ac:picMkLst>
        </pc:picChg>
        <pc:picChg chg="add del mod">
          <ac:chgData name="Damien Aicheh" userId="d1c61494-71f4-494c-8dd8-8244e5c466b0" providerId="ADAL" clId="{94FD653F-C5DD-45CC-95F5-85A9F4349EA8}" dt="2023-05-25T10:08:54.074" v="1350" actId="478"/>
          <ac:picMkLst>
            <pc:docMk/>
            <pc:sldMk cId="3824078778" sldId="2076138115"/>
            <ac:picMk id="7" creationId="{F37D8476-6BB3-2AE7-F7F1-77D7005BC0A1}"/>
          </ac:picMkLst>
        </pc:picChg>
        <pc:picChg chg="add mod">
          <ac:chgData name="Damien Aicheh" userId="d1c61494-71f4-494c-8dd8-8244e5c466b0" providerId="ADAL" clId="{94FD653F-C5DD-45CC-95F5-85A9F4349EA8}" dt="2023-05-25T10:09:26.069" v="1358" actId="14100"/>
          <ac:picMkLst>
            <pc:docMk/>
            <pc:sldMk cId="3824078778" sldId="2076138115"/>
            <ac:picMk id="10" creationId="{364D14E7-EED5-C3C9-66F1-398344FDBC65}"/>
          </ac:picMkLst>
        </pc:picChg>
      </pc:sldChg>
      <pc:sldChg chg="modSp add mod">
        <pc:chgData name="Damien Aicheh" userId="d1c61494-71f4-494c-8dd8-8244e5c466b0" providerId="ADAL" clId="{94FD653F-C5DD-45CC-95F5-85A9F4349EA8}" dt="2023-06-05T13:18:01.953" v="21384" actId="6549"/>
        <pc:sldMkLst>
          <pc:docMk/>
          <pc:sldMk cId="3888543996" sldId="2076138115"/>
        </pc:sldMkLst>
        <pc:spChg chg="mod">
          <ac:chgData name="Damien Aicheh" userId="d1c61494-71f4-494c-8dd8-8244e5c466b0" providerId="ADAL" clId="{94FD653F-C5DD-45CC-95F5-85A9F4349EA8}" dt="2023-06-05T13:18:01.953" v="21384" actId="6549"/>
          <ac:spMkLst>
            <pc:docMk/>
            <pc:sldMk cId="3888543996" sldId="2076138115"/>
            <ac:spMk id="3" creationId="{6BA57329-B524-BFCA-E56C-A651827C1B0E}"/>
          </ac:spMkLst>
        </pc:spChg>
      </pc:sldChg>
      <pc:sldChg chg="modSp add del mod ord">
        <pc:chgData name="Damien Aicheh" userId="d1c61494-71f4-494c-8dd8-8244e5c466b0" providerId="ADAL" clId="{94FD653F-C5DD-45CC-95F5-85A9F4349EA8}" dt="2023-05-26T08:20:52.613" v="4896" actId="2696"/>
        <pc:sldMkLst>
          <pc:docMk/>
          <pc:sldMk cId="351054234" sldId="2076138116"/>
        </pc:sldMkLst>
        <pc:spChg chg="mod">
          <ac:chgData name="Damien Aicheh" userId="d1c61494-71f4-494c-8dd8-8244e5c466b0" providerId="ADAL" clId="{94FD653F-C5DD-45CC-95F5-85A9F4349EA8}" dt="2023-05-25T10:11:23.742" v="1454" actId="20577"/>
          <ac:spMkLst>
            <pc:docMk/>
            <pc:sldMk cId="351054234" sldId="2076138116"/>
            <ac:spMk id="2" creationId="{D0AEBDD6-414C-454C-9FE7-20496BF5D795}"/>
          </ac:spMkLst>
        </pc:spChg>
        <pc:graphicFrameChg chg="mod modGraphic">
          <ac:chgData name="Damien Aicheh" userId="d1c61494-71f4-494c-8dd8-8244e5c466b0" providerId="ADAL" clId="{94FD653F-C5DD-45CC-95F5-85A9F4349EA8}" dt="2023-05-25T13:50:10.153" v="2909" actId="20577"/>
          <ac:graphicFrameMkLst>
            <pc:docMk/>
            <pc:sldMk cId="351054234" sldId="2076138116"/>
            <ac:graphicFrameMk id="10" creationId="{1ED9C1BC-3AC3-459E-8B0B-555A616DD09D}"/>
          </ac:graphicFrameMkLst>
        </pc:graphicFrameChg>
      </pc:sldChg>
      <pc:sldChg chg="addSp delSp modSp add mod">
        <pc:chgData name="Damien Aicheh" userId="d1c61494-71f4-494c-8dd8-8244e5c466b0" providerId="ADAL" clId="{94FD653F-C5DD-45CC-95F5-85A9F4349EA8}" dt="2023-06-05T13:21:07.281" v="21443" actId="368"/>
        <pc:sldMkLst>
          <pc:docMk/>
          <pc:sldMk cId="1430316553" sldId="2076138116"/>
        </pc:sldMkLst>
        <pc:graphicFrameChg chg="modGraphic">
          <ac:chgData name="Damien Aicheh" userId="d1c61494-71f4-494c-8dd8-8244e5c466b0" providerId="ADAL" clId="{94FD653F-C5DD-45CC-95F5-85A9F4349EA8}" dt="2023-06-05T13:21:07.281" v="21443" actId="368"/>
          <ac:graphicFrameMkLst>
            <pc:docMk/>
            <pc:sldMk cId="1430316553" sldId="2076138116"/>
            <ac:graphicFrameMk id="10" creationId="{1ED9C1BC-3AC3-459E-8B0B-555A616DD09D}"/>
          </ac:graphicFrameMkLst>
        </pc:graphicFrameChg>
        <pc:picChg chg="add del">
          <ac:chgData name="Damien Aicheh" userId="d1c61494-71f4-494c-8dd8-8244e5c466b0" providerId="ADAL" clId="{94FD653F-C5DD-45CC-95F5-85A9F4349EA8}" dt="2023-06-05T06:30:55.361" v="17301" actId="478"/>
          <ac:picMkLst>
            <pc:docMk/>
            <pc:sldMk cId="1430316553" sldId="2076138116"/>
            <ac:picMk id="4" creationId="{C6A8E316-DC2A-7BE9-3A7C-8ADEDBF8992B}"/>
          </ac:picMkLst>
        </pc:picChg>
      </pc:sldChg>
      <pc:sldChg chg="add del">
        <pc:chgData name="Damien Aicheh" userId="d1c61494-71f4-494c-8dd8-8244e5c466b0" providerId="ADAL" clId="{94FD653F-C5DD-45CC-95F5-85A9F4349EA8}" dt="2023-05-25T08:05:08.829" v="376" actId="47"/>
        <pc:sldMkLst>
          <pc:docMk/>
          <pc:sldMk cId="1754551989" sldId="2076138116"/>
        </pc:sldMkLst>
      </pc:sldChg>
      <pc:sldChg chg="add del">
        <pc:chgData name="Damien Aicheh" userId="d1c61494-71f4-494c-8dd8-8244e5c466b0" providerId="ADAL" clId="{94FD653F-C5DD-45CC-95F5-85A9F4349EA8}" dt="2023-05-25T10:16:44.569" v="1717"/>
        <pc:sldMkLst>
          <pc:docMk/>
          <pc:sldMk cId="1061153622" sldId="2076138117"/>
        </pc:sldMkLst>
      </pc:sldChg>
      <pc:sldChg chg="addSp delSp modSp add del mod ord">
        <pc:chgData name="Damien Aicheh" userId="d1c61494-71f4-494c-8dd8-8244e5c466b0" providerId="ADAL" clId="{94FD653F-C5DD-45CC-95F5-85A9F4349EA8}" dt="2023-05-25T13:41:08.028" v="2873" actId="47"/>
        <pc:sldMkLst>
          <pc:docMk/>
          <pc:sldMk cId="1587176946" sldId="2076138117"/>
        </pc:sldMkLst>
        <pc:spChg chg="mod">
          <ac:chgData name="Damien Aicheh" userId="d1c61494-71f4-494c-8dd8-8244e5c466b0" providerId="ADAL" clId="{94FD653F-C5DD-45CC-95F5-85A9F4349EA8}" dt="2023-05-25T12:08:58.039" v="1936" actId="20577"/>
          <ac:spMkLst>
            <pc:docMk/>
            <pc:sldMk cId="1587176946" sldId="2076138117"/>
            <ac:spMk id="2" creationId="{D0AEBDD6-414C-454C-9FE7-20496BF5D795}"/>
          </ac:spMkLst>
        </pc:spChg>
        <pc:spChg chg="add del mod">
          <ac:chgData name="Damien Aicheh" userId="d1c61494-71f4-494c-8dd8-8244e5c466b0" providerId="ADAL" clId="{94FD653F-C5DD-45CC-95F5-85A9F4349EA8}" dt="2023-05-25T12:10:29.990" v="1973" actId="478"/>
          <ac:spMkLst>
            <pc:docMk/>
            <pc:sldMk cId="1587176946" sldId="2076138117"/>
            <ac:spMk id="5" creationId="{21AA5A55-4621-7845-FD1F-E388431278C3}"/>
          </ac:spMkLst>
        </pc:spChg>
        <pc:graphicFrameChg chg="add mod modGraphic">
          <ac:chgData name="Damien Aicheh" userId="d1c61494-71f4-494c-8dd8-8244e5c466b0" providerId="ADAL" clId="{94FD653F-C5DD-45CC-95F5-85A9F4349EA8}" dt="2023-05-25T12:15:58.924" v="2127" actId="20577"/>
          <ac:graphicFrameMkLst>
            <pc:docMk/>
            <pc:sldMk cId="1587176946" sldId="2076138117"/>
            <ac:graphicFrameMk id="3" creationId="{C80AAF89-8B25-8D48-8DF9-E411F249FA8D}"/>
          </ac:graphicFrameMkLst>
        </pc:graphicFrameChg>
        <pc:graphicFrameChg chg="add del mod ord modGraphic">
          <ac:chgData name="Damien Aicheh" userId="d1c61494-71f4-494c-8dd8-8244e5c466b0" providerId="ADAL" clId="{94FD653F-C5DD-45CC-95F5-85A9F4349EA8}" dt="2023-05-25T12:10:27.530" v="1971" actId="3680"/>
          <ac:graphicFrameMkLst>
            <pc:docMk/>
            <pc:sldMk cId="1587176946" sldId="2076138117"/>
            <ac:graphicFrameMk id="6" creationId="{1668D341-78F7-9E49-4BAE-4A422DA670F0}"/>
          </ac:graphicFrameMkLst>
        </pc:graphicFrameChg>
        <pc:graphicFrameChg chg="del modGraphic">
          <ac:chgData name="Damien Aicheh" userId="d1c61494-71f4-494c-8dd8-8244e5c466b0" providerId="ADAL" clId="{94FD653F-C5DD-45CC-95F5-85A9F4349EA8}" dt="2023-05-25T12:10:17.954" v="1967" actId="478"/>
          <ac:graphicFrameMkLst>
            <pc:docMk/>
            <pc:sldMk cId="1587176946" sldId="2076138117"/>
            <ac:graphicFrameMk id="10" creationId="{1ED9C1BC-3AC3-459E-8B0B-555A616DD09D}"/>
          </ac:graphicFrameMkLst>
        </pc:graphicFrameChg>
      </pc:sldChg>
      <pc:sldChg chg="add del">
        <pc:chgData name="Damien Aicheh" userId="d1c61494-71f4-494c-8dd8-8244e5c466b0" providerId="ADAL" clId="{94FD653F-C5DD-45CC-95F5-85A9F4349EA8}" dt="2023-05-25T08:05:08.829" v="376" actId="47"/>
        <pc:sldMkLst>
          <pc:docMk/>
          <pc:sldMk cId="512326120" sldId="2076138118"/>
        </pc:sldMkLst>
      </pc:sldChg>
      <pc:sldChg chg="add">
        <pc:chgData name="Damien Aicheh" userId="d1c61494-71f4-494c-8dd8-8244e5c466b0" providerId="ADAL" clId="{94FD653F-C5DD-45CC-95F5-85A9F4349EA8}" dt="2023-05-26T08:20:59.055" v="4897"/>
        <pc:sldMkLst>
          <pc:docMk/>
          <pc:sldMk cId="2572012299" sldId="2076138118"/>
        </pc:sldMkLst>
      </pc:sldChg>
      <pc:sldChg chg="addSp delSp modSp add del mod">
        <pc:chgData name="Damien Aicheh" userId="d1c61494-71f4-494c-8dd8-8244e5c466b0" providerId="ADAL" clId="{94FD653F-C5DD-45CC-95F5-85A9F4349EA8}" dt="2023-05-26T08:20:52.613" v="4896" actId="2696"/>
        <pc:sldMkLst>
          <pc:docMk/>
          <pc:sldMk cId="3279427568" sldId="2076138118"/>
        </pc:sldMkLst>
        <pc:spChg chg="mod">
          <ac:chgData name="Damien Aicheh" userId="d1c61494-71f4-494c-8dd8-8244e5c466b0" providerId="ADAL" clId="{94FD653F-C5DD-45CC-95F5-85A9F4349EA8}" dt="2023-05-25T12:18:31.543" v="2144" actId="20577"/>
          <ac:spMkLst>
            <pc:docMk/>
            <pc:sldMk cId="3279427568" sldId="2076138118"/>
            <ac:spMk id="2" creationId="{D0AEBDD6-414C-454C-9FE7-20496BF5D795}"/>
          </ac:spMkLst>
        </pc:spChg>
        <pc:spChg chg="add mod">
          <ac:chgData name="Damien Aicheh" userId="d1c61494-71f4-494c-8dd8-8244e5c466b0" providerId="ADAL" clId="{94FD653F-C5DD-45CC-95F5-85A9F4349EA8}" dt="2023-05-25T12:22:05.366" v="2206" actId="1076"/>
          <ac:spMkLst>
            <pc:docMk/>
            <pc:sldMk cId="3279427568" sldId="2076138118"/>
            <ac:spMk id="7" creationId="{3D91FDBC-EC88-2D69-8F9A-7928E277A789}"/>
          </ac:spMkLst>
        </pc:spChg>
        <pc:graphicFrameChg chg="del modGraphic">
          <ac:chgData name="Damien Aicheh" userId="d1c61494-71f4-494c-8dd8-8244e5c466b0" providerId="ADAL" clId="{94FD653F-C5DD-45CC-95F5-85A9F4349EA8}" dt="2023-05-25T12:18:14.721" v="2130" actId="478"/>
          <ac:graphicFrameMkLst>
            <pc:docMk/>
            <pc:sldMk cId="3279427568" sldId="2076138118"/>
            <ac:graphicFrameMk id="3" creationId="{C80AAF89-8B25-8D48-8DF9-E411F249FA8D}"/>
          </ac:graphicFrameMkLst>
        </pc:graphicFrameChg>
        <pc:picChg chg="add del mod">
          <ac:chgData name="Damien Aicheh" userId="d1c61494-71f4-494c-8dd8-8244e5c466b0" providerId="ADAL" clId="{94FD653F-C5DD-45CC-95F5-85A9F4349EA8}" dt="2023-05-25T12:21:17.873" v="2177" actId="478"/>
          <ac:picMkLst>
            <pc:docMk/>
            <pc:sldMk cId="3279427568" sldId="2076138118"/>
            <ac:picMk id="4" creationId="{F1F424E6-F3CB-83EB-4BCC-279FBEF4DF75}"/>
          </ac:picMkLst>
        </pc:picChg>
        <pc:picChg chg="add mod">
          <ac:chgData name="Damien Aicheh" userId="d1c61494-71f4-494c-8dd8-8244e5c466b0" providerId="ADAL" clId="{94FD653F-C5DD-45CC-95F5-85A9F4349EA8}" dt="2023-05-25T13:50:26.992" v="2913" actId="14100"/>
          <ac:picMkLst>
            <pc:docMk/>
            <pc:sldMk cId="3279427568" sldId="2076138118"/>
            <ac:picMk id="5" creationId="{23EC53AD-F436-D5C1-895A-41A09646C855}"/>
          </ac:picMkLst>
        </pc:picChg>
        <pc:picChg chg="add mod">
          <ac:chgData name="Damien Aicheh" userId="d1c61494-71f4-494c-8dd8-8244e5c466b0" providerId="ADAL" clId="{94FD653F-C5DD-45CC-95F5-85A9F4349EA8}" dt="2023-05-25T13:50:22.587" v="2911" actId="1076"/>
          <ac:picMkLst>
            <pc:docMk/>
            <pc:sldMk cId="3279427568" sldId="2076138118"/>
            <ac:picMk id="6" creationId="{6FD62639-5C95-ED70-5115-957AE8719B27}"/>
          </ac:picMkLst>
        </pc:picChg>
      </pc:sldChg>
      <pc:sldChg chg="add del">
        <pc:chgData name="Damien Aicheh" userId="d1c61494-71f4-494c-8dd8-8244e5c466b0" providerId="ADAL" clId="{94FD653F-C5DD-45CC-95F5-85A9F4349EA8}" dt="2023-05-25T08:05:08.829" v="376" actId="47"/>
        <pc:sldMkLst>
          <pc:docMk/>
          <pc:sldMk cId="1190550229" sldId="2076138119"/>
        </pc:sldMkLst>
      </pc:sldChg>
      <pc:sldChg chg="addSp delSp modSp add del mod">
        <pc:chgData name="Damien Aicheh" userId="d1c61494-71f4-494c-8dd8-8244e5c466b0" providerId="ADAL" clId="{94FD653F-C5DD-45CC-95F5-85A9F4349EA8}" dt="2023-05-26T08:20:52.613" v="4896" actId="2696"/>
        <pc:sldMkLst>
          <pc:docMk/>
          <pc:sldMk cId="1988308932" sldId="2076138119"/>
        </pc:sldMkLst>
        <pc:spChg chg="mod">
          <ac:chgData name="Damien Aicheh" userId="d1c61494-71f4-494c-8dd8-8244e5c466b0" providerId="ADAL" clId="{94FD653F-C5DD-45CC-95F5-85A9F4349EA8}" dt="2023-05-25T13:02:34.634" v="2440" actId="20577"/>
          <ac:spMkLst>
            <pc:docMk/>
            <pc:sldMk cId="1988308932" sldId="2076138119"/>
            <ac:spMk id="2" creationId="{D0AEBDD6-414C-454C-9FE7-20496BF5D795}"/>
          </ac:spMkLst>
        </pc:spChg>
        <pc:spChg chg="add del">
          <ac:chgData name="Damien Aicheh" userId="d1c61494-71f4-494c-8dd8-8244e5c466b0" providerId="ADAL" clId="{94FD653F-C5DD-45CC-95F5-85A9F4349EA8}" dt="2023-05-25T13:00:59.192" v="2413" actId="22"/>
          <ac:spMkLst>
            <pc:docMk/>
            <pc:sldMk cId="1988308932" sldId="2076138119"/>
            <ac:spMk id="6" creationId="{9A01AAAE-F992-25DA-CDD8-3B59EC872E8F}"/>
          </ac:spMkLst>
        </pc:spChg>
        <pc:spChg chg="add mod">
          <ac:chgData name="Damien Aicheh" userId="d1c61494-71f4-494c-8dd8-8244e5c466b0" providerId="ADAL" clId="{94FD653F-C5DD-45CC-95F5-85A9F4349EA8}" dt="2023-05-25T13:03:04.061" v="2522" actId="6549"/>
          <ac:spMkLst>
            <pc:docMk/>
            <pc:sldMk cId="1988308932" sldId="2076138119"/>
            <ac:spMk id="11" creationId="{5B23CC17-B70E-CC24-5823-69B61DD09B93}"/>
          </ac:spMkLst>
        </pc:spChg>
        <pc:picChg chg="del">
          <ac:chgData name="Damien Aicheh" userId="d1c61494-71f4-494c-8dd8-8244e5c466b0" providerId="ADAL" clId="{94FD653F-C5DD-45CC-95F5-85A9F4349EA8}" dt="2023-05-25T13:00:52.051" v="2407" actId="478"/>
          <ac:picMkLst>
            <pc:docMk/>
            <pc:sldMk cId="1988308932" sldId="2076138119"/>
            <ac:picMk id="4" creationId="{F1F424E6-F3CB-83EB-4BCC-279FBEF4DF75}"/>
          </ac:picMkLst>
        </pc:picChg>
        <pc:picChg chg="del">
          <ac:chgData name="Damien Aicheh" userId="d1c61494-71f4-494c-8dd8-8244e5c466b0" providerId="ADAL" clId="{94FD653F-C5DD-45CC-95F5-85A9F4349EA8}" dt="2023-05-25T13:01:52.133" v="2428" actId="478"/>
          <ac:picMkLst>
            <pc:docMk/>
            <pc:sldMk cId="1988308932" sldId="2076138119"/>
            <ac:picMk id="5" creationId="{23EC53AD-F436-D5C1-895A-41A09646C855}"/>
          </ac:picMkLst>
        </pc:picChg>
        <pc:picChg chg="add del">
          <ac:chgData name="Damien Aicheh" userId="d1c61494-71f4-494c-8dd8-8244e5c466b0" providerId="ADAL" clId="{94FD653F-C5DD-45CC-95F5-85A9F4349EA8}" dt="2023-05-25T13:01:05.699" v="2415" actId="478"/>
          <ac:picMkLst>
            <pc:docMk/>
            <pc:sldMk cId="1988308932" sldId="2076138119"/>
            <ac:picMk id="8" creationId="{F4D75C45-3E0C-5448-044B-8C52ADF362A4}"/>
          </ac:picMkLst>
        </pc:picChg>
        <pc:picChg chg="add mod">
          <ac:chgData name="Damien Aicheh" userId="d1c61494-71f4-494c-8dd8-8244e5c466b0" providerId="ADAL" clId="{94FD653F-C5DD-45CC-95F5-85A9F4349EA8}" dt="2023-05-25T13:03:14.073" v="2524" actId="1076"/>
          <ac:picMkLst>
            <pc:docMk/>
            <pc:sldMk cId="1988308932" sldId="2076138119"/>
            <ac:picMk id="10" creationId="{E9D68B57-FB65-3BAC-5344-942FB9D93B26}"/>
          </ac:picMkLst>
        </pc:picChg>
      </pc:sldChg>
      <pc:sldChg chg="add">
        <pc:chgData name="Damien Aicheh" userId="d1c61494-71f4-494c-8dd8-8244e5c466b0" providerId="ADAL" clId="{94FD653F-C5DD-45CC-95F5-85A9F4349EA8}" dt="2023-05-26T08:20:59.055" v="4897"/>
        <pc:sldMkLst>
          <pc:docMk/>
          <pc:sldMk cId="4153061210" sldId="2076138119"/>
        </pc:sldMkLst>
      </pc:sldChg>
      <pc:sldChg chg="addSp modSp add mod">
        <pc:chgData name="Damien Aicheh" userId="d1c61494-71f4-494c-8dd8-8244e5c466b0" providerId="ADAL" clId="{94FD653F-C5DD-45CC-95F5-85A9F4349EA8}" dt="2023-06-05T13:50:24.209" v="21620" actId="20577"/>
        <pc:sldMkLst>
          <pc:docMk/>
          <pc:sldMk cId="405616869" sldId="2076138120"/>
        </pc:sldMkLst>
        <pc:spChg chg="mod">
          <ac:chgData name="Damien Aicheh" userId="d1c61494-71f4-494c-8dd8-8244e5c466b0" providerId="ADAL" clId="{94FD653F-C5DD-45CC-95F5-85A9F4349EA8}" dt="2023-06-05T13:50:24.209" v="21620" actId="20577"/>
          <ac:spMkLst>
            <pc:docMk/>
            <pc:sldMk cId="405616869" sldId="2076138120"/>
            <ac:spMk id="7" creationId="{3D91FDBC-EC88-2D69-8F9A-7928E277A789}"/>
          </ac:spMkLst>
        </pc:spChg>
        <pc:picChg chg="add mod">
          <ac:chgData name="Damien Aicheh" userId="d1c61494-71f4-494c-8dd8-8244e5c466b0" providerId="ADAL" clId="{94FD653F-C5DD-45CC-95F5-85A9F4349EA8}" dt="2023-06-05T13:23:36.628" v="21503" actId="1076"/>
          <ac:picMkLst>
            <pc:docMk/>
            <pc:sldMk cId="405616869" sldId="2076138120"/>
            <ac:picMk id="5" creationId="{711BAC45-577C-2952-F0A8-00696B8E00D4}"/>
          </ac:picMkLst>
        </pc:picChg>
        <pc:picChg chg="mod">
          <ac:chgData name="Damien Aicheh" userId="d1c61494-71f4-494c-8dd8-8244e5c466b0" providerId="ADAL" clId="{94FD653F-C5DD-45CC-95F5-85A9F4349EA8}" dt="2023-06-05T13:23:31.440" v="21501" actId="1076"/>
          <ac:picMkLst>
            <pc:docMk/>
            <pc:sldMk cId="405616869" sldId="2076138120"/>
            <ac:picMk id="9" creationId="{8B1E9803-2F4F-DB0E-9755-4EC15CC4F44B}"/>
          </ac:picMkLst>
        </pc:picChg>
      </pc:sldChg>
      <pc:sldChg chg="addSp delSp modSp add del mod">
        <pc:chgData name="Damien Aicheh" userId="d1c61494-71f4-494c-8dd8-8244e5c466b0" providerId="ADAL" clId="{94FD653F-C5DD-45CC-95F5-85A9F4349EA8}" dt="2023-05-26T08:20:52.613" v="4896" actId="2696"/>
        <pc:sldMkLst>
          <pc:docMk/>
          <pc:sldMk cId="1118276702" sldId="2076138120"/>
        </pc:sldMkLst>
        <pc:spChg chg="mod">
          <ac:chgData name="Damien Aicheh" userId="d1c61494-71f4-494c-8dd8-8244e5c466b0" providerId="ADAL" clId="{94FD653F-C5DD-45CC-95F5-85A9F4349EA8}" dt="2023-05-25T12:28:48.671" v="2243" actId="20577"/>
          <ac:spMkLst>
            <pc:docMk/>
            <pc:sldMk cId="1118276702" sldId="2076138120"/>
            <ac:spMk id="2" creationId="{D0AEBDD6-414C-454C-9FE7-20496BF5D795}"/>
          </ac:spMkLst>
        </pc:spChg>
        <pc:spChg chg="mod">
          <ac:chgData name="Damien Aicheh" userId="d1c61494-71f4-494c-8dd8-8244e5c466b0" providerId="ADAL" clId="{94FD653F-C5DD-45CC-95F5-85A9F4349EA8}" dt="2023-05-25T13:50:41.864" v="2916" actId="1076"/>
          <ac:spMkLst>
            <pc:docMk/>
            <pc:sldMk cId="1118276702" sldId="2076138120"/>
            <ac:spMk id="7" creationId="{3D91FDBC-EC88-2D69-8F9A-7928E277A789}"/>
          </ac:spMkLst>
        </pc:spChg>
        <pc:picChg chg="add mod">
          <ac:chgData name="Damien Aicheh" userId="d1c61494-71f4-494c-8dd8-8244e5c466b0" providerId="ADAL" clId="{94FD653F-C5DD-45CC-95F5-85A9F4349EA8}" dt="2023-05-25T13:50:35.894" v="2915" actId="1076"/>
          <ac:picMkLst>
            <pc:docMk/>
            <pc:sldMk cId="1118276702" sldId="2076138120"/>
            <ac:picMk id="4" creationId="{7DC0079A-AA74-A95F-56CA-B44A1D0020E0}"/>
          </ac:picMkLst>
        </pc:picChg>
        <pc:picChg chg="del mod">
          <ac:chgData name="Damien Aicheh" userId="d1c61494-71f4-494c-8dd8-8244e5c466b0" providerId="ADAL" clId="{94FD653F-C5DD-45CC-95F5-85A9F4349EA8}" dt="2023-05-25T12:24:36.863" v="2227" actId="478"/>
          <ac:picMkLst>
            <pc:docMk/>
            <pc:sldMk cId="1118276702" sldId="2076138120"/>
            <ac:picMk id="5" creationId="{23EC53AD-F436-D5C1-895A-41A09646C855}"/>
          </ac:picMkLst>
        </pc:picChg>
        <pc:picChg chg="del">
          <ac:chgData name="Damien Aicheh" userId="d1c61494-71f4-494c-8dd8-8244e5c466b0" providerId="ADAL" clId="{94FD653F-C5DD-45CC-95F5-85A9F4349EA8}" dt="2023-05-25T12:23:15.027" v="2209" actId="478"/>
          <ac:picMkLst>
            <pc:docMk/>
            <pc:sldMk cId="1118276702" sldId="2076138120"/>
            <ac:picMk id="6" creationId="{6FD62639-5C95-ED70-5115-957AE8719B27}"/>
          </ac:picMkLst>
        </pc:picChg>
        <pc:picChg chg="add mod">
          <ac:chgData name="Damien Aicheh" userId="d1c61494-71f4-494c-8dd8-8244e5c466b0" providerId="ADAL" clId="{94FD653F-C5DD-45CC-95F5-85A9F4349EA8}" dt="2023-05-25T13:50:33.260" v="2914" actId="1076"/>
          <ac:picMkLst>
            <pc:docMk/>
            <pc:sldMk cId="1118276702" sldId="2076138120"/>
            <ac:picMk id="9" creationId="{8B1E9803-2F4F-DB0E-9755-4EC15CC4F44B}"/>
          </ac:picMkLst>
        </pc:picChg>
      </pc:sldChg>
      <pc:sldChg chg="add del">
        <pc:chgData name="Damien Aicheh" userId="d1c61494-71f4-494c-8dd8-8244e5c466b0" providerId="ADAL" clId="{94FD653F-C5DD-45CC-95F5-85A9F4349EA8}" dt="2023-05-25T08:05:08.829" v="376" actId="47"/>
        <pc:sldMkLst>
          <pc:docMk/>
          <pc:sldMk cId="1789586792" sldId="2076138120"/>
        </pc:sldMkLst>
      </pc:sldChg>
      <pc:sldChg chg="add del">
        <pc:chgData name="Damien Aicheh" userId="d1c61494-71f4-494c-8dd8-8244e5c466b0" providerId="ADAL" clId="{94FD653F-C5DD-45CC-95F5-85A9F4349EA8}" dt="2023-05-25T12:22:10.939" v="2207" actId="47"/>
        <pc:sldMkLst>
          <pc:docMk/>
          <pc:sldMk cId="2966426403" sldId="2076138120"/>
        </pc:sldMkLst>
      </pc:sldChg>
      <pc:sldChg chg="add del">
        <pc:chgData name="Damien Aicheh" userId="d1c61494-71f4-494c-8dd8-8244e5c466b0" providerId="ADAL" clId="{94FD653F-C5DD-45CC-95F5-85A9F4349EA8}" dt="2023-05-25T08:05:08.829" v="376" actId="47"/>
        <pc:sldMkLst>
          <pc:docMk/>
          <pc:sldMk cId="1924151301" sldId="2076138121"/>
        </pc:sldMkLst>
      </pc:sldChg>
      <pc:sldChg chg="addSp delSp modSp add mod modShow">
        <pc:chgData name="Damien Aicheh" userId="d1c61494-71f4-494c-8dd8-8244e5c466b0" providerId="ADAL" clId="{94FD653F-C5DD-45CC-95F5-85A9F4349EA8}" dt="2023-06-14T07:26:11.584" v="32674" actId="729"/>
        <pc:sldMkLst>
          <pc:docMk/>
          <pc:sldMk cId="4170947122" sldId="2076138121"/>
        </pc:sldMkLst>
        <pc:picChg chg="add mod modCrop">
          <ac:chgData name="Damien Aicheh" userId="d1c61494-71f4-494c-8dd8-8244e5c466b0" providerId="ADAL" clId="{94FD653F-C5DD-45CC-95F5-85A9F4349EA8}" dt="2023-06-05T13:26:20.815" v="21514" actId="1076"/>
          <ac:picMkLst>
            <pc:docMk/>
            <pc:sldMk cId="4170947122" sldId="2076138121"/>
            <ac:picMk id="4" creationId="{CFD6012F-56DF-74BE-0FE8-C9FBB5F19A37}"/>
          </ac:picMkLst>
        </pc:picChg>
        <pc:picChg chg="del mod">
          <ac:chgData name="Damien Aicheh" userId="d1c61494-71f4-494c-8dd8-8244e5c466b0" providerId="ADAL" clId="{94FD653F-C5DD-45CC-95F5-85A9F4349EA8}" dt="2023-06-05T13:26:17.657" v="21513" actId="478"/>
          <ac:picMkLst>
            <pc:docMk/>
            <pc:sldMk cId="4170947122" sldId="2076138121"/>
            <ac:picMk id="5" creationId="{00051744-06A0-7219-A1AE-18CE23903E69}"/>
          </ac:picMkLst>
        </pc:picChg>
      </pc:sldChg>
      <pc:sldChg chg="addSp delSp modSp add del mod">
        <pc:chgData name="Damien Aicheh" userId="d1c61494-71f4-494c-8dd8-8244e5c466b0" providerId="ADAL" clId="{94FD653F-C5DD-45CC-95F5-85A9F4349EA8}" dt="2023-05-26T08:20:52.613" v="4896" actId="2696"/>
        <pc:sldMkLst>
          <pc:docMk/>
          <pc:sldMk cId="4235445066" sldId="2076138121"/>
        </pc:sldMkLst>
        <pc:spChg chg="mod">
          <ac:chgData name="Damien Aicheh" userId="d1c61494-71f4-494c-8dd8-8244e5c466b0" providerId="ADAL" clId="{94FD653F-C5DD-45CC-95F5-85A9F4349EA8}" dt="2023-05-25T12:40:47.339" v="2254" actId="20577"/>
          <ac:spMkLst>
            <pc:docMk/>
            <pc:sldMk cId="4235445066" sldId="2076138121"/>
            <ac:spMk id="2" creationId="{D0AEBDD6-414C-454C-9FE7-20496BF5D795}"/>
          </ac:spMkLst>
        </pc:spChg>
        <pc:spChg chg="add del mod">
          <ac:chgData name="Damien Aicheh" userId="d1c61494-71f4-494c-8dd8-8244e5c466b0" providerId="ADAL" clId="{94FD653F-C5DD-45CC-95F5-85A9F4349EA8}" dt="2023-05-25T12:49:34.139" v="2305"/>
          <ac:spMkLst>
            <pc:docMk/>
            <pc:sldMk cId="4235445066" sldId="2076138121"/>
            <ac:spMk id="6" creationId="{B58ABB69-74CF-323F-A2C1-24E79BFFDF7B}"/>
          </ac:spMkLst>
        </pc:spChg>
        <pc:spChg chg="mod">
          <ac:chgData name="Damien Aicheh" userId="d1c61494-71f4-494c-8dd8-8244e5c466b0" providerId="ADAL" clId="{94FD653F-C5DD-45CC-95F5-85A9F4349EA8}" dt="2023-05-25T13:02:14.011" v="2438" actId="113"/>
          <ac:spMkLst>
            <pc:docMk/>
            <pc:sldMk cId="4235445066" sldId="2076138121"/>
            <ac:spMk id="7" creationId="{3D91FDBC-EC88-2D69-8F9A-7928E277A789}"/>
          </ac:spMkLst>
        </pc:spChg>
        <pc:spChg chg="add mod">
          <ac:chgData name="Damien Aicheh" userId="d1c61494-71f4-494c-8dd8-8244e5c466b0" providerId="ADAL" clId="{94FD653F-C5DD-45CC-95F5-85A9F4349EA8}" dt="2023-05-25T13:01:21.800" v="2418" actId="21"/>
          <ac:spMkLst>
            <pc:docMk/>
            <pc:sldMk cId="4235445066" sldId="2076138121"/>
            <ac:spMk id="8" creationId="{146ABB62-DF62-DF9E-2CE3-900F3FD3D3A1}"/>
          </ac:spMkLst>
        </pc:spChg>
        <pc:picChg chg="del">
          <ac:chgData name="Damien Aicheh" userId="d1c61494-71f4-494c-8dd8-8244e5c466b0" providerId="ADAL" clId="{94FD653F-C5DD-45CC-95F5-85A9F4349EA8}" dt="2023-05-25T12:40:51.673" v="2256" actId="478"/>
          <ac:picMkLst>
            <pc:docMk/>
            <pc:sldMk cId="4235445066" sldId="2076138121"/>
            <ac:picMk id="4" creationId="{7DC0079A-AA74-A95F-56CA-B44A1D0020E0}"/>
          </ac:picMkLst>
        </pc:picChg>
        <pc:picChg chg="add mod">
          <ac:chgData name="Damien Aicheh" userId="d1c61494-71f4-494c-8dd8-8244e5c466b0" providerId="ADAL" clId="{94FD653F-C5DD-45CC-95F5-85A9F4349EA8}" dt="2023-05-25T13:01:34.549" v="2424" actId="1076"/>
          <ac:picMkLst>
            <pc:docMk/>
            <pc:sldMk cId="4235445066" sldId="2076138121"/>
            <ac:picMk id="5" creationId="{00051744-06A0-7219-A1AE-18CE23903E69}"/>
          </ac:picMkLst>
        </pc:picChg>
        <pc:picChg chg="del">
          <ac:chgData name="Damien Aicheh" userId="d1c61494-71f4-494c-8dd8-8244e5c466b0" providerId="ADAL" clId="{94FD653F-C5DD-45CC-95F5-85A9F4349EA8}" dt="2023-05-25T12:40:50.575" v="2255" actId="478"/>
          <ac:picMkLst>
            <pc:docMk/>
            <pc:sldMk cId="4235445066" sldId="2076138121"/>
            <ac:picMk id="9" creationId="{8B1E9803-2F4F-DB0E-9755-4EC15CC4F44B}"/>
          </ac:picMkLst>
        </pc:picChg>
      </pc:sldChg>
      <pc:sldChg chg="add del">
        <pc:chgData name="Damien Aicheh" userId="d1c61494-71f4-494c-8dd8-8244e5c466b0" providerId="ADAL" clId="{94FD653F-C5DD-45CC-95F5-85A9F4349EA8}" dt="2023-05-25T08:05:08.829" v="376" actId="47"/>
        <pc:sldMkLst>
          <pc:docMk/>
          <pc:sldMk cId="570999897" sldId="2076138122"/>
        </pc:sldMkLst>
      </pc:sldChg>
      <pc:sldChg chg="addSp delSp modSp add del mod">
        <pc:chgData name="Damien Aicheh" userId="d1c61494-71f4-494c-8dd8-8244e5c466b0" providerId="ADAL" clId="{94FD653F-C5DD-45CC-95F5-85A9F4349EA8}" dt="2023-05-26T08:20:52.613" v="4896" actId="2696"/>
        <pc:sldMkLst>
          <pc:docMk/>
          <pc:sldMk cId="2596098110" sldId="2076138122"/>
        </pc:sldMkLst>
        <pc:spChg chg="mod">
          <ac:chgData name="Damien Aicheh" userId="d1c61494-71f4-494c-8dd8-8244e5c466b0" providerId="ADAL" clId="{94FD653F-C5DD-45CC-95F5-85A9F4349EA8}" dt="2023-05-25T13:03:37.216" v="2531" actId="20577"/>
          <ac:spMkLst>
            <pc:docMk/>
            <pc:sldMk cId="2596098110" sldId="2076138122"/>
            <ac:spMk id="2" creationId="{D0AEBDD6-414C-454C-9FE7-20496BF5D795}"/>
          </ac:spMkLst>
        </pc:spChg>
        <pc:spChg chg="add del">
          <ac:chgData name="Damien Aicheh" userId="d1c61494-71f4-494c-8dd8-8244e5c466b0" providerId="ADAL" clId="{94FD653F-C5DD-45CC-95F5-85A9F4349EA8}" dt="2023-05-25T13:10:46.209" v="2733"/>
          <ac:spMkLst>
            <pc:docMk/>
            <pc:sldMk cId="2596098110" sldId="2076138122"/>
            <ac:spMk id="3" creationId="{7002B985-2B52-8842-C060-5C96E30793E1}"/>
          </ac:spMkLst>
        </pc:spChg>
        <pc:spChg chg="add del">
          <ac:chgData name="Damien Aicheh" userId="d1c61494-71f4-494c-8dd8-8244e5c466b0" providerId="ADAL" clId="{94FD653F-C5DD-45CC-95F5-85A9F4349EA8}" dt="2023-05-25T13:10:48.929" v="2735"/>
          <ac:spMkLst>
            <pc:docMk/>
            <pc:sldMk cId="2596098110" sldId="2076138122"/>
            <ac:spMk id="4" creationId="{DB87947C-07D1-69B3-A023-90C3DE09E433}"/>
          </ac:spMkLst>
        </pc:spChg>
        <pc:spChg chg="add del">
          <ac:chgData name="Damien Aicheh" userId="d1c61494-71f4-494c-8dd8-8244e5c466b0" providerId="ADAL" clId="{94FD653F-C5DD-45CC-95F5-85A9F4349EA8}" dt="2023-05-25T13:10:59.285" v="2737"/>
          <ac:spMkLst>
            <pc:docMk/>
            <pc:sldMk cId="2596098110" sldId="2076138122"/>
            <ac:spMk id="5" creationId="{7263C954-C6C0-00F6-253A-888FDAA6F2DA}"/>
          </ac:spMkLst>
        </pc:spChg>
        <pc:spChg chg="mod">
          <ac:chgData name="Damien Aicheh" userId="d1c61494-71f4-494c-8dd8-8244e5c466b0" providerId="ADAL" clId="{94FD653F-C5DD-45CC-95F5-85A9F4349EA8}" dt="2023-05-25T13:12:07.382" v="2786" actId="20577"/>
          <ac:spMkLst>
            <pc:docMk/>
            <pc:sldMk cId="2596098110" sldId="2076138122"/>
            <ac:spMk id="11" creationId="{5B23CC17-B70E-CC24-5823-69B61DD09B93}"/>
          </ac:spMkLst>
        </pc:spChg>
        <pc:picChg chg="del">
          <ac:chgData name="Damien Aicheh" userId="d1c61494-71f4-494c-8dd8-8244e5c466b0" providerId="ADAL" clId="{94FD653F-C5DD-45CC-95F5-85A9F4349EA8}" dt="2023-05-25T13:03:39.788" v="2532" actId="478"/>
          <ac:picMkLst>
            <pc:docMk/>
            <pc:sldMk cId="2596098110" sldId="2076138122"/>
            <ac:picMk id="10" creationId="{E9D68B57-FB65-3BAC-5344-942FB9D93B26}"/>
          </ac:picMkLst>
        </pc:picChg>
      </pc:sldChg>
      <pc:sldChg chg="modSp add mod">
        <pc:chgData name="Damien Aicheh" userId="d1c61494-71f4-494c-8dd8-8244e5c466b0" providerId="ADAL" clId="{94FD653F-C5DD-45CC-95F5-85A9F4349EA8}" dt="2023-06-14T07:30:12.437" v="32676" actId="20577"/>
        <pc:sldMkLst>
          <pc:docMk/>
          <pc:sldMk cId="4270430292" sldId="2076138122"/>
        </pc:sldMkLst>
        <pc:spChg chg="mod">
          <ac:chgData name="Damien Aicheh" userId="d1c61494-71f4-494c-8dd8-8244e5c466b0" providerId="ADAL" clId="{94FD653F-C5DD-45CC-95F5-85A9F4349EA8}" dt="2023-06-14T07:30:12.437" v="32676" actId="20577"/>
          <ac:spMkLst>
            <pc:docMk/>
            <pc:sldMk cId="4270430292" sldId="2076138122"/>
            <ac:spMk id="11" creationId="{5B23CC17-B70E-CC24-5823-69B61DD09B93}"/>
          </ac:spMkLst>
        </pc:spChg>
      </pc:sldChg>
      <pc:sldChg chg="addSp modSp add del mod">
        <pc:chgData name="Damien Aicheh" userId="d1c61494-71f4-494c-8dd8-8244e5c466b0" providerId="ADAL" clId="{94FD653F-C5DD-45CC-95F5-85A9F4349EA8}" dt="2023-05-26T08:20:52.613" v="4896" actId="2696"/>
        <pc:sldMkLst>
          <pc:docMk/>
          <pc:sldMk cId="167844086" sldId="2076138123"/>
        </pc:sldMkLst>
        <pc:spChg chg="mod">
          <ac:chgData name="Damien Aicheh" userId="d1c61494-71f4-494c-8dd8-8244e5c466b0" providerId="ADAL" clId="{94FD653F-C5DD-45CC-95F5-85A9F4349EA8}" dt="2023-05-25T13:04:59.841" v="2554" actId="20577"/>
          <ac:spMkLst>
            <pc:docMk/>
            <pc:sldMk cId="167844086" sldId="2076138123"/>
            <ac:spMk id="2" creationId="{D0AEBDD6-414C-454C-9FE7-20496BF5D795}"/>
          </ac:spMkLst>
        </pc:spChg>
        <pc:spChg chg="mod">
          <ac:chgData name="Damien Aicheh" userId="d1c61494-71f4-494c-8dd8-8244e5c466b0" providerId="ADAL" clId="{94FD653F-C5DD-45CC-95F5-85A9F4349EA8}" dt="2023-05-25T13:40:17.327" v="2871" actId="20577"/>
          <ac:spMkLst>
            <pc:docMk/>
            <pc:sldMk cId="167844086" sldId="2076138123"/>
            <ac:spMk id="11" creationId="{5B23CC17-B70E-CC24-5823-69B61DD09B93}"/>
          </ac:spMkLst>
        </pc:spChg>
        <pc:picChg chg="add mod">
          <ac:chgData name="Damien Aicheh" userId="d1c61494-71f4-494c-8dd8-8244e5c466b0" providerId="ADAL" clId="{94FD653F-C5DD-45CC-95F5-85A9F4349EA8}" dt="2023-05-25T13:40:20.209" v="2872" actId="1076"/>
          <ac:picMkLst>
            <pc:docMk/>
            <pc:sldMk cId="167844086" sldId="2076138123"/>
            <ac:picMk id="4" creationId="{C0ADDD9D-D7D0-4E2F-EFD3-6CA9C3FAF6B8}"/>
          </ac:picMkLst>
        </pc:picChg>
      </pc:sldChg>
      <pc:sldChg chg="modSp add mod">
        <pc:chgData name="Damien Aicheh" userId="d1c61494-71f4-494c-8dd8-8244e5c466b0" providerId="ADAL" clId="{94FD653F-C5DD-45CC-95F5-85A9F4349EA8}" dt="2023-06-05T13:29:07.790" v="21521" actId="1076"/>
        <pc:sldMkLst>
          <pc:docMk/>
          <pc:sldMk cId="845456907" sldId="2076138123"/>
        </pc:sldMkLst>
        <pc:picChg chg="mod">
          <ac:chgData name="Damien Aicheh" userId="d1c61494-71f4-494c-8dd8-8244e5c466b0" providerId="ADAL" clId="{94FD653F-C5DD-45CC-95F5-85A9F4349EA8}" dt="2023-06-05T13:29:07.790" v="21521" actId="1076"/>
          <ac:picMkLst>
            <pc:docMk/>
            <pc:sldMk cId="845456907" sldId="2076138123"/>
            <ac:picMk id="4" creationId="{C0ADDD9D-D7D0-4E2F-EFD3-6CA9C3FAF6B8}"/>
          </ac:picMkLst>
        </pc:picChg>
      </pc:sldChg>
      <pc:sldChg chg="add del">
        <pc:chgData name="Damien Aicheh" userId="d1c61494-71f4-494c-8dd8-8244e5c466b0" providerId="ADAL" clId="{94FD653F-C5DD-45CC-95F5-85A9F4349EA8}" dt="2023-05-25T08:05:08.829" v="376" actId="47"/>
        <pc:sldMkLst>
          <pc:docMk/>
          <pc:sldMk cId="3462036717" sldId="2076138123"/>
        </pc:sldMkLst>
      </pc:sldChg>
      <pc:sldChg chg="add del">
        <pc:chgData name="Damien Aicheh" userId="d1c61494-71f4-494c-8dd8-8244e5c466b0" providerId="ADAL" clId="{94FD653F-C5DD-45CC-95F5-85A9F4349EA8}" dt="2023-05-31T13:01:12.615" v="7909" actId="47"/>
        <pc:sldMkLst>
          <pc:docMk/>
          <pc:sldMk cId="930333363" sldId="2076138124"/>
        </pc:sldMkLst>
      </pc:sldChg>
      <pc:sldChg chg="add del">
        <pc:chgData name="Damien Aicheh" userId="d1c61494-71f4-494c-8dd8-8244e5c466b0" providerId="ADAL" clId="{94FD653F-C5DD-45CC-95F5-85A9F4349EA8}" dt="2023-05-25T08:05:08.829" v="376" actId="47"/>
        <pc:sldMkLst>
          <pc:docMk/>
          <pc:sldMk cId="1243400613" sldId="2076138124"/>
        </pc:sldMkLst>
      </pc:sldChg>
      <pc:sldChg chg="add del">
        <pc:chgData name="Damien Aicheh" userId="d1c61494-71f4-494c-8dd8-8244e5c466b0" providerId="ADAL" clId="{94FD653F-C5DD-45CC-95F5-85A9F4349EA8}" dt="2023-05-25T08:05:08.829" v="376" actId="47"/>
        <pc:sldMkLst>
          <pc:docMk/>
          <pc:sldMk cId="2128482718" sldId="2076138125"/>
        </pc:sldMkLst>
      </pc:sldChg>
      <pc:sldChg chg="addSp modSp add del mod">
        <pc:chgData name="Damien Aicheh" userId="d1c61494-71f4-494c-8dd8-8244e5c466b0" providerId="ADAL" clId="{94FD653F-C5DD-45CC-95F5-85A9F4349EA8}" dt="2023-05-26T08:20:52.613" v="4896" actId="2696"/>
        <pc:sldMkLst>
          <pc:docMk/>
          <pc:sldMk cId="2409474370" sldId="2076138125"/>
        </pc:sldMkLst>
        <pc:spChg chg="mod">
          <ac:chgData name="Damien Aicheh" userId="d1c61494-71f4-494c-8dd8-8244e5c466b0" providerId="ADAL" clId="{94FD653F-C5DD-45CC-95F5-85A9F4349EA8}" dt="2023-05-25T13:30:04.582" v="2847" actId="20577"/>
          <ac:spMkLst>
            <pc:docMk/>
            <pc:sldMk cId="2409474370" sldId="2076138125"/>
            <ac:spMk id="11" creationId="{5B23CC17-B70E-CC24-5823-69B61DD09B93}"/>
          </ac:spMkLst>
        </pc:spChg>
        <pc:picChg chg="add mod">
          <ac:chgData name="Damien Aicheh" userId="d1c61494-71f4-494c-8dd8-8244e5c466b0" providerId="ADAL" clId="{94FD653F-C5DD-45CC-95F5-85A9F4349EA8}" dt="2023-05-25T13:18:42.737" v="2822" actId="1076"/>
          <ac:picMkLst>
            <pc:docMk/>
            <pc:sldMk cId="2409474370" sldId="2076138125"/>
            <ac:picMk id="4" creationId="{A92E0B73-DC38-7582-CDBC-19B788A740BA}"/>
          </ac:picMkLst>
        </pc:picChg>
      </pc:sldChg>
      <pc:sldChg chg="add">
        <pc:chgData name="Damien Aicheh" userId="d1c61494-71f4-494c-8dd8-8244e5c466b0" providerId="ADAL" clId="{94FD653F-C5DD-45CC-95F5-85A9F4349EA8}" dt="2023-05-26T08:20:59.055" v="4897"/>
        <pc:sldMkLst>
          <pc:docMk/>
          <pc:sldMk cId="3982360875" sldId="2076138125"/>
        </pc:sldMkLst>
      </pc:sldChg>
      <pc:sldChg chg="modSp add del mod">
        <pc:chgData name="Damien Aicheh" userId="d1c61494-71f4-494c-8dd8-8244e5c466b0" providerId="ADAL" clId="{94FD653F-C5DD-45CC-95F5-85A9F4349EA8}" dt="2023-05-25T14:07:39.995" v="2933" actId="47"/>
        <pc:sldMkLst>
          <pc:docMk/>
          <pc:sldMk cId="4050580214" sldId="2076138126"/>
        </pc:sldMkLst>
        <pc:spChg chg="mod">
          <ac:chgData name="Damien Aicheh" userId="d1c61494-71f4-494c-8dd8-8244e5c466b0" providerId="ADAL" clId="{94FD653F-C5DD-45CC-95F5-85A9F4349EA8}" dt="2023-05-25T14:06:42.956" v="2922"/>
          <ac:spMkLst>
            <pc:docMk/>
            <pc:sldMk cId="4050580214" sldId="2076138126"/>
            <ac:spMk id="2" creationId="{37EB5214-2FE3-4A4E-AA16-F10553729323}"/>
          </ac:spMkLst>
        </pc:spChg>
        <pc:graphicFrameChg chg="mod modGraphic">
          <ac:chgData name="Damien Aicheh" userId="d1c61494-71f4-494c-8dd8-8244e5c466b0" providerId="ADAL" clId="{94FD653F-C5DD-45CC-95F5-85A9F4349EA8}" dt="2023-05-25T14:06:30.415" v="2919" actId="14100"/>
          <ac:graphicFrameMkLst>
            <pc:docMk/>
            <pc:sldMk cId="4050580214" sldId="2076138126"/>
            <ac:graphicFrameMk id="7" creationId="{B4E02F42-25C3-4463-8856-6047ABAC0364}"/>
          </ac:graphicFrameMkLst>
        </pc:graphicFrameChg>
      </pc:sldChg>
      <pc:sldChg chg="add del">
        <pc:chgData name="Damien Aicheh" userId="d1c61494-71f4-494c-8dd8-8244e5c466b0" providerId="ADAL" clId="{94FD653F-C5DD-45CC-95F5-85A9F4349EA8}" dt="2023-05-25T08:05:08.829" v="376" actId="47"/>
        <pc:sldMkLst>
          <pc:docMk/>
          <pc:sldMk cId="4203210336" sldId="2076138126"/>
        </pc:sldMkLst>
      </pc:sldChg>
      <pc:sldChg chg="modSp add mod">
        <pc:chgData name="Damien Aicheh" userId="d1c61494-71f4-494c-8dd8-8244e5c466b0" providerId="ADAL" clId="{94FD653F-C5DD-45CC-95F5-85A9F4349EA8}" dt="2023-06-14T12:18:20.664" v="32680"/>
        <pc:sldMkLst>
          <pc:docMk/>
          <pc:sldMk cId="1381357865" sldId="2076138127"/>
        </pc:sldMkLst>
        <pc:graphicFrameChg chg="mod modGraphic">
          <ac:chgData name="Damien Aicheh" userId="d1c61494-71f4-494c-8dd8-8244e5c466b0" providerId="ADAL" clId="{94FD653F-C5DD-45CC-95F5-85A9F4349EA8}" dt="2023-06-14T12:18:20.664" v="32680"/>
          <ac:graphicFrameMkLst>
            <pc:docMk/>
            <pc:sldMk cId="1381357865" sldId="2076138127"/>
            <ac:graphicFrameMk id="3" creationId="{0F5AB4B8-FFED-CC6C-5A29-706912AE011B}"/>
          </ac:graphicFrameMkLst>
        </pc:graphicFrameChg>
      </pc:sldChg>
      <pc:sldChg chg="addSp delSp modSp add del mod">
        <pc:chgData name="Damien Aicheh" userId="d1c61494-71f4-494c-8dd8-8244e5c466b0" providerId="ADAL" clId="{94FD653F-C5DD-45CC-95F5-85A9F4349EA8}" dt="2023-05-26T08:20:52.613" v="4896" actId="2696"/>
        <pc:sldMkLst>
          <pc:docMk/>
          <pc:sldMk cId="3306339810" sldId="2076138127"/>
        </pc:sldMkLst>
        <pc:spChg chg="del">
          <ac:chgData name="Damien Aicheh" userId="d1c61494-71f4-494c-8dd8-8244e5c466b0" providerId="ADAL" clId="{94FD653F-C5DD-45CC-95F5-85A9F4349EA8}" dt="2023-05-25T14:06:50.638" v="2924" actId="478"/>
          <ac:spMkLst>
            <pc:docMk/>
            <pc:sldMk cId="3306339810" sldId="2076138127"/>
            <ac:spMk id="11" creationId="{5B23CC17-B70E-CC24-5823-69B61DD09B93}"/>
          </ac:spMkLst>
        </pc:spChg>
        <pc:graphicFrameChg chg="add mod modGraphic">
          <ac:chgData name="Damien Aicheh" userId="d1c61494-71f4-494c-8dd8-8244e5c466b0" providerId="ADAL" clId="{94FD653F-C5DD-45CC-95F5-85A9F4349EA8}" dt="2023-05-25T14:07:32.729" v="2932" actId="14734"/>
          <ac:graphicFrameMkLst>
            <pc:docMk/>
            <pc:sldMk cId="3306339810" sldId="2076138127"/>
            <ac:graphicFrameMk id="3" creationId="{0F5AB4B8-FFED-CC6C-5A29-706912AE011B}"/>
          </ac:graphicFrameMkLst>
        </pc:graphicFrameChg>
      </pc:sldChg>
      <pc:sldChg chg="add del">
        <pc:chgData name="Damien Aicheh" userId="d1c61494-71f4-494c-8dd8-8244e5c466b0" providerId="ADAL" clId="{94FD653F-C5DD-45CC-95F5-85A9F4349EA8}" dt="2023-05-25T14:06:54.775" v="2926"/>
        <pc:sldMkLst>
          <pc:docMk/>
          <pc:sldMk cId="1034328320" sldId="2076138128"/>
        </pc:sldMkLst>
      </pc:sldChg>
      <pc:sldChg chg="modSp add mod">
        <pc:chgData name="Damien Aicheh" userId="d1c61494-71f4-494c-8dd8-8244e5c466b0" providerId="ADAL" clId="{94FD653F-C5DD-45CC-95F5-85A9F4349EA8}" dt="2023-06-05T13:31:25.037" v="21532" actId="2165"/>
        <pc:sldMkLst>
          <pc:docMk/>
          <pc:sldMk cId="1552607931" sldId="2076138128"/>
        </pc:sldMkLst>
        <pc:graphicFrameChg chg="modGraphic">
          <ac:chgData name="Damien Aicheh" userId="d1c61494-71f4-494c-8dd8-8244e5c466b0" providerId="ADAL" clId="{94FD653F-C5DD-45CC-95F5-85A9F4349EA8}" dt="2023-06-05T13:31:25.037" v="21532" actId="2165"/>
          <ac:graphicFrameMkLst>
            <pc:docMk/>
            <pc:sldMk cId="1552607931" sldId="2076138128"/>
            <ac:graphicFrameMk id="7" creationId="{B4E02F42-25C3-4463-8856-6047ABAC0364}"/>
          </ac:graphicFrameMkLst>
        </pc:graphicFrameChg>
      </pc:sldChg>
      <pc:sldChg chg="modSp add del mod">
        <pc:chgData name="Damien Aicheh" userId="d1c61494-71f4-494c-8dd8-8244e5c466b0" providerId="ADAL" clId="{94FD653F-C5DD-45CC-95F5-85A9F4349EA8}" dt="2023-05-26T08:20:52.613" v="4896" actId="2696"/>
        <pc:sldMkLst>
          <pc:docMk/>
          <pc:sldMk cId="3815384907" sldId="2076138128"/>
        </pc:sldMkLst>
        <pc:spChg chg="mod">
          <ac:chgData name="Damien Aicheh" userId="d1c61494-71f4-494c-8dd8-8244e5c466b0" providerId="ADAL" clId="{94FD653F-C5DD-45CC-95F5-85A9F4349EA8}" dt="2023-05-25T14:11:25.366" v="2937" actId="255"/>
          <ac:spMkLst>
            <pc:docMk/>
            <pc:sldMk cId="3815384907" sldId="2076138128"/>
            <ac:spMk id="2" creationId="{37EB5214-2FE3-4A4E-AA16-F10553729323}"/>
          </ac:spMkLst>
        </pc:spChg>
        <pc:graphicFrameChg chg="mod modGraphic">
          <ac:chgData name="Damien Aicheh" userId="d1c61494-71f4-494c-8dd8-8244e5c466b0" providerId="ADAL" clId="{94FD653F-C5DD-45CC-95F5-85A9F4349EA8}" dt="2023-05-25T14:13:49.133" v="3003" actId="20577"/>
          <ac:graphicFrameMkLst>
            <pc:docMk/>
            <pc:sldMk cId="3815384907" sldId="2076138128"/>
            <ac:graphicFrameMk id="7" creationId="{B4E02F42-25C3-4463-8856-6047ABAC0364}"/>
          </ac:graphicFrameMkLst>
        </pc:graphicFrameChg>
      </pc:sldChg>
      <pc:sldChg chg="modSp add del mod">
        <pc:chgData name="Damien Aicheh" userId="d1c61494-71f4-494c-8dd8-8244e5c466b0" providerId="ADAL" clId="{94FD653F-C5DD-45CC-95F5-85A9F4349EA8}" dt="2023-05-26T08:20:52.613" v="4896" actId="2696"/>
        <pc:sldMkLst>
          <pc:docMk/>
          <pc:sldMk cId="999924151" sldId="2076138129"/>
        </pc:sldMkLst>
        <pc:spChg chg="mod">
          <ac:chgData name="Damien Aicheh" userId="d1c61494-71f4-494c-8dd8-8244e5c466b0" providerId="ADAL" clId="{94FD653F-C5DD-45CC-95F5-85A9F4349EA8}" dt="2023-05-25T14:18:09.274" v="3012" actId="255"/>
          <ac:spMkLst>
            <pc:docMk/>
            <pc:sldMk cId="999924151" sldId="2076138129"/>
            <ac:spMk id="2" creationId="{37EB5214-2FE3-4A4E-AA16-F10553729323}"/>
          </ac:spMkLst>
        </pc:spChg>
        <pc:graphicFrameChg chg="mod modGraphic">
          <ac:chgData name="Damien Aicheh" userId="d1c61494-71f4-494c-8dd8-8244e5c466b0" providerId="ADAL" clId="{94FD653F-C5DD-45CC-95F5-85A9F4349EA8}" dt="2023-05-25T14:15:09.744" v="3010" actId="14100"/>
          <ac:graphicFrameMkLst>
            <pc:docMk/>
            <pc:sldMk cId="999924151" sldId="2076138129"/>
            <ac:graphicFrameMk id="7" creationId="{B4E02F42-25C3-4463-8856-6047ABAC0364}"/>
          </ac:graphicFrameMkLst>
        </pc:graphicFrameChg>
      </pc:sldChg>
      <pc:sldChg chg="add del">
        <pc:chgData name="Damien Aicheh" userId="d1c61494-71f4-494c-8dd8-8244e5c466b0" providerId="ADAL" clId="{94FD653F-C5DD-45CC-95F5-85A9F4349EA8}" dt="2023-05-25T08:05:08.829" v="376" actId="47"/>
        <pc:sldMkLst>
          <pc:docMk/>
          <pc:sldMk cId="1435899699" sldId="2076138129"/>
        </pc:sldMkLst>
      </pc:sldChg>
      <pc:sldChg chg="modSp add mod">
        <pc:chgData name="Damien Aicheh" userId="d1c61494-71f4-494c-8dd8-8244e5c466b0" providerId="ADAL" clId="{94FD653F-C5DD-45CC-95F5-85A9F4349EA8}" dt="2023-06-14T12:29:45.430" v="32695" actId="113"/>
        <pc:sldMkLst>
          <pc:docMk/>
          <pc:sldMk cId="3991775850" sldId="2076138129"/>
        </pc:sldMkLst>
        <pc:graphicFrameChg chg="modGraphic">
          <ac:chgData name="Damien Aicheh" userId="d1c61494-71f4-494c-8dd8-8244e5c466b0" providerId="ADAL" clId="{94FD653F-C5DD-45CC-95F5-85A9F4349EA8}" dt="2023-06-14T12:29:45.430" v="32695" actId="113"/>
          <ac:graphicFrameMkLst>
            <pc:docMk/>
            <pc:sldMk cId="3991775850" sldId="2076138129"/>
            <ac:graphicFrameMk id="7" creationId="{B4E02F42-25C3-4463-8856-6047ABAC0364}"/>
          </ac:graphicFrameMkLst>
        </pc:graphicFrameChg>
      </pc:sldChg>
      <pc:sldChg chg="add del">
        <pc:chgData name="Damien Aicheh" userId="d1c61494-71f4-494c-8dd8-8244e5c466b0" providerId="ADAL" clId="{94FD653F-C5DD-45CC-95F5-85A9F4349EA8}" dt="2023-05-25T08:05:08.829" v="376" actId="47"/>
        <pc:sldMkLst>
          <pc:docMk/>
          <pc:sldMk cId="369926618" sldId="2076138130"/>
        </pc:sldMkLst>
      </pc:sldChg>
      <pc:sldChg chg="modSp add del mod">
        <pc:chgData name="Damien Aicheh" userId="d1c61494-71f4-494c-8dd8-8244e5c466b0" providerId="ADAL" clId="{94FD653F-C5DD-45CC-95F5-85A9F4349EA8}" dt="2023-05-26T09:42:19.861" v="6727" actId="47"/>
        <pc:sldMkLst>
          <pc:docMk/>
          <pc:sldMk cId="2128482718" sldId="2076138130"/>
        </pc:sldMkLst>
        <pc:spChg chg="mod">
          <ac:chgData name="Damien Aicheh" userId="d1c61494-71f4-494c-8dd8-8244e5c466b0" providerId="ADAL" clId="{94FD653F-C5DD-45CC-95F5-85A9F4349EA8}" dt="2023-05-25T14:22:02.732" v="3013" actId="207"/>
          <ac:spMkLst>
            <pc:docMk/>
            <pc:sldMk cId="2128482718" sldId="2076138130"/>
            <ac:spMk id="8" creationId="{33DF1A61-5838-4BAF-9FF5-F265872B102E}"/>
          </ac:spMkLst>
        </pc:spChg>
        <pc:spChg chg="mod">
          <ac:chgData name="Damien Aicheh" userId="d1c61494-71f4-494c-8dd8-8244e5c466b0" providerId="ADAL" clId="{94FD653F-C5DD-45CC-95F5-85A9F4349EA8}" dt="2023-05-25T14:22:05.008" v="3014" actId="207"/>
          <ac:spMkLst>
            <pc:docMk/>
            <pc:sldMk cId="2128482718" sldId="2076138130"/>
            <ac:spMk id="10" creationId="{84D6C6E5-72D9-4579-9FC8-8742DE2012D4}"/>
          </ac:spMkLst>
        </pc:spChg>
        <pc:spChg chg="mod">
          <ac:chgData name="Damien Aicheh" userId="d1c61494-71f4-494c-8dd8-8244e5c466b0" providerId="ADAL" clId="{94FD653F-C5DD-45CC-95F5-85A9F4349EA8}" dt="2023-05-25T14:22:07.031" v="3015" actId="207"/>
          <ac:spMkLst>
            <pc:docMk/>
            <pc:sldMk cId="2128482718" sldId="2076138130"/>
            <ac:spMk id="11" creationId="{2DD3C051-E48D-4494-AE9B-856E5BE57685}"/>
          </ac:spMkLst>
        </pc:spChg>
        <pc:spChg chg="mod">
          <ac:chgData name="Damien Aicheh" userId="d1c61494-71f4-494c-8dd8-8244e5c466b0" providerId="ADAL" clId="{94FD653F-C5DD-45CC-95F5-85A9F4349EA8}" dt="2023-05-25T14:22:08.939" v="3016" actId="207"/>
          <ac:spMkLst>
            <pc:docMk/>
            <pc:sldMk cId="2128482718" sldId="2076138130"/>
            <ac:spMk id="12" creationId="{1326E585-EB2A-408F-B46B-FC7B9A6C1427}"/>
          </ac:spMkLst>
        </pc:spChg>
        <pc:spChg chg="mod">
          <ac:chgData name="Damien Aicheh" userId="d1c61494-71f4-494c-8dd8-8244e5c466b0" providerId="ADAL" clId="{94FD653F-C5DD-45CC-95F5-85A9F4349EA8}" dt="2023-05-25T14:22:42.231" v="3018" actId="207"/>
          <ac:spMkLst>
            <pc:docMk/>
            <pc:sldMk cId="2128482718" sldId="2076138130"/>
            <ac:spMk id="43" creationId="{FFD25502-C676-4340-B919-05EF053466A1}"/>
          </ac:spMkLst>
        </pc:spChg>
        <pc:spChg chg="mod">
          <ac:chgData name="Damien Aicheh" userId="d1c61494-71f4-494c-8dd8-8244e5c466b0" providerId="ADAL" clId="{94FD653F-C5DD-45CC-95F5-85A9F4349EA8}" dt="2023-05-25T14:22:42.231" v="3018" actId="207"/>
          <ac:spMkLst>
            <pc:docMk/>
            <pc:sldMk cId="2128482718" sldId="2076138130"/>
            <ac:spMk id="54" creationId="{7E8B90A7-47D1-4D44-9F4C-96E19281885A}"/>
          </ac:spMkLst>
        </pc:spChg>
        <pc:spChg chg="mod">
          <ac:chgData name="Damien Aicheh" userId="d1c61494-71f4-494c-8dd8-8244e5c466b0" providerId="ADAL" clId="{94FD653F-C5DD-45CC-95F5-85A9F4349EA8}" dt="2023-05-25T14:23:22.871" v="3025" actId="20577"/>
          <ac:spMkLst>
            <pc:docMk/>
            <pc:sldMk cId="2128482718" sldId="2076138130"/>
            <ac:spMk id="66" creationId="{2C89EFA5-DDFF-453B-B990-4B99FB603E9F}"/>
          </ac:spMkLst>
        </pc:spChg>
        <pc:spChg chg="mod">
          <ac:chgData name="Damien Aicheh" userId="d1c61494-71f4-494c-8dd8-8244e5c466b0" providerId="ADAL" clId="{94FD653F-C5DD-45CC-95F5-85A9F4349EA8}" dt="2023-05-25T14:23:17.201" v="3022" actId="20577"/>
          <ac:spMkLst>
            <pc:docMk/>
            <pc:sldMk cId="2128482718" sldId="2076138130"/>
            <ac:spMk id="67" creationId="{871A0739-6056-4B9A-813C-81FB91FC8A45}"/>
          </ac:spMkLst>
        </pc:spChg>
        <pc:cxnChg chg="mod">
          <ac:chgData name="Damien Aicheh" userId="d1c61494-71f4-494c-8dd8-8244e5c466b0" providerId="ADAL" clId="{94FD653F-C5DD-45CC-95F5-85A9F4349EA8}" dt="2023-05-25T14:22:48.984" v="3019" actId="208"/>
          <ac:cxnSpMkLst>
            <pc:docMk/>
            <pc:sldMk cId="2128482718" sldId="2076138130"/>
            <ac:cxnSpMk id="15" creationId="{0C027C5E-05DC-4EA7-AE8E-AC015A092856}"/>
          </ac:cxnSpMkLst>
        </pc:cxnChg>
        <pc:cxnChg chg="mod">
          <ac:chgData name="Damien Aicheh" userId="d1c61494-71f4-494c-8dd8-8244e5c466b0" providerId="ADAL" clId="{94FD653F-C5DD-45CC-95F5-85A9F4349EA8}" dt="2023-05-25T14:22:52.054" v="3020" actId="208"/>
          <ac:cxnSpMkLst>
            <pc:docMk/>
            <pc:sldMk cId="2128482718" sldId="2076138130"/>
            <ac:cxnSpMk id="17" creationId="{3365FBF8-02D3-409B-8A92-5077D5096254}"/>
          </ac:cxnSpMkLst>
        </pc:cxnChg>
      </pc:sldChg>
      <pc:sldChg chg="delSp modSp add del mod">
        <pc:chgData name="Damien Aicheh" userId="d1c61494-71f4-494c-8dd8-8244e5c466b0" providerId="ADAL" clId="{94FD653F-C5DD-45CC-95F5-85A9F4349EA8}" dt="2023-05-31T13:00:14.913" v="7908" actId="47"/>
        <pc:sldMkLst>
          <pc:docMk/>
          <pc:sldMk cId="3570091019" sldId="2076138131"/>
        </pc:sldMkLst>
        <pc:spChg chg="mod">
          <ac:chgData name="Damien Aicheh" userId="d1c61494-71f4-494c-8dd8-8244e5c466b0" providerId="ADAL" clId="{94FD653F-C5DD-45CC-95F5-85A9F4349EA8}" dt="2023-05-25T14:26:51.206" v="3045" actId="20577"/>
          <ac:spMkLst>
            <pc:docMk/>
            <pc:sldMk cId="3570091019" sldId="2076138131"/>
            <ac:spMk id="2" creationId="{D0AEBDD6-414C-454C-9FE7-20496BF5D795}"/>
          </ac:spMkLst>
        </pc:spChg>
        <pc:spChg chg="del">
          <ac:chgData name="Damien Aicheh" userId="d1c61494-71f4-494c-8dd8-8244e5c466b0" providerId="ADAL" clId="{94FD653F-C5DD-45CC-95F5-85A9F4349EA8}" dt="2023-05-25T14:26:54.689" v="3046" actId="478"/>
          <ac:spMkLst>
            <pc:docMk/>
            <pc:sldMk cId="3570091019" sldId="2076138131"/>
            <ac:spMk id="11" creationId="{5B23CC17-B70E-CC24-5823-69B61DD09B93}"/>
          </ac:spMkLst>
        </pc:spChg>
      </pc:sldChg>
      <pc:sldChg chg="addSp delSp modSp add del mod">
        <pc:chgData name="Damien Aicheh" userId="d1c61494-71f4-494c-8dd8-8244e5c466b0" providerId="ADAL" clId="{94FD653F-C5DD-45CC-95F5-85A9F4349EA8}" dt="2023-05-26T09:41:43.865" v="6724" actId="2696"/>
        <pc:sldMkLst>
          <pc:docMk/>
          <pc:sldMk cId="1065551627" sldId="2076138132"/>
        </pc:sldMkLst>
        <pc:spChg chg="add mod">
          <ac:chgData name="Damien Aicheh" userId="d1c61494-71f4-494c-8dd8-8244e5c466b0" providerId="ADAL" clId="{94FD653F-C5DD-45CC-95F5-85A9F4349EA8}" dt="2023-05-25T14:30:57.190" v="3071" actId="1076"/>
          <ac:spMkLst>
            <pc:docMk/>
            <pc:sldMk cId="1065551627" sldId="2076138132"/>
            <ac:spMk id="2" creationId="{DC4E4F8F-E303-4C00-60A4-9A9AFA1A9322}"/>
          </ac:spMkLst>
        </pc:spChg>
        <pc:spChg chg="add del mod">
          <ac:chgData name="Damien Aicheh" userId="d1c61494-71f4-494c-8dd8-8244e5c466b0" providerId="ADAL" clId="{94FD653F-C5DD-45CC-95F5-85A9F4349EA8}" dt="2023-05-25T14:34:04.856" v="3077"/>
          <ac:spMkLst>
            <pc:docMk/>
            <pc:sldMk cId="1065551627" sldId="2076138132"/>
            <ac:spMk id="7" creationId="{EB39EFCF-A3ED-BB1E-79A7-F280AB4B7A60}"/>
          </ac:spMkLst>
        </pc:spChg>
        <pc:spChg chg="mod">
          <ac:chgData name="Damien Aicheh" userId="d1c61494-71f4-494c-8dd8-8244e5c466b0" providerId="ADAL" clId="{94FD653F-C5DD-45CC-95F5-85A9F4349EA8}" dt="2023-05-25T14:29:14.770" v="3052"/>
          <ac:spMkLst>
            <pc:docMk/>
            <pc:sldMk cId="1065551627" sldId="2076138132"/>
            <ac:spMk id="8" creationId="{19522803-7AAF-6843-A0DA-910E49B10590}"/>
          </ac:spMkLst>
        </pc:spChg>
        <pc:spChg chg="mod">
          <ac:chgData name="Damien Aicheh" userId="d1c61494-71f4-494c-8dd8-8244e5c466b0" providerId="ADAL" clId="{94FD653F-C5DD-45CC-95F5-85A9F4349EA8}" dt="2023-05-25T14:30:31.816" v="3067" actId="113"/>
          <ac:spMkLst>
            <pc:docMk/>
            <pc:sldMk cId="1065551627" sldId="2076138132"/>
            <ac:spMk id="12" creationId="{AF22E557-A2F3-D448-8F56-09002FF18B0E}"/>
          </ac:spMkLst>
        </pc:spChg>
        <pc:picChg chg="add mod">
          <ac:chgData name="Damien Aicheh" userId="d1c61494-71f4-494c-8dd8-8244e5c466b0" providerId="ADAL" clId="{94FD653F-C5DD-45CC-95F5-85A9F4349EA8}" dt="2023-05-25T14:30:25.090" v="3065" actId="1076"/>
          <ac:picMkLst>
            <pc:docMk/>
            <pc:sldMk cId="1065551627" sldId="2076138132"/>
            <ac:picMk id="4" creationId="{7438A35C-B03F-B132-CD19-3838F31E627D}"/>
          </ac:picMkLst>
        </pc:picChg>
        <pc:picChg chg="add mod">
          <ac:chgData name="Damien Aicheh" userId="d1c61494-71f4-494c-8dd8-8244e5c466b0" providerId="ADAL" clId="{94FD653F-C5DD-45CC-95F5-85A9F4349EA8}" dt="2023-05-25T14:31:07.711" v="3075" actId="1076"/>
          <ac:picMkLst>
            <pc:docMk/>
            <pc:sldMk cId="1065551627" sldId="2076138132"/>
            <ac:picMk id="6" creationId="{B625032A-9BB8-C8AA-C1B3-C9532A20F41B}"/>
          </ac:picMkLst>
        </pc:picChg>
      </pc:sldChg>
      <pc:sldChg chg="add del">
        <pc:chgData name="Damien Aicheh" userId="d1c61494-71f4-494c-8dd8-8244e5c466b0" providerId="ADAL" clId="{94FD653F-C5DD-45CC-95F5-85A9F4349EA8}" dt="2023-05-25T14:28:47.713" v="3048"/>
        <pc:sldMkLst>
          <pc:docMk/>
          <pc:sldMk cId="1715487620" sldId="2076138132"/>
        </pc:sldMkLst>
      </pc:sldChg>
      <pc:sldChg chg="modSp add mod">
        <pc:chgData name="Damien Aicheh" userId="d1c61494-71f4-494c-8dd8-8244e5c466b0" providerId="ADAL" clId="{94FD653F-C5DD-45CC-95F5-85A9F4349EA8}" dt="2023-06-05T13:19:45.143" v="21408" actId="20577"/>
        <pc:sldMkLst>
          <pc:docMk/>
          <pc:sldMk cId="4272758838" sldId="2076138132"/>
        </pc:sldMkLst>
        <pc:spChg chg="mod">
          <ac:chgData name="Damien Aicheh" userId="d1c61494-71f4-494c-8dd8-8244e5c466b0" providerId="ADAL" clId="{94FD653F-C5DD-45CC-95F5-85A9F4349EA8}" dt="2023-06-05T13:19:45.143" v="21408" actId="20577"/>
          <ac:spMkLst>
            <pc:docMk/>
            <pc:sldMk cId="4272758838" sldId="2076138132"/>
            <ac:spMk id="8" creationId="{19522803-7AAF-6843-A0DA-910E49B10590}"/>
          </ac:spMkLst>
        </pc:spChg>
      </pc:sldChg>
      <pc:sldChg chg="addSp delSp modSp add del mod">
        <pc:chgData name="Damien Aicheh" userId="d1c61494-71f4-494c-8dd8-8244e5c466b0" providerId="ADAL" clId="{94FD653F-C5DD-45CC-95F5-85A9F4349EA8}" dt="2023-05-25T15:08:33.921" v="3106" actId="47"/>
        <pc:sldMkLst>
          <pc:docMk/>
          <pc:sldMk cId="2654034867" sldId="2076138133"/>
        </pc:sldMkLst>
        <pc:spChg chg="del">
          <ac:chgData name="Damien Aicheh" userId="d1c61494-71f4-494c-8dd8-8244e5c466b0" providerId="ADAL" clId="{94FD653F-C5DD-45CC-95F5-85A9F4349EA8}" dt="2023-05-25T14:34:21.039" v="3083" actId="478"/>
          <ac:spMkLst>
            <pc:docMk/>
            <pc:sldMk cId="2654034867" sldId="2076138133"/>
            <ac:spMk id="2" creationId="{DC4E4F8F-E303-4C00-60A4-9A9AFA1A9322}"/>
          </ac:spMkLst>
        </pc:spChg>
        <pc:spChg chg="add del mod">
          <ac:chgData name="Damien Aicheh" userId="d1c61494-71f4-494c-8dd8-8244e5c466b0" providerId="ADAL" clId="{94FD653F-C5DD-45CC-95F5-85A9F4349EA8}" dt="2023-05-25T14:34:30.415" v="3085"/>
          <ac:spMkLst>
            <pc:docMk/>
            <pc:sldMk cId="2654034867" sldId="2076138133"/>
            <ac:spMk id="3" creationId="{6ACBECC0-EBAB-9DB7-F240-81FA1BE48B80}"/>
          </ac:spMkLst>
        </pc:spChg>
        <pc:spChg chg="add del mod">
          <ac:chgData name="Damien Aicheh" userId="d1c61494-71f4-494c-8dd8-8244e5c466b0" providerId="ADAL" clId="{94FD653F-C5DD-45CC-95F5-85A9F4349EA8}" dt="2023-05-25T14:56:07.003" v="3087"/>
          <ac:spMkLst>
            <pc:docMk/>
            <pc:sldMk cId="2654034867" sldId="2076138133"/>
            <ac:spMk id="5" creationId="{74657535-463A-2048-C66B-C6D11732E068}"/>
          </ac:spMkLst>
        </pc:spChg>
        <pc:spChg chg="add del mod">
          <ac:chgData name="Damien Aicheh" userId="d1c61494-71f4-494c-8dd8-8244e5c466b0" providerId="ADAL" clId="{94FD653F-C5DD-45CC-95F5-85A9F4349EA8}" dt="2023-05-25T14:56:07.003" v="3087"/>
          <ac:spMkLst>
            <pc:docMk/>
            <pc:sldMk cId="2654034867" sldId="2076138133"/>
            <ac:spMk id="7" creationId="{10FF3E7B-94A9-5201-BC89-44B9CCAAFCDF}"/>
          </ac:spMkLst>
        </pc:spChg>
        <pc:spChg chg="add del mod">
          <ac:chgData name="Damien Aicheh" userId="d1c61494-71f4-494c-8dd8-8244e5c466b0" providerId="ADAL" clId="{94FD653F-C5DD-45CC-95F5-85A9F4349EA8}" dt="2023-05-25T14:56:07.003" v="3087"/>
          <ac:spMkLst>
            <pc:docMk/>
            <pc:sldMk cId="2654034867" sldId="2076138133"/>
            <ac:spMk id="9" creationId="{3262C810-CE74-A8E8-554C-CABC415B292C}"/>
          </ac:spMkLst>
        </pc:spChg>
        <pc:spChg chg="add del mod">
          <ac:chgData name="Damien Aicheh" userId="d1c61494-71f4-494c-8dd8-8244e5c466b0" providerId="ADAL" clId="{94FD653F-C5DD-45CC-95F5-85A9F4349EA8}" dt="2023-05-25T14:56:07.003" v="3087"/>
          <ac:spMkLst>
            <pc:docMk/>
            <pc:sldMk cId="2654034867" sldId="2076138133"/>
            <ac:spMk id="10" creationId="{59418C9B-D976-66B6-2EC0-E574EA0C2FEB}"/>
          </ac:spMkLst>
        </pc:spChg>
        <pc:spChg chg="add del mod">
          <ac:chgData name="Damien Aicheh" userId="d1c61494-71f4-494c-8dd8-8244e5c466b0" providerId="ADAL" clId="{94FD653F-C5DD-45CC-95F5-85A9F4349EA8}" dt="2023-05-25T14:56:07.003" v="3087"/>
          <ac:spMkLst>
            <pc:docMk/>
            <pc:sldMk cId="2654034867" sldId="2076138133"/>
            <ac:spMk id="11" creationId="{773969B8-F95D-4555-C050-018FBEE35160}"/>
          </ac:spMkLst>
        </pc:spChg>
        <pc:spChg chg="mod">
          <ac:chgData name="Damien Aicheh" userId="d1c61494-71f4-494c-8dd8-8244e5c466b0" providerId="ADAL" clId="{94FD653F-C5DD-45CC-95F5-85A9F4349EA8}" dt="2023-05-25T15:08:10.550" v="3105" actId="1076"/>
          <ac:spMkLst>
            <pc:docMk/>
            <pc:sldMk cId="2654034867" sldId="2076138133"/>
            <ac:spMk id="12" creationId="{AF22E557-A2F3-D448-8F56-09002FF18B0E}"/>
          </ac:spMkLst>
        </pc:spChg>
        <pc:spChg chg="add del mod">
          <ac:chgData name="Damien Aicheh" userId="d1c61494-71f4-494c-8dd8-8244e5c466b0" providerId="ADAL" clId="{94FD653F-C5DD-45CC-95F5-85A9F4349EA8}" dt="2023-05-25T14:56:07.003" v="3087"/>
          <ac:spMkLst>
            <pc:docMk/>
            <pc:sldMk cId="2654034867" sldId="2076138133"/>
            <ac:spMk id="13" creationId="{FD5DA76B-4F19-6123-F83F-DD43E767AEAC}"/>
          </ac:spMkLst>
        </pc:spChg>
        <pc:spChg chg="add del mod">
          <ac:chgData name="Damien Aicheh" userId="d1c61494-71f4-494c-8dd8-8244e5c466b0" providerId="ADAL" clId="{94FD653F-C5DD-45CC-95F5-85A9F4349EA8}" dt="2023-05-25T14:56:07.003" v="3087"/>
          <ac:spMkLst>
            <pc:docMk/>
            <pc:sldMk cId="2654034867" sldId="2076138133"/>
            <ac:spMk id="14" creationId="{262BFFC1-50BA-0DD2-FDAF-DF44BA0D7873}"/>
          </ac:spMkLst>
        </pc:spChg>
        <pc:spChg chg="add del mod">
          <ac:chgData name="Damien Aicheh" userId="d1c61494-71f4-494c-8dd8-8244e5c466b0" providerId="ADAL" clId="{94FD653F-C5DD-45CC-95F5-85A9F4349EA8}" dt="2023-05-25T14:56:07.003" v="3087"/>
          <ac:spMkLst>
            <pc:docMk/>
            <pc:sldMk cId="2654034867" sldId="2076138133"/>
            <ac:spMk id="15" creationId="{78A5C1C3-DA81-3F09-C8BF-E24014C039DE}"/>
          </ac:spMkLst>
        </pc:spChg>
        <pc:spChg chg="add del mod">
          <ac:chgData name="Damien Aicheh" userId="d1c61494-71f4-494c-8dd8-8244e5c466b0" providerId="ADAL" clId="{94FD653F-C5DD-45CC-95F5-85A9F4349EA8}" dt="2023-05-25T14:56:07.003" v="3087"/>
          <ac:spMkLst>
            <pc:docMk/>
            <pc:sldMk cId="2654034867" sldId="2076138133"/>
            <ac:spMk id="16" creationId="{5ADE7834-A9D6-F920-E321-04094A19FF7E}"/>
          </ac:spMkLst>
        </pc:spChg>
        <pc:spChg chg="add del mod">
          <ac:chgData name="Damien Aicheh" userId="d1c61494-71f4-494c-8dd8-8244e5c466b0" providerId="ADAL" clId="{94FD653F-C5DD-45CC-95F5-85A9F4349EA8}" dt="2023-05-25T14:56:07.003" v="3087"/>
          <ac:spMkLst>
            <pc:docMk/>
            <pc:sldMk cId="2654034867" sldId="2076138133"/>
            <ac:spMk id="17" creationId="{3E4576AA-3DA9-69BA-970B-CA6CD903AE94}"/>
          </ac:spMkLst>
        </pc:spChg>
        <pc:spChg chg="add del mod">
          <ac:chgData name="Damien Aicheh" userId="d1c61494-71f4-494c-8dd8-8244e5c466b0" providerId="ADAL" clId="{94FD653F-C5DD-45CC-95F5-85A9F4349EA8}" dt="2023-05-25T14:56:07.003" v="3087"/>
          <ac:spMkLst>
            <pc:docMk/>
            <pc:sldMk cId="2654034867" sldId="2076138133"/>
            <ac:spMk id="18" creationId="{1364360B-E7DC-188B-09D3-23AF1C6D7542}"/>
          </ac:spMkLst>
        </pc:spChg>
        <pc:spChg chg="add del mod">
          <ac:chgData name="Damien Aicheh" userId="d1c61494-71f4-494c-8dd8-8244e5c466b0" providerId="ADAL" clId="{94FD653F-C5DD-45CC-95F5-85A9F4349EA8}" dt="2023-05-25T14:56:07.003" v="3087"/>
          <ac:spMkLst>
            <pc:docMk/>
            <pc:sldMk cId="2654034867" sldId="2076138133"/>
            <ac:spMk id="19" creationId="{0FB2EC20-DF6F-E023-C1D6-832E97DE29BA}"/>
          </ac:spMkLst>
        </pc:spChg>
        <pc:spChg chg="add del mod">
          <ac:chgData name="Damien Aicheh" userId="d1c61494-71f4-494c-8dd8-8244e5c466b0" providerId="ADAL" clId="{94FD653F-C5DD-45CC-95F5-85A9F4349EA8}" dt="2023-05-25T14:56:07.003" v="3087"/>
          <ac:spMkLst>
            <pc:docMk/>
            <pc:sldMk cId="2654034867" sldId="2076138133"/>
            <ac:spMk id="20" creationId="{E50AD234-C0E1-EDA0-115E-F4DF69AD9E3F}"/>
          </ac:spMkLst>
        </pc:spChg>
        <pc:spChg chg="add del mod">
          <ac:chgData name="Damien Aicheh" userId="d1c61494-71f4-494c-8dd8-8244e5c466b0" providerId="ADAL" clId="{94FD653F-C5DD-45CC-95F5-85A9F4349EA8}" dt="2023-05-25T14:56:07.003" v="3087"/>
          <ac:spMkLst>
            <pc:docMk/>
            <pc:sldMk cId="2654034867" sldId="2076138133"/>
            <ac:spMk id="21" creationId="{4EEF2CAE-68AA-710D-C72F-CE41159C54F5}"/>
          </ac:spMkLst>
        </pc:spChg>
        <pc:spChg chg="add del mod">
          <ac:chgData name="Damien Aicheh" userId="d1c61494-71f4-494c-8dd8-8244e5c466b0" providerId="ADAL" clId="{94FD653F-C5DD-45CC-95F5-85A9F4349EA8}" dt="2023-05-25T14:56:07.003" v="3087"/>
          <ac:spMkLst>
            <pc:docMk/>
            <pc:sldMk cId="2654034867" sldId="2076138133"/>
            <ac:spMk id="22" creationId="{3622FEA3-5CB4-8D51-B368-9A1FEC131437}"/>
          </ac:spMkLst>
        </pc:spChg>
        <pc:spChg chg="add del mod">
          <ac:chgData name="Damien Aicheh" userId="d1c61494-71f4-494c-8dd8-8244e5c466b0" providerId="ADAL" clId="{94FD653F-C5DD-45CC-95F5-85A9F4349EA8}" dt="2023-05-25T14:56:07.003" v="3087"/>
          <ac:spMkLst>
            <pc:docMk/>
            <pc:sldMk cId="2654034867" sldId="2076138133"/>
            <ac:spMk id="23" creationId="{5C161F3C-B173-28A3-05A9-E3A1261B5938}"/>
          </ac:spMkLst>
        </pc:spChg>
        <pc:spChg chg="add del mod">
          <ac:chgData name="Damien Aicheh" userId="d1c61494-71f4-494c-8dd8-8244e5c466b0" providerId="ADAL" clId="{94FD653F-C5DD-45CC-95F5-85A9F4349EA8}" dt="2023-05-25T14:56:07.003" v="3087"/>
          <ac:spMkLst>
            <pc:docMk/>
            <pc:sldMk cId="2654034867" sldId="2076138133"/>
            <ac:spMk id="24" creationId="{DB4C9C1F-60FB-B2CE-6DB8-822ADB939003}"/>
          </ac:spMkLst>
        </pc:spChg>
        <pc:spChg chg="add del mod">
          <ac:chgData name="Damien Aicheh" userId="d1c61494-71f4-494c-8dd8-8244e5c466b0" providerId="ADAL" clId="{94FD653F-C5DD-45CC-95F5-85A9F4349EA8}" dt="2023-05-25T14:56:07.003" v="3087"/>
          <ac:spMkLst>
            <pc:docMk/>
            <pc:sldMk cId="2654034867" sldId="2076138133"/>
            <ac:spMk id="25" creationId="{154238A5-1C6B-BF40-8BE6-AA8593B00ADE}"/>
          </ac:spMkLst>
        </pc:spChg>
        <pc:spChg chg="add del mod">
          <ac:chgData name="Damien Aicheh" userId="d1c61494-71f4-494c-8dd8-8244e5c466b0" providerId="ADAL" clId="{94FD653F-C5DD-45CC-95F5-85A9F4349EA8}" dt="2023-05-25T14:56:07.003" v="3087"/>
          <ac:spMkLst>
            <pc:docMk/>
            <pc:sldMk cId="2654034867" sldId="2076138133"/>
            <ac:spMk id="26" creationId="{2FF33DB7-02D3-313A-2D56-348CAFF32AA1}"/>
          </ac:spMkLst>
        </pc:spChg>
        <pc:spChg chg="add del mod">
          <ac:chgData name="Damien Aicheh" userId="d1c61494-71f4-494c-8dd8-8244e5c466b0" providerId="ADAL" clId="{94FD653F-C5DD-45CC-95F5-85A9F4349EA8}" dt="2023-05-25T14:56:07.003" v="3087"/>
          <ac:spMkLst>
            <pc:docMk/>
            <pc:sldMk cId="2654034867" sldId="2076138133"/>
            <ac:spMk id="27" creationId="{4DC54366-3038-7520-915A-3251DE57A463}"/>
          </ac:spMkLst>
        </pc:spChg>
        <pc:spChg chg="add del mod">
          <ac:chgData name="Damien Aicheh" userId="d1c61494-71f4-494c-8dd8-8244e5c466b0" providerId="ADAL" clId="{94FD653F-C5DD-45CC-95F5-85A9F4349EA8}" dt="2023-05-25T14:56:47.641" v="3093" actId="478"/>
          <ac:spMkLst>
            <pc:docMk/>
            <pc:sldMk cId="2654034867" sldId="2076138133"/>
            <ac:spMk id="28" creationId="{B5864EC4-EECC-6C60-A420-2EA1A9767C59}"/>
          </ac:spMkLst>
        </pc:spChg>
        <pc:picChg chg="del">
          <ac:chgData name="Damien Aicheh" userId="d1c61494-71f4-494c-8dd8-8244e5c466b0" providerId="ADAL" clId="{94FD653F-C5DD-45CC-95F5-85A9F4349EA8}" dt="2023-05-25T14:34:10.946" v="3079" actId="478"/>
          <ac:picMkLst>
            <pc:docMk/>
            <pc:sldMk cId="2654034867" sldId="2076138133"/>
            <ac:picMk id="4" creationId="{7438A35C-B03F-B132-CD19-3838F31E627D}"/>
          </ac:picMkLst>
        </pc:picChg>
        <pc:picChg chg="del">
          <ac:chgData name="Damien Aicheh" userId="d1c61494-71f4-494c-8dd8-8244e5c466b0" providerId="ADAL" clId="{94FD653F-C5DD-45CC-95F5-85A9F4349EA8}" dt="2023-05-25T14:34:12.209" v="3080" actId="478"/>
          <ac:picMkLst>
            <pc:docMk/>
            <pc:sldMk cId="2654034867" sldId="2076138133"/>
            <ac:picMk id="6" creationId="{B625032A-9BB8-C8AA-C1B3-C9532A20F41B}"/>
          </ac:picMkLst>
        </pc:picChg>
        <pc:picChg chg="add del mod">
          <ac:chgData name="Damien Aicheh" userId="d1c61494-71f4-494c-8dd8-8244e5c466b0" providerId="ADAL" clId="{94FD653F-C5DD-45CC-95F5-85A9F4349EA8}" dt="2023-05-25T15:08:06.929" v="3104" actId="478"/>
          <ac:picMkLst>
            <pc:docMk/>
            <pc:sldMk cId="2654034867" sldId="2076138133"/>
            <ac:picMk id="30" creationId="{CA229EF7-4ADB-51CB-CD62-8928104131A8}"/>
          </ac:picMkLst>
        </pc:picChg>
        <pc:picChg chg="add del mod">
          <ac:chgData name="Damien Aicheh" userId="d1c61494-71f4-494c-8dd8-8244e5c466b0" providerId="ADAL" clId="{94FD653F-C5DD-45CC-95F5-85A9F4349EA8}" dt="2023-05-25T15:08:06.929" v="3104" actId="478"/>
          <ac:picMkLst>
            <pc:docMk/>
            <pc:sldMk cId="2654034867" sldId="2076138133"/>
            <ac:picMk id="32" creationId="{6C117655-BA99-354C-7FD0-D814CD6A0F38}"/>
          </ac:picMkLst>
        </pc:picChg>
      </pc:sldChg>
      <pc:sldChg chg="addSp delSp modSp add del mod">
        <pc:chgData name="Damien Aicheh" userId="d1c61494-71f4-494c-8dd8-8244e5c466b0" providerId="ADAL" clId="{94FD653F-C5DD-45CC-95F5-85A9F4349EA8}" dt="2023-06-05T15:34:49.644" v="23697" actId="47"/>
        <pc:sldMkLst>
          <pc:docMk/>
          <pc:sldMk cId="343248253" sldId="2076138134"/>
        </pc:sldMkLst>
        <pc:spChg chg="add del mod">
          <ac:chgData name="Damien Aicheh" userId="d1c61494-71f4-494c-8dd8-8244e5c466b0" providerId="ADAL" clId="{94FD653F-C5DD-45CC-95F5-85A9F4349EA8}" dt="2023-05-25T15:08:38.991" v="3108" actId="478"/>
          <ac:spMkLst>
            <pc:docMk/>
            <pc:sldMk cId="343248253" sldId="2076138134"/>
            <ac:spMk id="3" creationId="{2F0313F1-FFA2-60A0-0EE6-2C03FDE064D7}"/>
          </ac:spMkLst>
        </pc:spChg>
        <pc:spChg chg="add del mod">
          <ac:chgData name="Damien Aicheh" userId="d1c61494-71f4-494c-8dd8-8244e5c466b0" providerId="ADAL" clId="{94FD653F-C5DD-45CC-95F5-85A9F4349EA8}" dt="2023-05-25T15:10:58.889" v="3135" actId="11529"/>
          <ac:spMkLst>
            <pc:docMk/>
            <pc:sldMk cId="343248253" sldId="2076138134"/>
            <ac:spMk id="4" creationId="{A6C8A73E-F479-BDBD-CB25-5086065E61B6}"/>
          </ac:spMkLst>
        </pc:spChg>
        <pc:spChg chg="add del mod">
          <ac:chgData name="Damien Aicheh" userId="d1c61494-71f4-494c-8dd8-8244e5c466b0" providerId="ADAL" clId="{94FD653F-C5DD-45CC-95F5-85A9F4349EA8}" dt="2023-05-25T15:10:54.694" v="3129"/>
          <ac:spMkLst>
            <pc:docMk/>
            <pc:sldMk cId="343248253" sldId="2076138134"/>
            <ac:spMk id="5" creationId="{6F6EFD74-8142-BC3C-5E52-050F08DF3164}"/>
          </ac:spMkLst>
        </pc:spChg>
        <pc:spChg chg="add del mod">
          <ac:chgData name="Damien Aicheh" userId="d1c61494-71f4-494c-8dd8-8244e5c466b0" providerId="ADAL" clId="{94FD653F-C5DD-45CC-95F5-85A9F4349EA8}" dt="2023-05-25T15:10:53.149" v="3126"/>
          <ac:spMkLst>
            <pc:docMk/>
            <pc:sldMk cId="343248253" sldId="2076138134"/>
            <ac:spMk id="6" creationId="{08AC15D4-ACE4-BD4B-A4A8-8C01248BBFF1}"/>
          </ac:spMkLst>
        </pc:spChg>
        <pc:spChg chg="add mod">
          <ac:chgData name="Damien Aicheh" userId="d1c61494-71f4-494c-8dd8-8244e5c466b0" providerId="ADAL" clId="{94FD653F-C5DD-45CC-95F5-85A9F4349EA8}" dt="2023-05-25T15:12:19.529" v="3140" actId="14100"/>
          <ac:spMkLst>
            <pc:docMk/>
            <pc:sldMk cId="343248253" sldId="2076138134"/>
            <ac:spMk id="7" creationId="{4C44C2F5-1472-328D-A58D-66813230BC8A}"/>
          </ac:spMkLst>
        </pc:spChg>
        <pc:spChg chg="add mod">
          <ac:chgData name="Damien Aicheh" userId="d1c61494-71f4-494c-8dd8-8244e5c466b0" providerId="ADAL" clId="{94FD653F-C5DD-45CC-95F5-85A9F4349EA8}" dt="2023-05-25T15:12:31.665" v="3144" actId="14100"/>
          <ac:spMkLst>
            <pc:docMk/>
            <pc:sldMk cId="343248253" sldId="2076138134"/>
            <ac:spMk id="9" creationId="{CC81A070-BBE1-9441-7E5D-AB332B3D0336}"/>
          </ac:spMkLst>
        </pc:spChg>
        <pc:spChg chg="add mod">
          <ac:chgData name="Damien Aicheh" userId="d1c61494-71f4-494c-8dd8-8244e5c466b0" providerId="ADAL" clId="{94FD653F-C5DD-45CC-95F5-85A9F4349EA8}" dt="2023-05-25T15:13:20.573" v="3154" actId="14100"/>
          <ac:spMkLst>
            <pc:docMk/>
            <pc:sldMk cId="343248253" sldId="2076138134"/>
            <ac:spMk id="10" creationId="{E57C1F0D-A65E-4D0B-DD17-7597E1B9B748}"/>
          </ac:spMkLst>
        </pc:spChg>
        <pc:spChg chg="add mod">
          <ac:chgData name="Damien Aicheh" userId="d1c61494-71f4-494c-8dd8-8244e5c466b0" providerId="ADAL" clId="{94FD653F-C5DD-45CC-95F5-85A9F4349EA8}" dt="2023-05-25T15:13:35.082" v="3159" actId="14100"/>
          <ac:spMkLst>
            <pc:docMk/>
            <pc:sldMk cId="343248253" sldId="2076138134"/>
            <ac:spMk id="11" creationId="{66E86879-40B4-19C6-6CCE-609DBE784C16}"/>
          </ac:spMkLst>
        </pc:spChg>
        <pc:spChg chg="del">
          <ac:chgData name="Damien Aicheh" userId="d1c61494-71f4-494c-8dd8-8244e5c466b0" providerId="ADAL" clId="{94FD653F-C5DD-45CC-95F5-85A9F4349EA8}" dt="2023-05-25T15:08:36.664" v="3107" actId="478"/>
          <ac:spMkLst>
            <pc:docMk/>
            <pc:sldMk cId="343248253" sldId="2076138134"/>
            <ac:spMk id="12" creationId="{AF22E557-A2F3-D448-8F56-09002FF18B0E}"/>
          </ac:spMkLst>
        </pc:spChg>
        <pc:picChg chg="mod">
          <ac:chgData name="Damien Aicheh" userId="d1c61494-71f4-494c-8dd8-8244e5c466b0" providerId="ADAL" clId="{94FD653F-C5DD-45CC-95F5-85A9F4349EA8}" dt="2023-05-25T15:13:25.343" v="3157" actId="1076"/>
          <ac:picMkLst>
            <pc:docMk/>
            <pc:sldMk cId="343248253" sldId="2076138134"/>
            <ac:picMk id="30" creationId="{CA229EF7-4ADB-51CB-CD62-8928104131A8}"/>
          </ac:picMkLst>
        </pc:picChg>
        <pc:picChg chg="mod">
          <ac:chgData name="Damien Aicheh" userId="d1c61494-71f4-494c-8dd8-8244e5c466b0" providerId="ADAL" clId="{94FD653F-C5DD-45CC-95F5-85A9F4349EA8}" dt="2023-05-25T15:12:46.750" v="3147" actId="1076"/>
          <ac:picMkLst>
            <pc:docMk/>
            <pc:sldMk cId="343248253" sldId="2076138134"/>
            <ac:picMk id="32" creationId="{6C117655-BA99-354C-7FD0-D814CD6A0F38}"/>
          </ac:picMkLst>
        </pc:picChg>
      </pc:sldChg>
      <pc:sldChg chg="add del">
        <pc:chgData name="Damien Aicheh" userId="d1c61494-71f4-494c-8dd8-8244e5c466b0" providerId="ADAL" clId="{94FD653F-C5DD-45CC-95F5-85A9F4349EA8}" dt="2023-05-25T08:05:08.829" v="376" actId="47"/>
        <pc:sldMkLst>
          <pc:docMk/>
          <pc:sldMk cId="4017512481" sldId="2076138134"/>
        </pc:sldMkLst>
      </pc:sldChg>
      <pc:sldChg chg="add del">
        <pc:chgData name="Damien Aicheh" userId="d1c61494-71f4-494c-8dd8-8244e5c466b0" providerId="ADAL" clId="{94FD653F-C5DD-45CC-95F5-85A9F4349EA8}" dt="2023-05-25T08:05:08.829" v="376" actId="47"/>
        <pc:sldMkLst>
          <pc:docMk/>
          <pc:sldMk cId="1384186567" sldId="2076138135"/>
        </pc:sldMkLst>
      </pc:sldChg>
      <pc:sldChg chg="modSp add mod">
        <pc:chgData name="Damien Aicheh" userId="d1c61494-71f4-494c-8dd8-8244e5c466b0" providerId="ADAL" clId="{94FD653F-C5DD-45CC-95F5-85A9F4349EA8}" dt="2023-05-26T07:28:41.196" v="3575"/>
        <pc:sldMkLst>
          <pc:docMk/>
          <pc:sldMk cId="2172415052" sldId="2076138135"/>
        </pc:sldMkLst>
        <pc:spChg chg="mod">
          <ac:chgData name="Damien Aicheh" userId="d1c61494-71f4-494c-8dd8-8244e5c466b0" providerId="ADAL" clId="{94FD653F-C5DD-45CC-95F5-85A9F4349EA8}" dt="2023-05-26T07:28:41.196" v="3575"/>
          <ac:spMkLst>
            <pc:docMk/>
            <pc:sldMk cId="2172415052" sldId="2076138135"/>
            <ac:spMk id="5" creationId="{007C2C26-EFD2-E847-AEA7-5CEF245E0904}"/>
          </ac:spMkLst>
        </pc:spChg>
      </pc:sldChg>
      <pc:sldChg chg="add del">
        <pc:chgData name="Damien Aicheh" userId="d1c61494-71f4-494c-8dd8-8244e5c466b0" providerId="ADAL" clId="{94FD653F-C5DD-45CC-95F5-85A9F4349EA8}" dt="2023-05-25T08:05:08.829" v="376" actId="47"/>
        <pc:sldMkLst>
          <pc:docMk/>
          <pc:sldMk cId="700934837" sldId="2076138136"/>
        </pc:sldMkLst>
      </pc:sldChg>
      <pc:sldChg chg="modSp add mod">
        <pc:chgData name="Damien Aicheh" userId="d1c61494-71f4-494c-8dd8-8244e5c466b0" providerId="ADAL" clId="{94FD653F-C5DD-45CC-95F5-85A9F4349EA8}" dt="2023-05-26T07:32:22.432" v="3636" actId="113"/>
        <pc:sldMkLst>
          <pc:docMk/>
          <pc:sldMk cId="2884104106" sldId="2076138136"/>
        </pc:sldMkLst>
        <pc:spChg chg="mod">
          <ac:chgData name="Damien Aicheh" userId="d1c61494-71f4-494c-8dd8-8244e5c466b0" providerId="ADAL" clId="{94FD653F-C5DD-45CC-95F5-85A9F4349EA8}" dt="2023-05-26T07:29:13.814" v="3586" actId="20577"/>
          <ac:spMkLst>
            <pc:docMk/>
            <pc:sldMk cId="2884104106" sldId="2076138136"/>
            <ac:spMk id="14" creationId="{E307D465-5D56-0B41-96C4-901FFC2422DF}"/>
          </ac:spMkLst>
        </pc:spChg>
        <pc:spChg chg="mod">
          <ac:chgData name="Damien Aicheh" userId="d1c61494-71f4-494c-8dd8-8244e5c466b0" providerId="ADAL" clId="{94FD653F-C5DD-45CC-95F5-85A9F4349EA8}" dt="2023-05-26T07:32:22.432" v="3636" actId="113"/>
          <ac:spMkLst>
            <pc:docMk/>
            <pc:sldMk cId="2884104106" sldId="2076138136"/>
            <ac:spMk id="15" creationId="{7AFD9358-0F0F-DD41-8430-DD40142A3348}"/>
          </ac:spMkLst>
        </pc:spChg>
      </pc:sldChg>
      <pc:sldChg chg="modSp add mod">
        <pc:chgData name="Damien Aicheh" userId="d1c61494-71f4-494c-8dd8-8244e5c466b0" providerId="ADAL" clId="{94FD653F-C5DD-45CC-95F5-85A9F4349EA8}" dt="2023-06-05T13:01:48.051" v="21310" actId="6549"/>
        <pc:sldMkLst>
          <pc:docMk/>
          <pc:sldMk cId="2252308632" sldId="2076138137"/>
        </pc:sldMkLst>
        <pc:spChg chg="mod">
          <ac:chgData name="Damien Aicheh" userId="d1c61494-71f4-494c-8dd8-8244e5c466b0" providerId="ADAL" clId="{94FD653F-C5DD-45CC-95F5-85A9F4349EA8}" dt="2023-05-26T07:31:40.177" v="3630" actId="20577"/>
          <ac:spMkLst>
            <pc:docMk/>
            <pc:sldMk cId="2252308632" sldId="2076138137"/>
            <ac:spMk id="14" creationId="{E307D465-5D56-0B41-96C4-901FFC2422DF}"/>
          </ac:spMkLst>
        </pc:spChg>
        <pc:spChg chg="mod">
          <ac:chgData name="Damien Aicheh" userId="d1c61494-71f4-494c-8dd8-8244e5c466b0" providerId="ADAL" clId="{94FD653F-C5DD-45CC-95F5-85A9F4349EA8}" dt="2023-06-05T13:01:48.051" v="21310" actId="6549"/>
          <ac:spMkLst>
            <pc:docMk/>
            <pc:sldMk cId="2252308632" sldId="2076138137"/>
            <ac:spMk id="15" creationId="{7AFD9358-0F0F-DD41-8430-DD40142A3348}"/>
          </ac:spMkLst>
        </pc:spChg>
      </pc:sldChg>
      <pc:sldChg chg="add del">
        <pc:chgData name="Damien Aicheh" userId="d1c61494-71f4-494c-8dd8-8244e5c466b0" providerId="ADAL" clId="{94FD653F-C5DD-45CC-95F5-85A9F4349EA8}" dt="2023-05-25T08:05:08.829" v="376" actId="47"/>
        <pc:sldMkLst>
          <pc:docMk/>
          <pc:sldMk cId="3296947988" sldId="2076138137"/>
        </pc:sldMkLst>
      </pc:sldChg>
      <pc:sldChg chg="addSp delSp modSp add mod">
        <pc:chgData name="Damien Aicheh" userId="d1c61494-71f4-494c-8dd8-8244e5c466b0" providerId="ADAL" clId="{94FD653F-C5DD-45CC-95F5-85A9F4349EA8}" dt="2023-05-26T07:31:25.080" v="3619" actId="478"/>
        <pc:sldMkLst>
          <pc:docMk/>
          <pc:sldMk cId="249440943" sldId="2076138138"/>
        </pc:sldMkLst>
        <pc:spChg chg="add del mod">
          <ac:chgData name="Damien Aicheh" userId="d1c61494-71f4-494c-8dd8-8244e5c466b0" providerId="ADAL" clId="{94FD653F-C5DD-45CC-95F5-85A9F4349EA8}" dt="2023-05-26T07:31:02.723" v="3596" actId="478"/>
          <ac:spMkLst>
            <pc:docMk/>
            <pc:sldMk cId="249440943" sldId="2076138138"/>
            <ac:spMk id="3" creationId="{63A22535-4554-3126-2A42-21CECB12E3DF}"/>
          </ac:spMkLst>
        </pc:spChg>
        <pc:spChg chg="mod">
          <ac:chgData name="Damien Aicheh" userId="d1c61494-71f4-494c-8dd8-8244e5c466b0" providerId="ADAL" clId="{94FD653F-C5DD-45CC-95F5-85A9F4349EA8}" dt="2023-05-26T07:31:17.131" v="3617" actId="20577"/>
          <ac:spMkLst>
            <pc:docMk/>
            <pc:sldMk cId="249440943" sldId="2076138138"/>
            <ac:spMk id="14" creationId="{E307D465-5D56-0B41-96C4-901FFC2422DF}"/>
          </ac:spMkLst>
        </pc:spChg>
        <pc:spChg chg="del">
          <ac:chgData name="Damien Aicheh" userId="d1c61494-71f4-494c-8dd8-8244e5c466b0" providerId="ADAL" clId="{94FD653F-C5DD-45CC-95F5-85A9F4349EA8}" dt="2023-05-26T07:30:47.703" v="3592" actId="478"/>
          <ac:spMkLst>
            <pc:docMk/>
            <pc:sldMk cId="249440943" sldId="2076138138"/>
            <ac:spMk id="15" creationId="{7AFD9358-0F0F-DD41-8430-DD40142A3348}"/>
          </ac:spMkLst>
        </pc:spChg>
        <pc:picChg chg="add del mod">
          <ac:chgData name="Damien Aicheh" userId="d1c61494-71f4-494c-8dd8-8244e5c466b0" providerId="ADAL" clId="{94FD653F-C5DD-45CC-95F5-85A9F4349EA8}" dt="2023-05-26T07:31:25.080" v="3619" actId="478"/>
          <ac:picMkLst>
            <pc:docMk/>
            <pc:sldMk cId="249440943" sldId="2076138138"/>
            <ac:picMk id="5" creationId="{C68DB631-FCD7-B546-EA2E-6E4BA8634C33}"/>
          </ac:picMkLst>
        </pc:picChg>
      </pc:sldChg>
      <pc:sldChg chg="add del">
        <pc:chgData name="Damien Aicheh" userId="d1c61494-71f4-494c-8dd8-8244e5c466b0" providerId="ADAL" clId="{94FD653F-C5DD-45CC-95F5-85A9F4349EA8}" dt="2023-05-25T08:05:08.829" v="376" actId="47"/>
        <pc:sldMkLst>
          <pc:docMk/>
          <pc:sldMk cId="1027849357" sldId="2076138138"/>
        </pc:sldMkLst>
      </pc:sldChg>
      <pc:sldChg chg="add del">
        <pc:chgData name="Damien Aicheh" userId="d1c61494-71f4-494c-8dd8-8244e5c466b0" providerId="ADAL" clId="{94FD653F-C5DD-45CC-95F5-85A9F4349EA8}" dt="2023-05-25T08:05:08.829" v="376" actId="47"/>
        <pc:sldMkLst>
          <pc:docMk/>
          <pc:sldMk cId="341227261" sldId="2076138139"/>
        </pc:sldMkLst>
      </pc:sldChg>
      <pc:sldChg chg="add del">
        <pc:chgData name="Damien Aicheh" userId="d1c61494-71f4-494c-8dd8-8244e5c466b0" providerId="ADAL" clId="{94FD653F-C5DD-45CC-95F5-85A9F4349EA8}" dt="2023-05-26T07:30:49.023" v="3594"/>
        <pc:sldMkLst>
          <pc:docMk/>
          <pc:sldMk cId="517278342" sldId="2076138139"/>
        </pc:sldMkLst>
      </pc:sldChg>
      <pc:sldChg chg="addSp delSp modSp add mod ord">
        <pc:chgData name="Damien Aicheh" userId="d1c61494-71f4-494c-8dd8-8244e5c466b0" providerId="ADAL" clId="{94FD653F-C5DD-45CC-95F5-85A9F4349EA8}" dt="2023-06-05T13:13:02.585" v="21379" actId="790"/>
        <pc:sldMkLst>
          <pc:docMk/>
          <pc:sldMk cId="3903519989" sldId="2076138139"/>
        </pc:sldMkLst>
        <pc:spChg chg="mod">
          <ac:chgData name="Damien Aicheh" userId="d1c61494-71f4-494c-8dd8-8244e5c466b0" providerId="ADAL" clId="{94FD653F-C5DD-45CC-95F5-85A9F4349EA8}" dt="2023-05-26T07:38:06.180" v="3703" actId="20577"/>
          <ac:spMkLst>
            <pc:docMk/>
            <pc:sldMk cId="3903519989" sldId="2076138139"/>
            <ac:spMk id="14" creationId="{E307D465-5D56-0B41-96C4-901FFC2422DF}"/>
          </ac:spMkLst>
        </pc:spChg>
        <pc:spChg chg="mod">
          <ac:chgData name="Damien Aicheh" userId="d1c61494-71f4-494c-8dd8-8244e5c466b0" providerId="ADAL" clId="{94FD653F-C5DD-45CC-95F5-85A9F4349EA8}" dt="2023-06-05T13:13:02.585" v="21379" actId="790"/>
          <ac:spMkLst>
            <pc:docMk/>
            <pc:sldMk cId="3903519989" sldId="2076138139"/>
            <ac:spMk id="15" creationId="{7AFD9358-0F0F-DD41-8430-DD40142A3348}"/>
          </ac:spMkLst>
        </pc:spChg>
        <pc:picChg chg="add del mod">
          <ac:chgData name="Damien Aicheh" userId="d1c61494-71f4-494c-8dd8-8244e5c466b0" providerId="ADAL" clId="{94FD653F-C5DD-45CC-95F5-85A9F4349EA8}" dt="2023-06-05T13:11:02.033" v="21360" actId="478"/>
          <ac:picMkLst>
            <pc:docMk/>
            <pc:sldMk cId="3903519989" sldId="2076138139"/>
            <ac:picMk id="3" creationId="{C864F412-F934-DF9E-C73D-A6806E478CF5}"/>
          </ac:picMkLst>
        </pc:picChg>
        <pc:picChg chg="add mod">
          <ac:chgData name="Damien Aicheh" userId="d1c61494-71f4-494c-8dd8-8244e5c466b0" providerId="ADAL" clId="{94FD653F-C5DD-45CC-95F5-85A9F4349EA8}" dt="2023-06-05T13:12:00.594" v="21371" actId="1076"/>
          <ac:picMkLst>
            <pc:docMk/>
            <pc:sldMk cId="3903519989" sldId="2076138139"/>
            <ac:picMk id="3074" creationId="{2B6D09EA-8767-97D2-B969-8C72440E598E}"/>
          </ac:picMkLst>
        </pc:picChg>
        <pc:picChg chg="add mod">
          <ac:chgData name="Damien Aicheh" userId="d1c61494-71f4-494c-8dd8-8244e5c466b0" providerId="ADAL" clId="{94FD653F-C5DD-45CC-95F5-85A9F4349EA8}" dt="2023-06-05T13:12:31.390" v="21375" actId="14100"/>
          <ac:picMkLst>
            <pc:docMk/>
            <pc:sldMk cId="3903519989" sldId="2076138139"/>
            <ac:picMk id="3076" creationId="{3716A30E-D89C-0ED9-1A16-2A7583EEFADF}"/>
          </ac:picMkLst>
        </pc:picChg>
        <pc:picChg chg="add mod">
          <ac:chgData name="Damien Aicheh" userId="d1c61494-71f4-494c-8dd8-8244e5c466b0" providerId="ADAL" clId="{94FD653F-C5DD-45CC-95F5-85A9F4349EA8}" dt="2023-06-05T13:12:39.467" v="21377" actId="1076"/>
          <ac:picMkLst>
            <pc:docMk/>
            <pc:sldMk cId="3903519989" sldId="2076138139"/>
            <ac:picMk id="3078" creationId="{E80D296D-28F4-5071-3EC0-55DCD084AA72}"/>
          </ac:picMkLst>
        </pc:picChg>
      </pc:sldChg>
      <pc:sldChg chg="modSp add mod">
        <pc:chgData name="Damien Aicheh" userId="d1c61494-71f4-494c-8dd8-8244e5c466b0" providerId="ADAL" clId="{94FD653F-C5DD-45CC-95F5-85A9F4349EA8}" dt="2023-06-05T13:14:00.733" v="21381" actId="20577"/>
        <pc:sldMkLst>
          <pc:docMk/>
          <pc:sldMk cId="2649741482" sldId="2076138140"/>
        </pc:sldMkLst>
        <pc:spChg chg="mod">
          <ac:chgData name="Damien Aicheh" userId="d1c61494-71f4-494c-8dd8-8244e5c466b0" providerId="ADAL" clId="{94FD653F-C5DD-45CC-95F5-85A9F4349EA8}" dt="2023-05-26T07:46:07.911" v="4036" actId="20577"/>
          <ac:spMkLst>
            <pc:docMk/>
            <pc:sldMk cId="2649741482" sldId="2076138140"/>
            <ac:spMk id="14" creationId="{E307D465-5D56-0B41-96C4-901FFC2422DF}"/>
          </ac:spMkLst>
        </pc:spChg>
        <pc:spChg chg="mod">
          <ac:chgData name="Damien Aicheh" userId="d1c61494-71f4-494c-8dd8-8244e5c466b0" providerId="ADAL" clId="{94FD653F-C5DD-45CC-95F5-85A9F4349EA8}" dt="2023-06-05T13:14:00.733" v="21381" actId="20577"/>
          <ac:spMkLst>
            <pc:docMk/>
            <pc:sldMk cId="2649741482" sldId="2076138140"/>
            <ac:spMk id="15" creationId="{7AFD9358-0F0F-DD41-8430-DD40142A3348}"/>
          </ac:spMkLst>
        </pc:spChg>
      </pc:sldChg>
      <pc:sldChg chg="add del">
        <pc:chgData name="Damien Aicheh" userId="d1c61494-71f4-494c-8dd8-8244e5c466b0" providerId="ADAL" clId="{94FD653F-C5DD-45CC-95F5-85A9F4349EA8}" dt="2023-05-25T08:05:08.829" v="376" actId="47"/>
        <pc:sldMkLst>
          <pc:docMk/>
          <pc:sldMk cId="3519503391" sldId="2076138140"/>
        </pc:sldMkLst>
      </pc:sldChg>
      <pc:sldChg chg="add del">
        <pc:chgData name="Damien Aicheh" userId="d1c61494-71f4-494c-8dd8-8244e5c466b0" providerId="ADAL" clId="{94FD653F-C5DD-45CC-95F5-85A9F4349EA8}" dt="2023-05-25T08:05:08.829" v="376" actId="47"/>
        <pc:sldMkLst>
          <pc:docMk/>
          <pc:sldMk cId="863878120" sldId="2076138141"/>
        </pc:sldMkLst>
      </pc:sldChg>
      <pc:sldChg chg="modSp add mod">
        <pc:chgData name="Damien Aicheh" userId="d1c61494-71f4-494c-8dd8-8244e5c466b0" providerId="ADAL" clId="{94FD653F-C5DD-45CC-95F5-85A9F4349EA8}" dt="2023-05-26T07:54:40.065" v="4294" actId="20577"/>
        <pc:sldMkLst>
          <pc:docMk/>
          <pc:sldMk cId="3398049485" sldId="2076138141"/>
        </pc:sldMkLst>
        <pc:spChg chg="mod">
          <ac:chgData name="Damien Aicheh" userId="d1c61494-71f4-494c-8dd8-8244e5c466b0" providerId="ADAL" clId="{94FD653F-C5DD-45CC-95F5-85A9F4349EA8}" dt="2023-05-26T07:54:40.065" v="4294" actId="20577"/>
          <ac:spMkLst>
            <pc:docMk/>
            <pc:sldMk cId="3398049485" sldId="2076138141"/>
            <ac:spMk id="14" creationId="{E307D465-5D56-0B41-96C4-901FFC2422DF}"/>
          </ac:spMkLst>
        </pc:spChg>
        <pc:spChg chg="mod">
          <ac:chgData name="Damien Aicheh" userId="d1c61494-71f4-494c-8dd8-8244e5c466b0" providerId="ADAL" clId="{94FD653F-C5DD-45CC-95F5-85A9F4349EA8}" dt="2023-05-26T07:54:26.514" v="4290" actId="6549"/>
          <ac:spMkLst>
            <pc:docMk/>
            <pc:sldMk cId="3398049485" sldId="2076138141"/>
            <ac:spMk id="15" creationId="{7AFD9358-0F0F-DD41-8430-DD40142A3348}"/>
          </ac:spMkLst>
        </pc:spChg>
      </pc:sldChg>
      <pc:sldChg chg="add del">
        <pc:chgData name="Damien Aicheh" userId="d1c61494-71f4-494c-8dd8-8244e5c466b0" providerId="ADAL" clId="{94FD653F-C5DD-45CC-95F5-85A9F4349EA8}" dt="2023-05-25T08:05:08.829" v="376" actId="47"/>
        <pc:sldMkLst>
          <pc:docMk/>
          <pc:sldMk cId="402424008" sldId="2076138142"/>
        </pc:sldMkLst>
      </pc:sldChg>
      <pc:sldChg chg="addSp modSp add mod ord">
        <pc:chgData name="Damien Aicheh" userId="d1c61494-71f4-494c-8dd8-8244e5c466b0" providerId="ADAL" clId="{94FD653F-C5DD-45CC-95F5-85A9F4349EA8}" dt="2023-06-08T08:56:51.813" v="32505" actId="13926"/>
        <pc:sldMkLst>
          <pc:docMk/>
          <pc:sldMk cId="1904903965" sldId="2076138142"/>
        </pc:sldMkLst>
        <pc:spChg chg="mod">
          <ac:chgData name="Damien Aicheh" userId="d1c61494-71f4-494c-8dd8-8244e5c466b0" providerId="ADAL" clId="{94FD653F-C5DD-45CC-95F5-85A9F4349EA8}" dt="2023-06-08T08:56:51.813" v="32505" actId="13926"/>
          <ac:spMkLst>
            <pc:docMk/>
            <pc:sldMk cId="1904903965" sldId="2076138142"/>
            <ac:spMk id="14" creationId="{E307D465-5D56-0B41-96C4-901FFC2422DF}"/>
          </ac:spMkLst>
        </pc:spChg>
        <pc:spChg chg="mod">
          <ac:chgData name="Damien Aicheh" userId="d1c61494-71f4-494c-8dd8-8244e5c466b0" providerId="ADAL" clId="{94FD653F-C5DD-45CC-95F5-85A9F4349EA8}" dt="2023-06-08T08:56:44.034" v="32504" actId="20577"/>
          <ac:spMkLst>
            <pc:docMk/>
            <pc:sldMk cId="1904903965" sldId="2076138142"/>
            <ac:spMk id="15" creationId="{7AFD9358-0F0F-DD41-8430-DD40142A3348}"/>
          </ac:spMkLst>
        </pc:spChg>
        <pc:picChg chg="add mod">
          <ac:chgData name="Damien Aicheh" userId="d1c61494-71f4-494c-8dd8-8244e5c466b0" providerId="ADAL" clId="{94FD653F-C5DD-45CC-95F5-85A9F4349EA8}" dt="2023-06-05T13:06:36.221" v="21327" actId="1076"/>
          <ac:picMkLst>
            <pc:docMk/>
            <pc:sldMk cId="1904903965" sldId="2076138142"/>
            <ac:picMk id="3" creationId="{D49634C2-3EEF-C482-5492-EDB8D65A6DAC}"/>
          </ac:picMkLst>
        </pc:picChg>
        <pc:picChg chg="add mod">
          <ac:chgData name="Damien Aicheh" userId="d1c61494-71f4-494c-8dd8-8244e5c466b0" providerId="ADAL" clId="{94FD653F-C5DD-45CC-95F5-85A9F4349EA8}" dt="2023-06-05T13:07:02.635" v="21333" actId="1076"/>
          <ac:picMkLst>
            <pc:docMk/>
            <pc:sldMk cId="1904903965" sldId="2076138142"/>
            <ac:picMk id="4" creationId="{1462D976-C9AF-C51A-2431-2107AA7334A1}"/>
          </ac:picMkLst>
        </pc:picChg>
        <pc:picChg chg="add mod">
          <ac:chgData name="Damien Aicheh" userId="d1c61494-71f4-494c-8dd8-8244e5c466b0" providerId="ADAL" clId="{94FD653F-C5DD-45CC-95F5-85A9F4349EA8}" dt="2023-06-05T13:06:34.002" v="21326" actId="1076"/>
          <ac:picMkLst>
            <pc:docMk/>
            <pc:sldMk cId="1904903965" sldId="2076138142"/>
            <ac:picMk id="2050" creationId="{08876059-0858-22C3-53B1-937B4FD24098}"/>
          </ac:picMkLst>
        </pc:picChg>
        <pc:picChg chg="add mod">
          <ac:chgData name="Damien Aicheh" userId="d1c61494-71f4-494c-8dd8-8244e5c466b0" providerId="ADAL" clId="{94FD653F-C5DD-45CC-95F5-85A9F4349EA8}" dt="2023-06-05T13:06:43.336" v="21329" actId="1076"/>
          <ac:picMkLst>
            <pc:docMk/>
            <pc:sldMk cId="1904903965" sldId="2076138142"/>
            <ac:picMk id="2052" creationId="{382F434D-049E-41CF-4477-7228454DEF82}"/>
          </ac:picMkLst>
        </pc:picChg>
      </pc:sldChg>
      <pc:sldChg chg="modSp add mod">
        <pc:chgData name="Damien Aicheh" userId="d1c61494-71f4-494c-8dd8-8244e5c466b0" providerId="ADAL" clId="{94FD653F-C5DD-45CC-95F5-85A9F4349EA8}" dt="2023-05-26T07:56:00.126" v="4314" actId="20577"/>
        <pc:sldMkLst>
          <pc:docMk/>
          <pc:sldMk cId="778753065" sldId="2076138143"/>
        </pc:sldMkLst>
        <pc:spChg chg="mod">
          <ac:chgData name="Damien Aicheh" userId="d1c61494-71f4-494c-8dd8-8244e5c466b0" providerId="ADAL" clId="{94FD653F-C5DD-45CC-95F5-85A9F4349EA8}" dt="2023-05-26T07:56:00.126" v="4314" actId="20577"/>
          <ac:spMkLst>
            <pc:docMk/>
            <pc:sldMk cId="778753065" sldId="2076138143"/>
            <ac:spMk id="5" creationId="{007C2C26-EFD2-E847-AEA7-5CEF245E0904}"/>
          </ac:spMkLst>
        </pc:spChg>
      </pc:sldChg>
      <pc:sldChg chg="modSp add del mod">
        <pc:chgData name="Damien Aicheh" userId="d1c61494-71f4-494c-8dd8-8244e5c466b0" providerId="ADAL" clId="{94FD653F-C5DD-45CC-95F5-85A9F4349EA8}" dt="2023-05-26T08:01:15.342" v="4453" actId="47"/>
        <pc:sldMkLst>
          <pc:docMk/>
          <pc:sldMk cId="55085588" sldId="2076138144"/>
        </pc:sldMkLst>
        <pc:spChg chg="mod">
          <ac:chgData name="Damien Aicheh" userId="d1c61494-71f4-494c-8dd8-8244e5c466b0" providerId="ADAL" clId="{94FD653F-C5DD-45CC-95F5-85A9F4349EA8}" dt="2023-05-26T07:59:44.017" v="4429" actId="20577"/>
          <ac:spMkLst>
            <pc:docMk/>
            <pc:sldMk cId="55085588" sldId="2076138144"/>
            <ac:spMk id="8" creationId="{19522803-7AAF-6843-A0DA-910E49B10590}"/>
          </ac:spMkLst>
        </pc:spChg>
      </pc:sldChg>
      <pc:sldChg chg="add del">
        <pc:chgData name="Damien Aicheh" userId="d1c61494-71f4-494c-8dd8-8244e5c466b0" providerId="ADAL" clId="{94FD653F-C5DD-45CC-95F5-85A9F4349EA8}" dt="2023-06-05T15:34:48.888" v="23696" actId="47"/>
        <pc:sldMkLst>
          <pc:docMk/>
          <pc:sldMk cId="924593985" sldId="2076138145"/>
        </pc:sldMkLst>
      </pc:sldChg>
      <pc:sldChg chg="delSp add del setBg delDesignElem">
        <pc:chgData name="Damien Aicheh" userId="d1c61494-71f4-494c-8dd8-8244e5c466b0" providerId="ADAL" clId="{94FD653F-C5DD-45CC-95F5-85A9F4349EA8}" dt="2023-05-25T08:05:08.829" v="376" actId="47"/>
        <pc:sldMkLst>
          <pc:docMk/>
          <pc:sldMk cId="3034814745" sldId="2076138145"/>
        </pc:sldMkLst>
        <pc:spChg chg="del">
          <ac:chgData name="Damien Aicheh" userId="d1c61494-71f4-494c-8dd8-8244e5c466b0" providerId="ADAL" clId="{94FD653F-C5DD-45CC-95F5-85A9F4349EA8}" dt="2023-05-25T08:04:00.900" v="359"/>
          <ac:spMkLst>
            <pc:docMk/>
            <pc:sldMk cId="3034814745" sldId="2076138145"/>
            <ac:spMk id="181" creationId="{BEBFA723-5A7B-472D-ABD7-1526B8D3A38B}"/>
          </ac:spMkLst>
        </pc:spChg>
        <pc:spChg chg="del">
          <ac:chgData name="Damien Aicheh" userId="d1c61494-71f4-494c-8dd8-8244e5c466b0" providerId="ADAL" clId="{94FD653F-C5DD-45CC-95F5-85A9F4349EA8}" dt="2023-05-25T08:04:00.900" v="359"/>
          <ac:spMkLst>
            <pc:docMk/>
            <pc:sldMk cId="3034814745" sldId="2076138145"/>
            <ac:spMk id="182" creationId="{A6B27065-399A-4CF7-BF70-CF79B9848FC1}"/>
          </ac:spMkLst>
        </pc:spChg>
        <pc:grpChg chg="del">
          <ac:chgData name="Damien Aicheh" userId="d1c61494-71f4-494c-8dd8-8244e5c466b0" providerId="ADAL" clId="{94FD653F-C5DD-45CC-95F5-85A9F4349EA8}" dt="2023-05-25T08:04:00.900" v="359"/>
          <ac:grpSpMkLst>
            <pc:docMk/>
            <pc:sldMk cId="3034814745" sldId="2076138145"/>
            <ac:grpSpMk id="183" creationId="{CF22986C-DDF7-4109-9D6A-006800D6B041}"/>
          </ac:grpSpMkLst>
        </pc:grpChg>
      </pc:sldChg>
      <pc:sldChg chg="add del">
        <pc:chgData name="Damien Aicheh" userId="d1c61494-71f4-494c-8dd8-8244e5c466b0" providerId="ADAL" clId="{94FD653F-C5DD-45CC-95F5-85A9F4349EA8}" dt="2023-05-25T08:05:08.829" v="376" actId="47"/>
        <pc:sldMkLst>
          <pc:docMk/>
          <pc:sldMk cId="1728656948" sldId="2076138146"/>
        </pc:sldMkLst>
      </pc:sldChg>
      <pc:sldChg chg="add del ord">
        <pc:chgData name="Damien Aicheh" userId="d1c61494-71f4-494c-8dd8-8244e5c466b0" providerId="ADAL" clId="{94FD653F-C5DD-45CC-95F5-85A9F4349EA8}" dt="2023-06-01T15:44:45.338" v="17162" actId="47"/>
        <pc:sldMkLst>
          <pc:docMk/>
          <pc:sldMk cId="2988953663" sldId="2076138146"/>
        </pc:sldMkLst>
      </pc:sldChg>
      <pc:sldChg chg="modSp add del mod">
        <pc:chgData name="Damien Aicheh" userId="d1c61494-71f4-494c-8dd8-8244e5c466b0" providerId="ADAL" clId="{94FD653F-C5DD-45CC-95F5-85A9F4349EA8}" dt="2023-05-25T08:05:08.829" v="376" actId="47"/>
        <pc:sldMkLst>
          <pc:docMk/>
          <pc:sldMk cId="1422651320" sldId="2076138147"/>
        </pc:sldMkLst>
        <pc:spChg chg="mod">
          <ac:chgData name="Damien Aicheh" userId="d1c61494-71f4-494c-8dd8-8244e5c466b0" providerId="ADAL" clId="{94FD653F-C5DD-45CC-95F5-85A9F4349EA8}" dt="2023-05-25T08:04:01.079" v="363" actId="27636"/>
          <ac:spMkLst>
            <pc:docMk/>
            <pc:sldMk cId="1422651320" sldId="2076138147"/>
            <ac:spMk id="3" creationId="{43BF05B0-26B6-4093-91EB-CD1AE83F06B8}"/>
          </ac:spMkLst>
        </pc:spChg>
      </pc:sldChg>
      <pc:sldChg chg="modSp add del mod ord">
        <pc:chgData name="Damien Aicheh" userId="d1c61494-71f4-494c-8dd8-8244e5c466b0" providerId="ADAL" clId="{94FD653F-C5DD-45CC-95F5-85A9F4349EA8}" dt="2023-06-01T12:51:42.987" v="14835" actId="2696"/>
        <pc:sldMkLst>
          <pc:docMk/>
          <pc:sldMk cId="2369053655" sldId="2076138147"/>
        </pc:sldMkLst>
        <pc:spChg chg="mod">
          <ac:chgData name="Damien Aicheh" userId="d1c61494-71f4-494c-8dd8-8244e5c466b0" providerId="ADAL" clId="{94FD653F-C5DD-45CC-95F5-85A9F4349EA8}" dt="2023-05-26T08:25:03.835" v="4903"/>
          <ac:spMkLst>
            <pc:docMk/>
            <pc:sldMk cId="2369053655" sldId="2076138147"/>
            <ac:spMk id="14" creationId="{E307D465-5D56-0B41-96C4-901FFC2422DF}"/>
          </ac:spMkLst>
        </pc:spChg>
        <pc:spChg chg="mod">
          <ac:chgData name="Damien Aicheh" userId="d1c61494-71f4-494c-8dd8-8244e5c466b0" providerId="ADAL" clId="{94FD653F-C5DD-45CC-95F5-85A9F4349EA8}" dt="2023-05-26T08:27:23.665" v="4918" actId="1076"/>
          <ac:spMkLst>
            <pc:docMk/>
            <pc:sldMk cId="2369053655" sldId="2076138147"/>
            <ac:spMk id="15" creationId="{7AFD9358-0F0F-DD41-8430-DD40142A3348}"/>
          </ac:spMkLst>
        </pc:spChg>
      </pc:sldChg>
      <pc:sldChg chg="addSp delSp modSp add del mod modClrScheme chgLayout">
        <pc:chgData name="Damien Aicheh" userId="d1c61494-71f4-494c-8dd8-8244e5c466b0" providerId="ADAL" clId="{94FD653F-C5DD-45CC-95F5-85A9F4349EA8}" dt="2023-06-01T13:00:37.401" v="14938" actId="47"/>
        <pc:sldMkLst>
          <pc:docMk/>
          <pc:sldMk cId="3140663772" sldId="2076138147"/>
        </pc:sldMkLst>
        <pc:spChg chg="mod ord">
          <ac:chgData name="Damien Aicheh" userId="d1c61494-71f4-494c-8dd8-8244e5c466b0" providerId="ADAL" clId="{94FD653F-C5DD-45CC-95F5-85A9F4349EA8}" dt="2023-06-01T13:00:29.659" v="14926" actId="700"/>
          <ac:spMkLst>
            <pc:docMk/>
            <pc:sldMk cId="3140663772" sldId="2076138147"/>
            <ac:spMk id="14" creationId="{E307D465-5D56-0B41-96C4-901FFC2422DF}"/>
          </ac:spMkLst>
        </pc:spChg>
        <pc:spChg chg="mod ord">
          <ac:chgData name="Damien Aicheh" userId="d1c61494-71f4-494c-8dd8-8244e5c466b0" providerId="ADAL" clId="{94FD653F-C5DD-45CC-95F5-85A9F4349EA8}" dt="2023-06-01T13:00:33.084" v="14937" actId="368"/>
          <ac:spMkLst>
            <pc:docMk/>
            <pc:sldMk cId="3140663772" sldId="2076138147"/>
            <ac:spMk id="15" creationId="{7AFD9358-0F0F-DD41-8430-DD40142A3348}"/>
          </ac:spMkLst>
        </pc:spChg>
        <pc:spChg chg="add del mod">
          <ac:chgData name="Damien Aicheh" userId="d1c61494-71f4-494c-8dd8-8244e5c466b0" providerId="ADAL" clId="{94FD653F-C5DD-45CC-95F5-85A9F4349EA8}" dt="2023-06-01T13:00:29.659" v="14926" actId="700"/>
          <ac:spMkLst>
            <pc:docMk/>
            <pc:sldMk cId="3140663772" sldId="2076138147"/>
            <ac:spMk id="20" creationId="{0B81B2C7-EB57-235D-CD35-B76E1E75370F}"/>
          </ac:spMkLst>
        </pc:spChg>
        <pc:spChg chg="add del mod ord">
          <ac:chgData name="Damien Aicheh" userId="d1c61494-71f4-494c-8dd8-8244e5c466b0" providerId="ADAL" clId="{94FD653F-C5DD-45CC-95F5-85A9F4349EA8}" dt="2023-06-01T13:00:29.659" v="14926" actId="700"/>
          <ac:spMkLst>
            <pc:docMk/>
            <pc:sldMk cId="3140663772" sldId="2076138147"/>
            <ac:spMk id="22" creationId="{046062A7-0537-7991-EA04-C67FC9385604}"/>
          </ac:spMkLst>
        </pc:spChg>
        <pc:spChg chg="add del mod">
          <ac:chgData name="Damien Aicheh" userId="d1c61494-71f4-494c-8dd8-8244e5c466b0" providerId="ADAL" clId="{94FD653F-C5DD-45CC-95F5-85A9F4349EA8}" dt="2023-06-01T13:00:29.659" v="14926" actId="700"/>
          <ac:spMkLst>
            <pc:docMk/>
            <pc:sldMk cId="3140663772" sldId="2076138147"/>
            <ac:spMk id="24" creationId="{3C718190-B1A0-9825-CCA3-878051411905}"/>
          </ac:spMkLst>
        </pc:spChg>
        <pc:spChg chg="add del mod">
          <ac:chgData name="Damien Aicheh" userId="d1c61494-71f4-494c-8dd8-8244e5c466b0" providerId="ADAL" clId="{94FD653F-C5DD-45CC-95F5-85A9F4349EA8}" dt="2023-06-01T13:00:29.659" v="14926" actId="700"/>
          <ac:spMkLst>
            <pc:docMk/>
            <pc:sldMk cId="3140663772" sldId="2076138147"/>
            <ac:spMk id="26" creationId="{0DBEC984-C3D6-CF00-E49F-583B83E8E285}"/>
          </ac:spMkLst>
        </pc:spChg>
        <pc:spChg chg="add del mod">
          <ac:chgData name="Damien Aicheh" userId="d1c61494-71f4-494c-8dd8-8244e5c466b0" providerId="ADAL" clId="{94FD653F-C5DD-45CC-95F5-85A9F4349EA8}" dt="2023-06-01T13:00:29.659" v="14926" actId="700"/>
          <ac:spMkLst>
            <pc:docMk/>
            <pc:sldMk cId="3140663772" sldId="2076138147"/>
            <ac:spMk id="28" creationId="{F4FC7B1D-5F0D-27F5-FC9C-B3C895A998DD}"/>
          </ac:spMkLst>
        </pc:spChg>
        <pc:spChg chg="add del mod">
          <ac:chgData name="Damien Aicheh" userId="d1c61494-71f4-494c-8dd8-8244e5c466b0" providerId="ADAL" clId="{94FD653F-C5DD-45CC-95F5-85A9F4349EA8}" dt="2023-06-01T13:00:29.659" v="14926" actId="700"/>
          <ac:spMkLst>
            <pc:docMk/>
            <pc:sldMk cId="3140663772" sldId="2076138147"/>
            <ac:spMk id="30" creationId="{3F507A8E-5000-19BF-BEE1-DDA5D473A8BA}"/>
          </ac:spMkLst>
        </pc:spChg>
        <pc:picChg chg="add del mod">
          <ac:chgData name="Damien Aicheh" userId="d1c61494-71f4-494c-8dd8-8244e5c466b0" providerId="ADAL" clId="{94FD653F-C5DD-45CC-95F5-85A9F4349EA8}" dt="2023-06-01T13:00:13.677" v="14918" actId="22"/>
          <ac:picMkLst>
            <pc:docMk/>
            <pc:sldMk cId="3140663772" sldId="2076138147"/>
            <ac:picMk id="3" creationId="{25522EE6-29BD-B7D0-1D6C-ED4EDC449CD1}"/>
          </ac:picMkLst>
        </pc:picChg>
        <pc:picChg chg="add del mod">
          <ac:chgData name="Damien Aicheh" userId="d1c61494-71f4-494c-8dd8-8244e5c466b0" providerId="ADAL" clId="{94FD653F-C5DD-45CC-95F5-85A9F4349EA8}" dt="2023-06-01T13:00:11.252" v="14913" actId="22"/>
          <ac:picMkLst>
            <pc:docMk/>
            <pc:sldMk cId="3140663772" sldId="2076138147"/>
            <ac:picMk id="5" creationId="{989B22E8-2D7A-5DEF-85C0-74961EAF8B79}"/>
          </ac:picMkLst>
        </pc:picChg>
      </pc:sldChg>
      <pc:sldChg chg="modSp add mod ord">
        <pc:chgData name="Damien Aicheh" userId="d1c61494-71f4-494c-8dd8-8244e5c466b0" providerId="ADAL" clId="{94FD653F-C5DD-45CC-95F5-85A9F4349EA8}" dt="2023-05-26T08:18:51.960" v="4887" actId="20577"/>
        <pc:sldMkLst>
          <pc:docMk/>
          <pc:sldMk cId="2550419232" sldId="2076138148"/>
        </pc:sldMkLst>
        <pc:spChg chg="mod">
          <ac:chgData name="Damien Aicheh" userId="d1c61494-71f4-494c-8dd8-8244e5c466b0" providerId="ADAL" clId="{94FD653F-C5DD-45CC-95F5-85A9F4349EA8}" dt="2023-05-26T08:18:51.960" v="4887" actId="20577"/>
          <ac:spMkLst>
            <pc:docMk/>
            <pc:sldMk cId="2550419232" sldId="2076138148"/>
            <ac:spMk id="5" creationId="{007C2C26-EFD2-E847-AEA7-5CEF245E0904}"/>
          </ac:spMkLst>
        </pc:spChg>
      </pc:sldChg>
      <pc:sldChg chg="modSp add mod">
        <pc:chgData name="Damien Aicheh" userId="d1c61494-71f4-494c-8dd8-8244e5c466b0" providerId="ADAL" clId="{94FD653F-C5DD-45CC-95F5-85A9F4349EA8}" dt="2023-06-06T15:57:17.603" v="28230" actId="13926"/>
        <pc:sldMkLst>
          <pc:docMk/>
          <pc:sldMk cId="324620291" sldId="2076138149"/>
        </pc:sldMkLst>
        <pc:spChg chg="mod">
          <ac:chgData name="Damien Aicheh" userId="d1c61494-71f4-494c-8dd8-8244e5c466b0" providerId="ADAL" clId="{94FD653F-C5DD-45CC-95F5-85A9F4349EA8}" dt="2023-06-06T15:57:17.603" v="28230" actId="13926"/>
          <ac:spMkLst>
            <pc:docMk/>
            <pc:sldMk cId="324620291" sldId="2076138149"/>
            <ac:spMk id="14" creationId="{E307D465-5D56-0B41-96C4-901FFC2422DF}"/>
          </ac:spMkLst>
        </pc:spChg>
        <pc:spChg chg="mod">
          <ac:chgData name="Damien Aicheh" userId="d1c61494-71f4-494c-8dd8-8244e5c466b0" providerId="ADAL" clId="{94FD653F-C5DD-45CC-95F5-85A9F4349EA8}" dt="2023-06-06T15:57:13.680" v="28229" actId="113"/>
          <ac:spMkLst>
            <pc:docMk/>
            <pc:sldMk cId="324620291" sldId="2076138149"/>
            <ac:spMk id="15" creationId="{7AFD9358-0F0F-DD41-8430-DD40142A3348}"/>
          </ac:spMkLst>
        </pc:spChg>
      </pc:sldChg>
      <pc:sldChg chg="add">
        <pc:chgData name="Damien Aicheh" userId="d1c61494-71f4-494c-8dd8-8244e5c466b0" providerId="ADAL" clId="{94FD653F-C5DD-45CC-95F5-85A9F4349EA8}" dt="2023-05-26T08:29:03.207" v="4920"/>
        <pc:sldMkLst>
          <pc:docMk/>
          <pc:sldMk cId="2557597647" sldId="2076138150"/>
        </pc:sldMkLst>
      </pc:sldChg>
      <pc:sldChg chg="modSp add del mod">
        <pc:chgData name="Damien Aicheh" userId="d1c61494-71f4-494c-8dd8-8244e5c466b0" providerId="ADAL" clId="{94FD653F-C5DD-45CC-95F5-85A9F4349EA8}" dt="2023-06-08T12:33:30.453" v="32627" actId="47"/>
        <pc:sldMkLst>
          <pc:docMk/>
          <pc:sldMk cId="2271494467" sldId="2076138151"/>
        </pc:sldMkLst>
        <pc:spChg chg="mod">
          <ac:chgData name="Damien Aicheh" userId="d1c61494-71f4-494c-8dd8-8244e5c466b0" providerId="ADAL" clId="{94FD653F-C5DD-45CC-95F5-85A9F4349EA8}" dt="2023-06-08T12:33:24.138" v="32626" actId="20577"/>
          <ac:spMkLst>
            <pc:docMk/>
            <pc:sldMk cId="2271494467" sldId="2076138151"/>
            <ac:spMk id="14" creationId="{E307D465-5D56-0B41-96C4-901FFC2422DF}"/>
          </ac:spMkLst>
        </pc:spChg>
        <pc:spChg chg="mod">
          <ac:chgData name="Damien Aicheh" userId="d1c61494-71f4-494c-8dd8-8244e5c466b0" providerId="ADAL" clId="{94FD653F-C5DD-45CC-95F5-85A9F4349EA8}" dt="2023-06-05T12:35:42.507" v="21270" actId="20577"/>
          <ac:spMkLst>
            <pc:docMk/>
            <pc:sldMk cId="2271494467" sldId="2076138151"/>
            <ac:spMk id="15" creationId="{7AFD9358-0F0F-DD41-8430-DD40142A3348}"/>
          </ac:spMkLst>
        </pc:spChg>
      </pc:sldChg>
      <pc:sldChg chg="add del">
        <pc:chgData name="Damien Aicheh" userId="d1c61494-71f4-494c-8dd8-8244e5c466b0" providerId="ADAL" clId="{94FD653F-C5DD-45CC-95F5-85A9F4349EA8}" dt="2023-05-26T08:29:15.102" v="4922" actId="47"/>
        <pc:sldMkLst>
          <pc:docMk/>
          <pc:sldMk cId="3801143751" sldId="2076138151"/>
        </pc:sldMkLst>
      </pc:sldChg>
      <pc:sldChg chg="delSp modSp add mod ord">
        <pc:chgData name="Damien Aicheh" userId="d1c61494-71f4-494c-8dd8-8244e5c466b0" providerId="ADAL" clId="{94FD653F-C5DD-45CC-95F5-85A9F4349EA8}" dt="2023-06-14T07:02:47.651" v="32657"/>
        <pc:sldMkLst>
          <pc:docMk/>
          <pc:sldMk cId="444346663" sldId="2076138152"/>
        </pc:sldMkLst>
        <pc:spChg chg="mod">
          <ac:chgData name="Damien Aicheh" userId="d1c61494-71f4-494c-8dd8-8244e5c466b0" providerId="ADAL" clId="{94FD653F-C5DD-45CC-95F5-85A9F4349EA8}" dt="2023-05-26T08:51:14.866" v="5322"/>
          <ac:spMkLst>
            <pc:docMk/>
            <pc:sldMk cId="444346663" sldId="2076138152"/>
            <ac:spMk id="2" creationId="{D5910217-8985-4838-9283-19FBF58268A1}"/>
          </ac:spMkLst>
        </pc:spChg>
        <pc:spChg chg="mod">
          <ac:chgData name="Damien Aicheh" userId="d1c61494-71f4-494c-8dd8-8244e5c466b0" providerId="ADAL" clId="{94FD653F-C5DD-45CC-95F5-85A9F4349EA8}" dt="2023-05-26T08:38:00.862" v="5140" actId="207"/>
          <ac:spMkLst>
            <pc:docMk/>
            <pc:sldMk cId="444346663" sldId="2076138152"/>
            <ac:spMk id="8" creationId="{33DF1A61-5838-4BAF-9FF5-F265872B102E}"/>
          </ac:spMkLst>
        </pc:spChg>
        <pc:spChg chg="del mod">
          <ac:chgData name="Damien Aicheh" userId="d1c61494-71f4-494c-8dd8-8244e5c466b0" providerId="ADAL" clId="{94FD653F-C5DD-45CC-95F5-85A9F4349EA8}" dt="2023-05-26T08:45:12.601" v="5262" actId="478"/>
          <ac:spMkLst>
            <pc:docMk/>
            <pc:sldMk cId="444346663" sldId="2076138152"/>
            <ac:spMk id="10" creationId="{84D6C6E5-72D9-4579-9FC8-8742DE2012D4}"/>
          </ac:spMkLst>
        </pc:spChg>
        <pc:spChg chg="del mod">
          <ac:chgData name="Damien Aicheh" userId="d1c61494-71f4-494c-8dd8-8244e5c466b0" providerId="ADAL" clId="{94FD653F-C5DD-45CC-95F5-85A9F4349EA8}" dt="2023-05-26T08:45:12.601" v="5262" actId="478"/>
          <ac:spMkLst>
            <pc:docMk/>
            <pc:sldMk cId="444346663" sldId="2076138152"/>
            <ac:spMk id="11" creationId="{2DD3C051-E48D-4494-AE9B-856E5BE57685}"/>
          </ac:spMkLst>
        </pc:spChg>
        <pc:spChg chg="del mod">
          <ac:chgData name="Damien Aicheh" userId="d1c61494-71f4-494c-8dd8-8244e5c466b0" providerId="ADAL" clId="{94FD653F-C5DD-45CC-95F5-85A9F4349EA8}" dt="2023-05-26T08:45:12.601" v="5262" actId="478"/>
          <ac:spMkLst>
            <pc:docMk/>
            <pc:sldMk cId="444346663" sldId="2076138152"/>
            <ac:spMk id="12" creationId="{1326E585-EB2A-408F-B46B-FC7B9A6C1427}"/>
          </ac:spMkLst>
        </pc:spChg>
        <pc:spChg chg="del mod">
          <ac:chgData name="Damien Aicheh" userId="d1c61494-71f4-494c-8dd8-8244e5c466b0" providerId="ADAL" clId="{94FD653F-C5DD-45CC-95F5-85A9F4349EA8}" dt="2023-05-26T08:45:12.601" v="5262" actId="478"/>
          <ac:spMkLst>
            <pc:docMk/>
            <pc:sldMk cId="444346663" sldId="2076138152"/>
            <ac:spMk id="43" creationId="{FFD25502-C676-4340-B919-05EF053466A1}"/>
          </ac:spMkLst>
        </pc:spChg>
        <pc:spChg chg="del mod">
          <ac:chgData name="Damien Aicheh" userId="d1c61494-71f4-494c-8dd8-8244e5c466b0" providerId="ADAL" clId="{94FD653F-C5DD-45CC-95F5-85A9F4349EA8}" dt="2023-05-26T08:45:12.601" v="5262" actId="478"/>
          <ac:spMkLst>
            <pc:docMk/>
            <pc:sldMk cId="444346663" sldId="2076138152"/>
            <ac:spMk id="54" creationId="{7E8B90A7-47D1-4D44-9F4C-96E19281885A}"/>
          </ac:spMkLst>
        </pc:spChg>
        <pc:spChg chg="mod">
          <ac:chgData name="Damien Aicheh" userId="d1c61494-71f4-494c-8dd8-8244e5c466b0" providerId="ADAL" clId="{94FD653F-C5DD-45CC-95F5-85A9F4349EA8}" dt="2023-05-26T08:38:38.609" v="5155" actId="113"/>
          <ac:spMkLst>
            <pc:docMk/>
            <pc:sldMk cId="444346663" sldId="2076138152"/>
            <ac:spMk id="66" creationId="{2C89EFA5-DDFF-453B-B990-4B99FB603E9F}"/>
          </ac:spMkLst>
        </pc:spChg>
        <pc:spChg chg="del mod">
          <ac:chgData name="Damien Aicheh" userId="d1c61494-71f4-494c-8dd8-8244e5c466b0" providerId="ADAL" clId="{94FD653F-C5DD-45CC-95F5-85A9F4349EA8}" dt="2023-05-26T08:45:12.601" v="5262" actId="478"/>
          <ac:spMkLst>
            <pc:docMk/>
            <pc:sldMk cId="444346663" sldId="2076138152"/>
            <ac:spMk id="67" creationId="{871A0739-6056-4B9A-813C-81FB91FC8A45}"/>
          </ac:spMkLst>
        </pc:spChg>
        <pc:spChg chg="del mod">
          <ac:chgData name="Damien Aicheh" userId="d1c61494-71f4-494c-8dd8-8244e5c466b0" providerId="ADAL" clId="{94FD653F-C5DD-45CC-95F5-85A9F4349EA8}" dt="2023-05-26T08:45:12.601" v="5262" actId="478"/>
          <ac:spMkLst>
            <pc:docMk/>
            <pc:sldMk cId="444346663" sldId="2076138152"/>
            <ac:spMk id="68" creationId="{AA289CD9-3D54-46CA-A9AC-8495E436CC63}"/>
          </ac:spMkLst>
        </pc:spChg>
        <pc:spChg chg="del mod">
          <ac:chgData name="Damien Aicheh" userId="d1c61494-71f4-494c-8dd8-8244e5c466b0" providerId="ADAL" clId="{94FD653F-C5DD-45CC-95F5-85A9F4349EA8}" dt="2023-05-26T08:45:12.601" v="5262" actId="478"/>
          <ac:spMkLst>
            <pc:docMk/>
            <pc:sldMk cId="444346663" sldId="2076138152"/>
            <ac:spMk id="70" creationId="{EB9979E7-73F1-4A4B-96B2-950D94E7BADB}"/>
          </ac:spMkLst>
        </pc:spChg>
        <pc:cxnChg chg="del mod">
          <ac:chgData name="Damien Aicheh" userId="d1c61494-71f4-494c-8dd8-8244e5c466b0" providerId="ADAL" clId="{94FD653F-C5DD-45CC-95F5-85A9F4349EA8}" dt="2023-05-26T08:45:14.629" v="5263" actId="478"/>
          <ac:cxnSpMkLst>
            <pc:docMk/>
            <pc:sldMk cId="444346663" sldId="2076138152"/>
            <ac:cxnSpMk id="15" creationId="{0C027C5E-05DC-4EA7-AE8E-AC015A092856}"/>
          </ac:cxnSpMkLst>
        </pc:cxnChg>
        <pc:cxnChg chg="del mod">
          <ac:chgData name="Damien Aicheh" userId="d1c61494-71f4-494c-8dd8-8244e5c466b0" providerId="ADAL" clId="{94FD653F-C5DD-45CC-95F5-85A9F4349EA8}" dt="2023-05-26T08:45:12.601" v="5262" actId="478"/>
          <ac:cxnSpMkLst>
            <pc:docMk/>
            <pc:sldMk cId="444346663" sldId="2076138152"/>
            <ac:cxnSpMk id="17" creationId="{3365FBF8-02D3-409B-8A92-5077D5096254}"/>
          </ac:cxnSpMkLst>
        </pc:cxnChg>
        <pc:cxnChg chg="del">
          <ac:chgData name="Damien Aicheh" userId="d1c61494-71f4-494c-8dd8-8244e5c466b0" providerId="ADAL" clId="{94FD653F-C5DD-45CC-95F5-85A9F4349EA8}" dt="2023-05-26T08:45:12.601" v="5262" actId="478"/>
          <ac:cxnSpMkLst>
            <pc:docMk/>
            <pc:sldMk cId="444346663" sldId="2076138152"/>
            <ac:cxnSpMk id="72" creationId="{94D572FF-2CB7-45B9-AFCD-0DB21EF07AA2}"/>
          </ac:cxnSpMkLst>
        </pc:cxnChg>
        <pc:cxnChg chg="del">
          <ac:chgData name="Damien Aicheh" userId="d1c61494-71f4-494c-8dd8-8244e5c466b0" providerId="ADAL" clId="{94FD653F-C5DD-45CC-95F5-85A9F4349EA8}" dt="2023-05-26T08:45:12.601" v="5262" actId="478"/>
          <ac:cxnSpMkLst>
            <pc:docMk/>
            <pc:sldMk cId="444346663" sldId="2076138152"/>
            <ac:cxnSpMk id="74" creationId="{B85C4576-FCA4-467C-A97C-04AFF86A66F3}"/>
          </ac:cxnSpMkLst>
        </pc:cxnChg>
        <pc:cxnChg chg="del">
          <ac:chgData name="Damien Aicheh" userId="d1c61494-71f4-494c-8dd8-8244e5c466b0" providerId="ADAL" clId="{94FD653F-C5DD-45CC-95F5-85A9F4349EA8}" dt="2023-05-26T08:45:12.601" v="5262" actId="478"/>
          <ac:cxnSpMkLst>
            <pc:docMk/>
            <pc:sldMk cId="444346663" sldId="2076138152"/>
            <ac:cxnSpMk id="76" creationId="{D159C382-0FEC-4C9E-967D-330B197DD1DD}"/>
          </ac:cxnSpMkLst>
        </pc:cxnChg>
      </pc:sldChg>
      <pc:sldChg chg="add del">
        <pc:chgData name="Damien Aicheh" userId="d1c61494-71f4-494c-8dd8-8244e5c466b0" providerId="ADAL" clId="{94FD653F-C5DD-45CC-95F5-85A9F4349EA8}" dt="2023-05-26T08:29:11.823" v="4921" actId="47"/>
        <pc:sldMkLst>
          <pc:docMk/>
          <pc:sldMk cId="3175092201" sldId="2076138152"/>
        </pc:sldMkLst>
      </pc:sldChg>
      <pc:sldChg chg="add del">
        <pc:chgData name="Damien Aicheh" userId="d1c61494-71f4-494c-8dd8-8244e5c466b0" providerId="ADAL" clId="{94FD653F-C5DD-45CC-95F5-85A9F4349EA8}" dt="2023-05-26T08:45:00.098" v="5256"/>
        <pc:sldMkLst>
          <pc:docMk/>
          <pc:sldMk cId="2376816132" sldId="2076138153"/>
        </pc:sldMkLst>
      </pc:sldChg>
      <pc:sldChg chg="delSp modSp add mod ord">
        <pc:chgData name="Damien Aicheh" userId="d1c61494-71f4-494c-8dd8-8244e5c466b0" providerId="ADAL" clId="{94FD653F-C5DD-45CC-95F5-85A9F4349EA8}" dt="2023-06-14T07:02:47.651" v="32657"/>
        <pc:sldMkLst>
          <pc:docMk/>
          <pc:sldMk cId="3081669715" sldId="2076138153"/>
        </pc:sldMkLst>
        <pc:spChg chg="mod">
          <ac:chgData name="Damien Aicheh" userId="d1c61494-71f4-494c-8dd8-8244e5c466b0" providerId="ADAL" clId="{94FD653F-C5DD-45CC-95F5-85A9F4349EA8}" dt="2023-05-26T08:51:33.618" v="5325"/>
          <ac:spMkLst>
            <pc:docMk/>
            <pc:sldMk cId="3081669715" sldId="2076138153"/>
            <ac:spMk id="2" creationId="{D5910217-8985-4838-9283-19FBF58268A1}"/>
          </ac:spMkLst>
        </pc:spChg>
        <pc:spChg chg="del">
          <ac:chgData name="Damien Aicheh" userId="d1c61494-71f4-494c-8dd8-8244e5c466b0" providerId="ADAL" clId="{94FD653F-C5DD-45CC-95F5-85A9F4349EA8}" dt="2023-05-26T08:45:24.553" v="5266" actId="478"/>
          <ac:spMkLst>
            <pc:docMk/>
            <pc:sldMk cId="3081669715" sldId="2076138153"/>
            <ac:spMk id="11" creationId="{2DD3C051-E48D-4494-AE9B-856E5BE57685}"/>
          </ac:spMkLst>
        </pc:spChg>
        <pc:spChg chg="del">
          <ac:chgData name="Damien Aicheh" userId="d1c61494-71f4-494c-8dd8-8244e5c466b0" providerId="ADAL" clId="{94FD653F-C5DD-45CC-95F5-85A9F4349EA8}" dt="2023-05-26T08:45:24.553" v="5266" actId="478"/>
          <ac:spMkLst>
            <pc:docMk/>
            <pc:sldMk cId="3081669715" sldId="2076138153"/>
            <ac:spMk id="12" creationId="{1326E585-EB2A-408F-B46B-FC7B9A6C1427}"/>
          </ac:spMkLst>
        </pc:spChg>
        <pc:spChg chg="del">
          <ac:chgData name="Damien Aicheh" userId="d1c61494-71f4-494c-8dd8-8244e5c466b0" providerId="ADAL" clId="{94FD653F-C5DD-45CC-95F5-85A9F4349EA8}" dt="2023-05-26T08:45:27.372" v="5267" actId="478"/>
          <ac:spMkLst>
            <pc:docMk/>
            <pc:sldMk cId="3081669715" sldId="2076138153"/>
            <ac:spMk id="43" creationId="{FFD25502-C676-4340-B919-05EF053466A1}"/>
          </ac:spMkLst>
        </pc:spChg>
        <pc:spChg chg="del">
          <ac:chgData name="Damien Aicheh" userId="d1c61494-71f4-494c-8dd8-8244e5c466b0" providerId="ADAL" clId="{94FD653F-C5DD-45CC-95F5-85A9F4349EA8}" dt="2023-05-26T08:45:27.372" v="5267" actId="478"/>
          <ac:spMkLst>
            <pc:docMk/>
            <pc:sldMk cId="3081669715" sldId="2076138153"/>
            <ac:spMk id="54" creationId="{7E8B90A7-47D1-4D44-9F4C-96E19281885A}"/>
          </ac:spMkLst>
        </pc:spChg>
        <pc:spChg chg="del">
          <ac:chgData name="Damien Aicheh" userId="d1c61494-71f4-494c-8dd8-8244e5c466b0" providerId="ADAL" clId="{94FD653F-C5DD-45CC-95F5-85A9F4349EA8}" dt="2023-05-26T08:45:24.553" v="5266" actId="478"/>
          <ac:spMkLst>
            <pc:docMk/>
            <pc:sldMk cId="3081669715" sldId="2076138153"/>
            <ac:spMk id="68" creationId="{AA289CD9-3D54-46CA-A9AC-8495E436CC63}"/>
          </ac:spMkLst>
        </pc:spChg>
        <pc:spChg chg="del">
          <ac:chgData name="Damien Aicheh" userId="d1c61494-71f4-494c-8dd8-8244e5c466b0" providerId="ADAL" clId="{94FD653F-C5DD-45CC-95F5-85A9F4349EA8}" dt="2023-05-26T08:45:24.553" v="5266" actId="478"/>
          <ac:spMkLst>
            <pc:docMk/>
            <pc:sldMk cId="3081669715" sldId="2076138153"/>
            <ac:spMk id="70" creationId="{EB9979E7-73F1-4A4B-96B2-950D94E7BADB}"/>
          </ac:spMkLst>
        </pc:spChg>
        <pc:cxnChg chg="del mod">
          <ac:chgData name="Damien Aicheh" userId="d1c61494-71f4-494c-8dd8-8244e5c466b0" providerId="ADAL" clId="{94FD653F-C5DD-45CC-95F5-85A9F4349EA8}" dt="2023-05-26T08:45:24.553" v="5266" actId="478"/>
          <ac:cxnSpMkLst>
            <pc:docMk/>
            <pc:sldMk cId="3081669715" sldId="2076138153"/>
            <ac:cxnSpMk id="17" creationId="{3365FBF8-02D3-409B-8A92-5077D5096254}"/>
          </ac:cxnSpMkLst>
        </pc:cxnChg>
        <pc:cxnChg chg="del">
          <ac:chgData name="Damien Aicheh" userId="d1c61494-71f4-494c-8dd8-8244e5c466b0" providerId="ADAL" clId="{94FD653F-C5DD-45CC-95F5-85A9F4349EA8}" dt="2023-05-26T08:45:24.553" v="5266" actId="478"/>
          <ac:cxnSpMkLst>
            <pc:docMk/>
            <pc:sldMk cId="3081669715" sldId="2076138153"/>
            <ac:cxnSpMk id="74" creationId="{B85C4576-FCA4-467C-A97C-04AFF86A66F3}"/>
          </ac:cxnSpMkLst>
        </pc:cxnChg>
        <pc:cxnChg chg="del">
          <ac:chgData name="Damien Aicheh" userId="d1c61494-71f4-494c-8dd8-8244e5c466b0" providerId="ADAL" clId="{94FD653F-C5DD-45CC-95F5-85A9F4349EA8}" dt="2023-05-26T08:45:24.553" v="5266" actId="478"/>
          <ac:cxnSpMkLst>
            <pc:docMk/>
            <pc:sldMk cId="3081669715" sldId="2076138153"/>
            <ac:cxnSpMk id="76" creationId="{D159C382-0FEC-4C9E-967D-330B197DD1DD}"/>
          </ac:cxnSpMkLst>
        </pc:cxnChg>
      </pc:sldChg>
      <pc:sldChg chg="delSp modSp add mod ord">
        <pc:chgData name="Damien Aicheh" userId="d1c61494-71f4-494c-8dd8-8244e5c466b0" providerId="ADAL" clId="{94FD653F-C5DD-45CC-95F5-85A9F4349EA8}" dt="2023-06-14T07:02:47.651" v="32657"/>
        <pc:sldMkLst>
          <pc:docMk/>
          <pc:sldMk cId="3708952411" sldId="2076138154"/>
        </pc:sldMkLst>
        <pc:spChg chg="mod">
          <ac:chgData name="Damien Aicheh" userId="d1c61494-71f4-494c-8dd8-8244e5c466b0" providerId="ADAL" clId="{94FD653F-C5DD-45CC-95F5-85A9F4349EA8}" dt="2023-05-26T08:51:38.970" v="5326"/>
          <ac:spMkLst>
            <pc:docMk/>
            <pc:sldMk cId="3708952411" sldId="2076138154"/>
            <ac:spMk id="2" creationId="{D5910217-8985-4838-9283-19FBF58268A1}"/>
          </ac:spMkLst>
        </pc:spChg>
        <pc:spChg chg="del">
          <ac:chgData name="Damien Aicheh" userId="d1c61494-71f4-494c-8dd8-8244e5c466b0" providerId="ADAL" clId="{94FD653F-C5DD-45CC-95F5-85A9F4349EA8}" dt="2023-05-26T08:48:59.577" v="5297" actId="478"/>
          <ac:spMkLst>
            <pc:docMk/>
            <pc:sldMk cId="3708952411" sldId="2076138154"/>
            <ac:spMk id="12" creationId="{1326E585-EB2A-408F-B46B-FC7B9A6C1427}"/>
          </ac:spMkLst>
        </pc:spChg>
        <pc:spChg chg="mod">
          <ac:chgData name="Damien Aicheh" userId="d1c61494-71f4-494c-8dd8-8244e5c466b0" providerId="ADAL" clId="{94FD653F-C5DD-45CC-95F5-85A9F4349EA8}" dt="2023-06-05T13:36:40.648" v="21537" actId="20577"/>
          <ac:spMkLst>
            <pc:docMk/>
            <pc:sldMk cId="3708952411" sldId="2076138154"/>
            <ac:spMk id="68" creationId="{AA289CD9-3D54-46CA-A9AC-8495E436CC63}"/>
          </ac:spMkLst>
        </pc:spChg>
        <pc:spChg chg="del">
          <ac:chgData name="Damien Aicheh" userId="d1c61494-71f4-494c-8dd8-8244e5c466b0" providerId="ADAL" clId="{94FD653F-C5DD-45CC-95F5-85A9F4349EA8}" dt="2023-05-26T08:48:59.577" v="5297" actId="478"/>
          <ac:spMkLst>
            <pc:docMk/>
            <pc:sldMk cId="3708952411" sldId="2076138154"/>
            <ac:spMk id="70" creationId="{EB9979E7-73F1-4A4B-96B2-950D94E7BADB}"/>
          </ac:spMkLst>
        </pc:spChg>
        <pc:cxnChg chg="del mod">
          <ac:chgData name="Damien Aicheh" userId="d1c61494-71f4-494c-8dd8-8244e5c466b0" providerId="ADAL" clId="{94FD653F-C5DD-45CC-95F5-85A9F4349EA8}" dt="2023-05-26T08:49:01.493" v="5298" actId="478"/>
          <ac:cxnSpMkLst>
            <pc:docMk/>
            <pc:sldMk cId="3708952411" sldId="2076138154"/>
            <ac:cxnSpMk id="17" creationId="{3365FBF8-02D3-409B-8A92-5077D5096254}"/>
          </ac:cxnSpMkLst>
        </pc:cxnChg>
        <pc:cxnChg chg="del">
          <ac:chgData name="Damien Aicheh" userId="d1c61494-71f4-494c-8dd8-8244e5c466b0" providerId="ADAL" clId="{94FD653F-C5DD-45CC-95F5-85A9F4349EA8}" dt="2023-05-26T08:48:59.577" v="5297" actId="478"/>
          <ac:cxnSpMkLst>
            <pc:docMk/>
            <pc:sldMk cId="3708952411" sldId="2076138154"/>
            <ac:cxnSpMk id="74" creationId="{B85C4576-FCA4-467C-A97C-04AFF86A66F3}"/>
          </ac:cxnSpMkLst>
        </pc:cxnChg>
      </pc:sldChg>
      <pc:sldChg chg="modSp add mod ord">
        <pc:chgData name="Damien Aicheh" userId="d1c61494-71f4-494c-8dd8-8244e5c466b0" providerId="ADAL" clId="{94FD653F-C5DD-45CC-95F5-85A9F4349EA8}" dt="2023-06-14T07:02:47.651" v="32657"/>
        <pc:sldMkLst>
          <pc:docMk/>
          <pc:sldMk cId="3640021620" sldId="2076138155"/>
        </pc:sldMkLst>
        <pc:spChg chg="mod">
          <ac:chgData name="Damien Aicheh" userId="d1c61494-71f4-494c-8dd8-8244e5c466b0" providerId="ADAL" clId="{94FD653F-C5DD-45CC-95F5-85A9F4349EA8}" dt="2023-05-26T08:51:44.019" v="5327"/>
          <ac:spMkLst>
            <pc:docMk/>
            <pc:sldMk cId="3640021620" sldId="2076138155"/>
            <ac:spMk id="2" creationId="{D5910217-8985-4838-9283-19FBF58268A1}"/>
          </ac:spMkLst>
        </pc:spChg>
        <pc:spChg chg="mod">
          <ac:chgData name="Damien Aicheh" userId="d1c61494-71f4-494c-8dd8-8244e5c466b0" providerId="ADAL" clId="{94FD653F-C5DD-45CC-95F5-85A9F4349EA8}" dt="2023-06-05T13:37:30.488" v="21539" actId="20577"/>
          <ac:spMkLst>
            <pc:docMk/>
            <pc:sldMk cId="3640021620" sldId="2076138155"/>
            <ac:spMk id="68" creationId="{AA289CD9-3D54-46CA-A9AC-8495E436CC63}"/>
          </ac:spMkLst>
        </pc:spChg>
        <pc:spChg chg="mod">
          <ac:chgData name="Damien Aicheh" userId="d1c61494-71f4-494c-8dd8-8244e5c466b0" providerId="ADAL" clId="{94FD653F-C5DD-45CC-95F5-85A9F4349EA8}" dt="2023-06-05T13:37:32.921" v="21541" actId="20577"/>
          <ac:spMkLst>
            <pc:docMk/>
            <pc:sldMk cId="3640021620" sldId="2076138155"/>
            <ac:spMk id="70" creationId="{EB9979E7-73F1-4A4B-96B2-950D94E7BADB}"/>
          </ac:spMkLst>
        </pc:spChg>
      </pc:sldChg>
      <pc:sldChg chg="modSp add mod ord">
        <pc:chgData name="Damien Aicheh" userId="d1c61494-71f4-494c-8dd8-8244e5c466b0" providerId="ADAL" clId="{94FD653F-C5DD-45CC-95F5-85A9F4349EA8}" dt="2023-06-14T07:02:47.651" v="32657"/>
        <pc:sldMkLst>
          <pc:docMk/>
          <pc:sldMk cId="414364006" sldId="2076138156"/>
        </pc:sldMkLst>
        <pc:spChg chg="mod">
          <ac:chgData name="Damien Aicheh" userId="d1c61494-71f4-494c-8dd8-8244e5c466b0" providerId="ADAL" clId="{94FD653F-C5DD-45CC-95F5-85A9F4349EA8}" dt="2023-05-31T08:38:58.759" v="7031" actId="20577"/>
          <ac:spMkLst>
            <pc:docMk/>
            <pc:sldMk cId="414364006" sldId="2076138156"/>
            <ac:spMk id="5" creationId="{007C2C26-EFD2-E847-AEA7-5CEF245E0904}"/>
          </ac:spMkLst>
        </pc:spChg>
      </pc:sldChg>
      <pc:sldChg chg="addSp delSp modSp add mod ord">
        <pc:chgData name="Damien Aicheh" userId="d1c61494-71f4-494c-8dd8-8244e5c466b0" providerId="ADAL" clId="{94FD653F-C5DD-45CC-95F5-85A9F4349EA8}" dt="2023-05-30T15:02:29.970" v="6966" actId="1076"/>
        <pc:sldMkLst>
          <pc:docMk/>
          <pc:sldMk cId="4144805653" sldId="2076138157"/>
        </pc:sldMkLst>
        <pc:spChg chg="add del mod">
          <ac:chgData name="Damien Aicheh" userId="d1c61494-71f4-494c-8dd8-8244e5c466b0" providerId="ADAL" clId="{94FD653F-C5DD-45CC-95F5-85A9F4349EA8}" dt="2023-05-30T14:54:02.138" v="6899" actId="478"/>
          <ac:spMkLst>
            <pc:docMk/>
            <pc:sldMk cId="4144805653" sldId="2076138157"/>
            <ac:spMk id="4" creationId="{438FC646-BC3A-1B1E-9FB4-5B066F31485B}"/>
          </ac:spMkLst>
        </pc:spChg>
        <pc:spChg chg="mod">
          <ac:chgData name="Damien Aicheh" userId="d1c61494-71f4-494c-8dd8-8244e5c466b0" providerId="ADAL" clId="{94FD653F-C5DD-45CC-95F5-85A9F4349EA8}" dt="2023-05-30T14:55:51.974" v="6939" actId="20577"/>
          <ac:spMkLst>
            <pc:docMk/>
            <pc:sldMk cId="4144805653" sldId="2076138157"/>
            <ac:spMk id="14" creationId="{E307D465-5D56-0B41-96C4-901FFC2422DF}"/>
          </ac:spMkLst>
        </pc:spChg>
        <pc:spChg chg="del mod">
          <ac:chgData name="Damien Aicheh" userId="d1c61494-71f4-494c-8dd8-8244e5c466b0" providerId="ADAL" clId="{94FD653F-C5DD-45CC-95F5-85A9F4349EA8}" dt="2023-05-30T14:52:26.276" v="6896" actId="478"/>
          <ac:spMkLst>
            <pc:docMk/>
            <pc:sldMk cId="4144805653" sldId="2076138157"/>
            <ac:spMk id="15" creationId="{7AFD9358-0F0F-DD41-8430-DD40142A3348}"/>
          </ac:spMkLst>
        </pc:spChg>
        <pc:picChg chg="add del mod">
          <ac:chgData name="Damien Aicheh" userId="d1c61494-71f4-494c-8dd8-8244e5c466b0" providerId="ADAL" clId="{94FD653F-C5DD-45CC-95F5-85A9F4349EA8}" dt="2023-05-30T14:54:37.227" v="6910" actId="478"/>
          <ac:picMkLst>
            <pc:docMk/>
            <pc:sldMk cId="4144805653" sldId="2076138157"/>
            <ac:picMk id="2" creationId="{5F0F3657-198C-0F9F-70AB-952B2F3D3548}"/>
          </ac:picMkLst>
        </pc:picChg>
        <pc:picChg chg="add del mod">
          <ac:chgData name="Damien Aicheh" userId="d1c61494-71f4-494c-8dd8-8244e5c466b0" providerId="ADAL" clId="{94FD653F-C5DD-45CC-95F5-85A9F4349EA8}" dt="2023-05-30T15:01:39.818" v="6959" actId="478"/>
          <ac:picMkLst>
            <pc:docMk/>
            <pc:sldMk cId="4144805653" sldId="2076138157"/>
            <ac:picMk id="6" creationId="{529CD23A-3012-019C-E28B-3467B4C12CAB}"/>
          </ac:picMkLst>
        </pc:picChg>
        <pc:picChg chg="add mod">
          <ac:chgData name="Damien Aicheh" userId="d1c61494-71f4-494c-8dd8-8244e5c466b0" providerId="ADAL" clId="{94FD653F-C5DD-45CC-95F5-85A9F4349EA8}" dt="2023-05-30T15:02:29.970" v="6966" actId="1076"/>
          <ac:picMkLst>
            <pc:docMk/>
            <pc:sldMk cId="4144805653" sldId="2076138157"/>
            <ac:picMk id="8" creationId="{C876CEA1-79FC-847D-F38F-96D34368D892}"/>
          </ac:picMkLst>
        </pc:picChg>
      </pc:sldChg>
      <pc:sldChg chg="modSp add mod">
        <pc:chgData name="Damien Aicheh" userId="d1c61494-71f4-494c-8dd8-8244e5c466b0" providerId="ADAL" clId="{94FD653F-C5DD-45CC-95F5-85A9F4349EA8}" dt="2023-05-26T08:57:05.597" v="5412" actId="20577"/>
        <pc:sldMkLst>
          <pc:docMk/>
          <pc:sldMk cId="3173467247" sldId="2076138158"/>
        </pc:sldMkLst>
        <pc:spChg chg="mod">
          <ac:chgData name="Damien Aicheh" userId="d1c61494-71f4-494c-8dd8-8244e5c466b0" providerId="ADAL" clId="{94FD653F-C5DD-45CC-95F5-85A9F4349EA8}" dt="2023-05-26T08:57:05.597" v="5412" actId="20577"/>
          <ac:spMkLst>
            <pc:docMk/>
            <pc:sldMk cId="3173467247" sldId="2076138158"/>
            <ac:spMk id="5" creationId="{007C2C26-EFD2-E847-AEA7-5CEF245E0904}"/>
          </ac:spMkLst>
        </pc:spChg>
      </pc:sldChg>
      <pc:sldChg chg="modSp add mod">
        <pc:chgData name="Damien Aicheh" userId="d1c61494-71f4-494c-8dd8-8244e5c466b0" providerId="ADAL" clId="{94FD653F-C5DD-45CC-95F5-85A9F4349EA8}" dt="2023-06-05T13:51:13.810" v="21621" actId="20577"/>
        <pc:sldMkLst>
          <pc:docMk/>
          <pc:sldMk cId="2215855292" sldId="2076138159"/>
        </pc:sldMkLst>
        <pc:spChg chg="mod">
          <ac:chgData name="Damien Aicheh" userId="d1c61494-71f4-494c-8dd8-8244e5c466b0" providerId="ADAL" clId="{94FD653F-C5DD-45CC-95F5-85A9F4349EA8}" dt="2023-05-26T08:57:31.358" v="5414"/>
          <ac:spMkLst>
            <pc:docMk/>
            <pc:sldMk cId="2215855292" sldId="2076138159"/>
            <ac:spMk id="14" creationId="{E307D465-5D56-0B41-96C4-901FFC2422DF}"/>
          </ac:spMkLst>
        </pc:spChg>
        <pc:spChg chg="mod">
          <ac:chgData name="Damien Aicheh" userId="d1c61494-71f4-494c-8dd8-8244e5c466b0" providerId="ADAL" clId="{94FD653F-C5DD-45CC-95F5-85A9F4349EA8}" dt="2023-06-05T13:51:13.810" v="21621" actId="20577"/>
          <ac:spMkLst>
            <pc:docMk/>
            <pc:sldMk cId="2215855292" sldId="2076138159"/>
            <ac:spMk id="15" creationId="{7AFD9358-0F0F-DD41-8430-DD40142A3348}"/>
          </ac:spMkLst>
        </pc:spChg>
      </pc:sldChg>
      <pc:sldChg chg="modSp add mod">
        <pc:chgData name="Damien Aicheh" userId="d1c61494-71f4-494c-8dd8-8244e5c466b0" providerId="ADAL" clId="{94FD653F-C5DD-45CC-95F5-85A9F4349EA8}" dt="2023-05-26T09:10:43.389" v="5642" actId="113"/>
        <pc:sldMkLst>
          <pc:docMk/>
          <pc:sldMk cId="3383965377" sldId="2076138160"/>
        </pc:sldMkLst>
        <pc:spChg chg="mod">
          <ac:chgData name="Damien Aicheh" userId="d1c61494-71f4-494c-8dd8-8244e5c466b0" providerId="ADAL" clId="{94FD653F-C5DD-45CC-95F5-85A9F4349EA8}" dt="2023-05-26T09:02:54.111" v="5468"/>
          <ac:spMkLst>
            <pc:docMk/>
            <pc:sldMk cId="3383965377" sldId="2076138160"/>
            <ac:spMk id="14" creationId="{E307D465-5D56-0B41-96C4-901FFC2422DF}"/>
          </ac:spMkLst>
        </pc:spChg>
        <pc:spChg chg="mod">
          <ac:chgData name="Damien Aicheh" userId="d1c61494-71f4-494c-8dd8-8244e5c466b0" providerId="ADAL" clId="{94FD653F-C5DD-45CC-95F5-85A9F4349EA8}" dt="2023-05-26T09:10:43.389" v="5642" actId="113"/>
          <ac:spMkLst>
            <pc:docMk/>
            <pc:sldMk cId="3383965377" sldId="2076138160"/>
            <ac:spMk id="15" creationId="{7AFD9358-0F0F-DD41-8430-DD40142A3348}"/>
          </ac:spMkLst>
        </pc:spChg>
      </pc:sldChg>
      <pc:sldChg chg="add del">
        <pc:chgData name="Damien Aicheh" userId="d1c61494-71f4-494c-8dd8-8244e5c466b0" providerId="ADAL" clId="{94FD653F-C5DD-45CC-95F5-85A9F4349EA8}" dt="2023-05-31T13:10:16.353" v="8152" actId="47"/>
        <pc:sldMkLst>
          <pc:docMk/>
          <pc:sldMk cId="727984530" sldId="2076138161"/>
        </pc:sldMkLst>
      </pc:sldChg>
      <pc:sldChg chg="addSp delSp modSp add del mod">
        <pc:chgData name="Damien Aicheh" userId="d1c61494-71f4-494c-8dd8-8244e5c466b0" providerId="ADAL" clId="{94FD653F-C5DD-45CC-95F5-85A9F4349EA8}" dt="2023-05-31T13:09:48.364" v="8143" actId="2696"/>
        <pc:sldMkLst>
          <pc:docMk/>
          <pc:sldMk cId="4122486313" sldId="2076138161"/>
        </pc:sldMkLst>
        <pc:spChg chg="add del mod">
          <ac:chgData name="Damien Aicheh" userId="d1c61494-71f4-494c-8dd8-8244e5c466b0" providerId="ADAL" clId="{94FD653F-C5DD-45CC-95F5-85A9F4349EA8}" dt="2023-05-30T14:56:27.675" v="6942" actId="478"/>
          <ac:spMkLst>
            <pc:docMk/>
            <pc:sldMk cId="4122486313" sldId="2076138161"/>
            <ac:spMk id="5" creationId="{999FCDD8-FB5B-2743-284D-A49105091067}"/>
          </ac:spMkLst>
        </pc:spChg>
        <pc:spChg chg="mod">
          <ac:chgData name="Damien Aicheh" userId="d1c61494-71f4-494c-8dd8-8244e5c466b0" providerId="ADAL" clId="{94FD653F-C5DD-45CC-95F5-85A9F4349EA8}" dt="2023-05-26T09:12:06.282" v="5649" actId="20577"/>
          <ac:spMkLst>
            <pc:docMk/>
            <pc:sldMk cId="4122486313" sldId="2076138161"/>
            <ac:spMk id="14" creationId="{E307D465-5D56-0B41-96C4-901FFC2422DF}"/>
          </ac:spMkLst>
        </pc:spChg>
        <pc:spChg chg="del mod">
          <ac:chgData name="Damien Aicheh" userId="d1c61494-71f4-494c-8dd8-8244e5c466b0" providerId="ADAL" clId="{94FD653F-C5DD-45CC-95F5-85A9F4349EA8}" dt="2023-05-30T14:56:25.328" v="6941" actId="478"/>
          <ac:spMkLst>
            <pc:docMk/>
            <pc:sldMk cId="4122486313" sldId="2076138161"/>
            <ac:spMk id="15" creationId="{7AFD9358-0F0F-DD41-8430-DD40142A3348}"/>
          </ac:spMkLst>
        </pc:spChg>
        <pc:picChg chg="add del mod">
          <ac:chgData name="Damien Aicheh" userId="d1c61494-71f4-494c-8dd8-8244e5c466b0" providerId="ADAL" clId="{94FD653F-C5DD-45CC-95F5-85A9F4349EA8}" dt="2023-05-30T14:54:08.731" v="6901" actId="478"/>
          <ac:picMkLst>
            <pc:docMk/>
            <pc:sldMk cId="4122486313" sldId="2076138161"/>
            <ac:picMk id="3" creationId="{7C9D4E23-4F73-549D-2428-E992D2E40994}"/>
          </ac:picMkLst>
        </pc:picChg>
        <pc:picChg chg="add del mod">
          <ac:chgData name="Damien Aicheh" userId="d1c61494-71f4-494c-8dd8-8244e5c466b0" providerId="ADAL" clId="{94FD653F-C5DD-45CC-95F5-85A9F4349EA8}" dt="2023-05-30T14:56:45.907" v="6949" actId="478"/>
          <ac:picMkLst>
            <pc:docMk/>
            <pc:sldMk cId="4122486313" sldId="2076138161"/>
            <ac:picMk id="7" creationId="{1AFB1B27-4EA3-4E13-DCDA-0158EEC9FA05}"/>
          </ac:picMkLst>
        </pc:picChg>
        <pc:picChg chg="add mod">
          <ac:chgData name="Damien Aicheh" userId="d1c61494-71f4-494c-8dd8-8244e5c466b0" providerId="ADAL" clId="{94FD653F-C5DD-45CC-95F5-85A9F4349EA8}" dt="2023-05-30T14:59:07.028" v="6958" actId="1076"/>
          <ac:picMkLst>
            <pc:docMk/>
            <pc:sldMk cId="4122486313" sldId="2076138161"/>
            <ac:picMk id="9" creationId="{BE0A74EB-99F8-8804-B994-6C8660F350B3}"/>
          </ac:picMkLst>
        </pc:picChg>
      </pc:sldChg>
      <pc:sldChg chg="modSp add mod">
        <pc:chgData name="Damien Aicheh" userId="d1c61494-71f4-494c-8dd8-8244e5c466b0" providerId="ADAL" clId="{94FD653F-C5DD-45CC-95F5-85A9F4349EA8}" dt="2023-05-26T09:13:42.629" v="5682" actId="20577"/>
        <pc:sldMkLst>
          <pc:docMk/>
          <pc:sldMk cId="280821246" sldId="2076138162"/>
        </pc:sldMkLst>
        <pc:spChg chg="mod">
          <ac:chgData name="Damien Aicheh" userId="d1c61494-71f4-494c-8dd8-8244e5c466b0" providerId="ADAL" clId="{94FD653F-C5DD-45CC-95F5-85A9F4349EA8}" dt="2023-05-26T09:13:42.629" v="5682" actId="20577"/>
          <ac:spMkLst>
            <pc:docMk/>
            <pc:sldMk cId="280821246" sldId="2076138162"/>
            <ac:spMk id="5" creationId="{007C2C26-EFD2-E847-AEA7-5CEF245E0904}"/>
          </ac:spMkLst>
        </pc:spChg>
      </pc:sldChg>
      <pc:sldChg chg="delSp add del mod">
        <pc:chgData name="Damien Aicheh" userId="d1c61494-71f4-494c-8dd8-8244e5c466b0" providerId="ADAL" clId="{94FD653F-C5DD-45CC-95F5-85A9F4349EA8}" dt="2023-05-26T09:15:42.766" v="5694" actId="47"/>
        <pc:sldMkLst>
          <pc:docMk/>
          <pc:sldMk cId="863878120" sldId="2076138163"/>
        </pc:sldMkLst>
        <pc:picChg chg="del">
          <ac:chgData name="Damien Aicheh" userId="d1c61494-71f4-494c-8dd8-8244e5c466b0" providerId="ADAL" clId="{94FD653F-C5DD-45CC-95F5-85A9F4349EA8}" dt="2023-05-26T09:15:09.583" v="5684" actId="478"/>
          <ac:picMkLst>
            <pc:docMk/>
            <pc:sldMk cId="863878120" sldId="2076138163"/>
            <ac:picMk id="4" creationId="{5B413E3F-CCBF-462E-9986-E701F4A0CE64}"/>
          </ac:picMkLst>
        </pc:picChg>
      </pc:sldChg>
      <pc:sldChg chg="addSp delSp modSp add mod">
        <pc:chgData name="Damien Aicheh" userId="d1c61494-71f4-494c-8dd8-8244e5c466b0" providerId="ADAL" clId="{94FD653F-C5DD-45CC-95F5-85A9F4349EA8}" dt="2023-05-26T09:15:48.945" v="5695" actId="478"/>
        <pc:sldMkLst>
          <pc:docMk/>
          <pc:sldMk cId="3177818934" sldId="2076138164"/>
        </pc:sldMkLst>
        <pc:spChg chg="add del mod">
          <ac:chgData name="Damien Aicheh" userId="d1c61494-71f4-494c-8dd8-8244e5c466b0" providerId="ADAL" clId="{94FD653F-C5DD-45CC-95F5-85A9F4349EA8}" dt="2023-05-26T09:15:48.945" v="5695" actId="478"/>
          <ac:spMkLst>
            <pc:docMk/>
            <pc:sldMk cId="3177818934" sldId="2076138164"/>
            <ac:spMk id="3" creationId="{392E6FAD-2201-4D0E-A63E-DAE06509BBE1}"/>
          </ac:spMkLst>
        </pc:spChg>
        <pc:spChg chg="mod">
          <ac:chgData name="Damien Aicheh" userId="d1c61494-71f4-494c-8dd8-8244e5c466b0" providerId="ADAL" clId="{94FD653F-C5DD-45CC-95F5-85A9F4349EA8}" dt="2023-05-26T09:15:39.381" v="5693"/>
          <ac:spMkLst>
            <pc:docMk/>
            <pc:sldMk cId="3177818934" sldId="2076138164"/>
            <ac:spMk id="14" creationId="{E307D465-5D56-0B41-96C4-901FFC2422DF}"/>
          </ac:spMkLst>
        </pc:spChg>
        <pc:spChg chg="del">
          <ac:chgData name="Damien Aicheh" userId="d1c61494-71f4-494c-8dd8-8244e5c466b0" providerId="ADAL" clId="{94FD653F-C5DD-45CC-95F5-85A9F4349EA8}" dt="2023-05-26T09:15:20.278" v="5686" actId="478"/>
          <ac:spMkLst>
            <pc:docMk/>
            <pc:sldMk cId="3177818934" sldId="2076138164"/>
            <ac:spMk id="15" creationId="{7AFD9358-0F0F-DD41-8430-DD40142A3348}"/>
          </ac:spMkLst>
        </pc:spChg>
        <pc:picChg chg="add mod">
          <ac:chgData name="Damien Aicheh" userId="d1c61494-71f4-494c-8dd8-8244e5c466b0" providerId="ADAL" clId="{94FD653F-C5DD-45CC-95F5-85A9F4349EA8}" dt="2023-05-26T09:15:36.985" v="5692" actId="962"/>
          <ac:picMkLst>
            <pc:docMk/>
            <pc:sldMk cId="3177818934" sldId="2076138164"/>
            <ac:picMk id="4" creationId="{71112AF5-DA4B-7119-7B93-DE6C5A408285}"/>
          </ac:picMkLst>
        </pc:picChg>
      </pc:sldChg>
      <pc:sldChg chg="addSp modSp add mod ord">
        <pc:chgData name="Damien Aicheh" userId="d1c61494-71f4-494c-8dd8-8244e5c466b0" providerId="ADAL" clId="{94FD653F-C5DD-45CC-95F5-85A9F4349EA8}" dt="2023-05-31T13:03:54.492" v="7950"/>
        <pc:sldMkLst>
          <pc:docMk/>
          <pc:sldMk cId="1861611498" sldId="2076138165"/>
        </pc:sldMkLst>
        <pc:spChg chg="mod">
          <ac:chgData name="Damien Aicheh" userId="d1c61494-71f4-494c-8dd8-8244e5c466b0" providerId="ADAL" clId="{94FD653F-C5DD-45CC-95F5-85A9F4349EA8}" dt="2023-05-26T09:22:07.210" v="5990" actId="790"/>
          <ac:spMkLst>
            <pc:docMk/>
            <pc:sldMk cId="1861611498" sldId="2076138165"/>
            <ac:spMk id="14" creationId="{E307D465-5D56-0B41-96C4-901FFC2422DF}"/>
          </ac:spMkLst>
        </pc:spChg>
        <pc:spChg chg="mod">
          <ac:chgData name="Damien Aicheh" userId="d1c61494-71f4-494c-8dd8-8244e5c466b0" providerId="ADAL" clId="{94FD653F-C5DD-45CC-95F5-85A9F4349EA8}" dt="2023-05-26T09:23:05.052" v="6005" actId="1076"/>
          <ac:spMkLst>
            <pc:docMk/>
            <pc:sldMk cId="1861611498" sldId="2076138165"/>
            <ac:spMk id="15" creationId="{7AFD9358-0F0F-DD41-8430-DD40142A3348}"/>
          </ac:spMkLst>
        </pc:spChg>
        <pc:picChg chg="add mod">
          <ac:chgData name="Damien Aicheh" userId="d1c61494-71f4-494c-8dd8-8244e5c466b0" providerId="ADAL" clId="{94FD653F-C5DD-45CC-95F5-85A9F4349EA8}" dt="2023-05-26T09:22:49.614" v="5998" actId="1076"/>
          <ac:picMkLst>
            <pc:docMk/>
            <pc:sldMk cId="1861611498" sldId="2076138165"/>
            <ac:picMk id="3" creationId="{E2D3615E-854C-C2DC-54B1-4F8A810160E6}"/>
          </ac:picMkLst>
        </pc:picChg>
      </pc:sldChg>
      <pc:sldChg chg="add del">
        <pc:chgData name="Damien Aicheh" userId="d1c61494-71f4-494c-8dd8-8244e5c466b0" providerId="ADAL" clId="{94FD653F-C5DD-45CC-95F5-85A9F4349EA8}" dt="2023-05-26T09:23:06.225" v="6006" actId="47"/>
        <pc:sldMkLst>
          <pc:docMk/>
          <pc:sldMk cId="1138715248" sldId="2076138166"/>
        </pc:sldMkLst>
      </pc:sldChg>
      <pc:sldChg chg="add del">
        <pc:chgData name="Damien Aicheh" userId="d1c61494-71f4-494c-8dd8-8244e5c466b0" providerId="ADAL" clId="{94FD653F-C5DD-45CC-95F5-85A9F4349EA8}" dt="2023-05-26T09:24:13.371" v="6008" actId="47"/>
        <pc:sldMkLst>
          <pc:docMk/>
          <pc:sldMk cId="1380823037" sldId="2076138166"/>
        </pc:sldMkLst>
      </pc:sldChg>
      <pc:sldChg chg="addSp modSp add mod">
        <pc:chgData name="Damien Aicheh" userId="d1c61494-71f4-494c-8dd8-8244e5c466b0" providerId="ADAL" clId="{94FD653F-C5DD-45CC-95F5-85A9F4349EA8}" dt="2023-05-26T09:25:11.791" v="6018" actId="1076"/>
        <pc:sldMkLst>
          <pc:docMk/>
          <pc:sldMk cId="3529301807" sldId="2076138166"/>
        </pc:sldMkLst>
        <pc:spChg chg="mod">
          <ac:chgData name="Damien Aicheh" userId="d1c61494-71f4-494c-8dd8-8244e5c466b0" providerId="ADAL" clId="{94FD653F-C5DD-45CC-95F5-85A9F4349EA8}" dt="2023-05-26T09:24:37.152" v="6011"/>
          <ac:spMkLst>
            <pc:docMk/>
            <pc:sldMk cId="3529301807" sldId="2076138166"/>
            <ac:spMk id="14" creationId="{E307D465-5D56-0B41-96C4-901FFC2422DF}"/>
          </ac:spMkLst>
        </pc:spChg>
        <pc:spChg chg="mod">
          <ac:chgData name="Damien Aicheh" userId="d1c61494-71f4-494c-8dd8-8244e5c466b0" providerId="ADAL" clId="{94FD653F-C5DD-45CC-95F5-85A9F4349EA8}" dt="2023-05-26T09:24:59.569" v="6015" actId="1076"/>
          <ac:spMkLst>
            <pc:docMk/>
            <pc:sldMk cId="3529301807" sldId="2076138166"/>
            <ac:spMk id="15" creationId="{7AFD9358-0F0F-DD41-8430-DD40142A3348}"/>
          </ac:spMkLst>
        </pc:spChg>
        <pc:picChg chg="add mod">
          <ac:chgData name="Damien Aicheh" userId="d1c61494-71f4-494c-8dd8-8244e5c466b0" providerId="ADAL" clId="{94FD653F-C5DD-45CC-95F5-85A9F4349EA8}" dt="2023-05-26T09:25:11.791" v="6018" actId="1076"/>
          <ac:picMkLst>
            <pc:docMk/>
            <pc:sldMk cId="3529301807" sldId="2076138166"/>
            <ac:picMk id="2" creationId="{192BDD42-18CC-0F61-7E39-ECEEEBB8C773}"/>
          </ac:picMkLst>
        </pc:picChg>
      </pc:sldChg>
      <pc:sldChg chg="addSp modSp add mod">
        <pc:chgData name="Damien Aicheh" userId="d1c61494-71f4-494c-8dd8-8244e5c466b0" providerId="ADAL" clId="{94FD653F-C5DD-45CC-95F5-85A9F4349EA8}" dt="2023-05-26T09:27:53.683" v="6053" actId="113"/>
        <pc:sldMkLst>
          <pc:docMk/>
          <pc:sldMk cId="3123130227" sldId="2076138167"/>
        </pc:sldMkLst>
        <pc:spChg chg="mod">
          <ac:chgData name="Damien Aicheh" userId="d1c61494-71f4-494c-8dd8-8244e5c466b0" providerId="ADAL" clId="{94FD653F-C5DD-45CC-95F5-85A9F4349EA8}" dt="2023-05-26T09:26:25.072" v="6038" actId="20577"/>
          <ac:spMkLst>
            <pc:docMk/>
            <pc:sldMk cId="3123130227" sldId="2076138167"/>
            <ac:spMk id="14" creationId="{E307D465-5D56-0B41-96C4-901FFC2422DF}"/>
          </ac:spMkLst>
        </pc:spChg>
        <pc:spChg chg="mod">
          <ac:chgData name="Damien Aicheh" userId="d1c61494-71f4-494c-8dd8-8244e5c466b0" providerId="ADAL" clId="{94FD653F-C5DD-45CC-95F5-85A9F4349EA8}" dt="2023-05-26T09:27:53.683" v="6053" actId="113"/>
          <ac:spMkLst>
            <pc:docMk/>
            <pc:sldMk cId="3123130227" sldId="2076138167"/>
            <ac:spMk id="15" creationId="{7AFD9358-0F0F-DD41-8430-DD40142A3348}"/>
          </ac:spMkLst>
        </pc:spChg>
        <pc:picChg chg="add mod">
          <ac:chgData name="Damien Aicheh" userId="d1c61494-71f4-494c-8dd8-8244e5c466b0" providerId="ADAL" clId="{94FD653F-C5DD-45CC-95F5-85A9F4349EA8}" dt="2023-05-26T09:27:37.564" v="6051" actId="1076"/>
          <ac:picMkLst>
            <pc:docMk/>
            <pc:sldMk cId="3123130227" sldId="2076138167"/>
            <ac:picMk id="3" creationId="{51DA72BF-C350-7A84-E215-FAC338C10A81}"/>
          </ac:picMkLst>
        </pc:picChg>
      </pc:sldChg>
      <pc:sldChg chg="modSp add del mod">
        <pc:chgData name="Damien Aicheh" userId="d1c61494-71f4-494c-8dd8-8244e5c466b0" providerId="ADAL" clId="{94FD653F-C5DD-45CC-95F5-85A9F4349EA8}" dt="2023-05-30T15:12:59.934" v="6967" actId="47"/>
        <pc:sldMkLst>
          <pc:docMk/>
          <pc:sldMk cId="2039433427" sldId="2076138168"/>
        </pc:sldMkLst>
        <pc:spChg chg="mod">
          <ac:chgData name="Damien Aicheh" userId="d1c61494-71f4-494c-8dd8-8244e5c466b0" providerId="ADAL" clId="{94FD653F-C5DD-45CC-95F5-85A9F4349EA8}" dt="2023-05-26T09:49:44.892" v="6837" actId="20577"/>
          <ac:spMkLst>
            <pc:docMk/>
            <pc:sldMk cId="2039433427" sldId="2076138168"/>
            <ac:spMk id="14" creationId="{E307D465-5D56-0B41-96C4-901FFC2422DF}"/>
          </ac:spMkLst>
        </pc:spChg>
      </pc:sldChg>
      <pc:sldChg chg="addSp delSp modSp add mod ord">
        <pc:chgData name="Damien Aicheh" userId="d1c61494-71f4-494c-8dd8-8244e5c466b0" providerId="ADAL" clId="{94FD653F-C5DD-45CC-95F5-85A9F4349EA8}" dt="2023-06-05T14:04:44.965" v="21821" actId="478"/>
        <pc:sldMkLst>
          <pc:docMk/>
          <pc:sldMk cId="4155026016" sldId="2076138169"/>
        </pc:sldMkLst>
        <pc:spChg chg="add del mod">
          <ac:chgData name="Damien Aicheh" userId="d1c61494-71f4-494c-8dd8-8244e5c466b0" providerId="ADAL" clId="{94FD653F-C5DD-45CC-95F5-85A9F4349EA8}" dt="2023-06-05T14:04:44.965" v="21821" actId="478"/>
          <ac:spMkLst>
            <pc:docMk/>
            <pc:sldMk cId="4155026016" sldId="2076138169"/>
            <ac:spMk id="7" creationId="{0DE346FB-A1D5-6980-867C-CBA0E39220AA}"/>
          </ac:spMkLst>
        </pc:spChg>
        <pc:spChg chg="mod">
          <ac:chgData name="Damien Aicheh" userId="d1c61494-71f4-494c-8dd8-8244e5c466b0" providerId="ADAL" clId="{94FD653F-C5DD-45CC-95F5-85A9F4349EA8}" dt="2023-05-26T09:36:04.418" v="6171" actId="20577"/>
          <ac:spMkLst>
            <pc:docMk/>
            <pc:sldMk cId="4155026016" sldId="2076138169"/>
            <ac:spMk id="14" creationId="{E307D465-5D56-0B41-96C4-901FFC2422DF}"/>
          </ac:spMkLst>
        </pc:spChg>
        <pc:spChg chg="del mod">
          <ac:chgData name="Damien Aicheh" userId="d1c61494-71f4-494c-8dd8-8244e5c466b0" providerId="ADAL" clId="{94FD653F-C5DD-45CC-95F5-85A9F4349EA8}" dt="2023-05-26T09:35:29.179" v="6160" actId="478"/>
          <ac:spMkLst>
            <pc:docMk/>
            <pc:sldMk cId="4155026016" sldId="2076138169"/>
            <ac:spMk id="15" creationId="{7AFD9358-0F0F-DD41-8430-DD40142A3348}"/>
          </ac:spMkLst>
        </pc:spChg>
        <pc:picChg chg="add del mod">
          <ac:chgData name="Damien Aicheh" userId="d1c61494-71f4-494c-8dd8-8244e5c466b0" providerId="ADAL" clId="{94FD653F-C5DD-45CC-95F5-85A9F4349EA8}" dt="2023-05-26T09:33:03.398" v="6156" actId="478"/>
          <ac:picMkLst>
            <pc:docMk/>
            <pc:sldMk cId="4155026016" sldId="2076138169"/>
            <ac:picMk id="2" creationId="{6A986DAE-77B9-B079-40A6-F1EFD180AE3C}"/>
          </ac:picMkLst>
        </pc:picChg>
        <pc:picChg chg="del">
          <ac:chgData name="Damien Aicheh" userId="d1c61494-71f4-494c-8dd8-8244e5c466b0" providerId="ADAL" clId="{94FD653F-C5DD-45CC-95F5-85A9F4349EA8}" dt="2023-05-26T09:30:11.222" v="6112" actId="478"/>
          <ac:picMkLst>
            <pc:docMk/>
            <pc:sldMk cId="4155026016" sldId="2076138169"/>
            <ac:picMk id="3" creationId="{51DA72BF-C350-7A84-E215-FAC338C10A81}"/>
          </ac:picMkLst>
        </pc:picChg>
        <pc:picChg chg="add del mod">
          <ac:chgData name="Damien Aicheh" userId="d1c61494-71f4-494c-8dd8-8244e5c466b0" providerId="ADAL" clId="{94FD653F-C5DD-45CC-95F5-85A9F4349EA8}" dt="2023-05-26T09:35:31.038" v="6161" actId="478"/>
          <ac:picMkLst>
            <pc:docMk/>
            <pc:sldMk cId="4155026016" sldId="2076138169"/>
            <ac:picMk id="5" creationId="{395E1CEA-6580-A511-F830-155486050772}"/>
          </ac:picMkLst>
        </pc:picChg>
        <pc:picChg chg="add mod">
          <ac:chgData name="Damien Aicheh" userId="d1c61494-71f4-494c-8dd8-8244e5c466b0" providerId="ADAL" clId="{94FD653F-C5DD-45CC-95F5-85A9F4349EA8}" dt="2023-05-26T09:35:54.870" v="6169" actId="1076"/>
          <ac:picMkLst>
            <pc:docMk/>
            <pc:sldMk cId="4155026016" sldId="2076138169"/>
            <ac:picMk id="9" creationId="{4C091665-0B0B-DB5F-E3F4-9BADAF3D5F7A}"/>
          </ac:picMkLst>
        </pc:picChg>
      </pc:sldChg>
      <pc:sldChg chg="add del">
        <pc:chgData name="Damien Aicheh" userId="d1c61494-71f4-494c-8dd8-8244e5c466b0" providerId="ADAL" clId="{94FD653F-C5DD-45CC-95F5-85A9F4349EA8}" dt="2023-05-31T13:50:02.800" v="10414" actId="47"/>
        <pc:sldMkLst>
          <pc:docMk/>
          <pc:sldMk cId="2099825018" sldId="2076138170"/>
        </pc:sldMkLst>
      </pc:sldChg>
      <pc:sldChg chg="addSp delSp modSp add mod">
        <pc:chgData name="Damien Aicheh" userId="d1c61494-71f4-494c-8dd8-8244e5c466b0" providerId="ADAL" clId="{94FD653F-C5DD-45CC-95F5-85A9F4349EA8}" dt="2023-06-06T13:39:00.142" v="24745" actId="20577"/>
        <pc:sldMkLst>
          <pc:docMk/>
          <pc:sldMk cId="3455129449" sldId="2076138171"/>
        </pc:sldMkLst>
        <pc:spChg chg="add mod">
          <ac:chgData name="Damien Aicheh" userId="d1c61494-71f4-494c-8dd8-8244e5c466b0" providerId="ADAL" clId="{94FD653F-C5DD-45CC-95F5-85A9F4349EA8}" dt="2023-06-06T13:39:00.142" v="24745" actId="20577"/>
          <ac:spMkLst>
            <pc:docMk/>
            <pc:sldMk cId="3455129449" sldId="2076138171"/>
            <ac:spMk id="3" creationId="{4A894E9A-62D1-8D11-F4C0-A0F03FD1BC37}"/>
          </ac:spMkLst>
        </pc:spChg>
        <pc:spChg chg="mod">
          <ac:chgData name="Damien Aicheh" userId="d1c61494-71f4-494c-8dd8-8244e5c466b0" providerId="ADAL" clId="{94FD653F-C5DD-45CC-95F5-85A9F4349EA8}" dt="2023-06-06T13:25:22.808" v="24684" actId="13926"/>
          <ac:spMkLst>
            <pc:docMk/>
            <pc:sldMk cId="3455129449" sldId="2076138171"/>
            <ac:spMk id="14" creationId="{E307D465-5D56-0B41-96C4-901FFC2422DF}"/>
          </ac:spMkLst>
        </pc:spChg>
        <pc:spChg chg="del">
          <ac:chgData name="Damien Aicheh" userId="d1c61494-71f4-494c-8dd8-8244e5c466b0" providerId="ADAL" clId="{94FD653F-C5DD-45CC-95F5-85A9F4349EA8}" dt="2023-05-26T09:37:19.475" v="6228" actId="478"/>
          <ac:spMkLst>
            <pc:docMk/>
            <pc:sldMk cId="3455129449" sldId="2076138171"/>
            <ac:spMk id="15" creationId="{7AFD9358-0F0F-DD41-8430-DD40142A3348}"/>
          </ac:spMkLst>
        </pc:spChg>
      </pc:sldChg>
      <pc:sldChg chg="addSp delSp modSp add del mod modClrScheme chgLayout">
        <pc:chgData name="Damien Aicheh" userId="d1c61494-71f4-494c-8dd8-8244e5c466b0" providerId="ADAL" clId="{94FD653F-C5DD-45CC-95F5-85A9F4349EA8}" dt="2023-05-30T14:50:29.930" v="6884"/>
        <pc:sldMkLst>
          <pc:docMk/>
          <pc:sldMk cId="336852263" sldId="2076138172"/>
        </pc:sldMkLst>
        <pc:spChg chg="add mod">
          <ac:chgData name="Damien Aicheh" userId="d1c61494-71f4-494c-8dd8-8244e5c466b0" providerId="ADAL" clId="{94FD653F-C5DD-45CC-95F5-85A9F4349EA8}" dt="2023-05-30T14:48:31.554" v="6840" actId="571"/>
          <ac:spMkLst>
            <pc:docMk/>
            <pc:sldMk cId="336852263" sldId="2076138172"/>
            <ac:spMk id="2" creationId="{77D85BD6-39CE-0815-9FB2-D5D43FF71385}"/>
          </ac:spMkLst>
        </pc:spChg>
        <pc:spChg chg="mod ord">
          <ac:chgData name="Damien Aicheh" userId="d1c61494-71f4-494c-8dd8-8244e5c466b0" providerId="ADAL" clId="{94FD653F-C5DD-45CC-95F5-85A9F4349EA8}" dt="2023-05-30T14:50:23.749" v="6877" actId="26606"/>
          <ac:spMkLst>
            <pc:docMk/>
            <pc:sldMk cId="336852263" sldId="2076138172"/>
            <ac:spMk id="14" creationId="{E307D465-5D56-0B41-96C4-901FFC2422DF}"/>
          </ac:spMkLst>
        </pc:spChg>
        <pc:spChg chg="mod ord">
          <ac:chgData name="Damien Aicheh" userId="d1c61494-71f4-494c-8dd8-8244e5c466b0" providerId="ADAL" clId="{94FD653F-C5DD-45CC-95F5-85A9F4349EA8}" dt="2023-05-30T14:50:29.930" v="6884"/>
          <ac:spMkLst>
            <pc:docMk/>
            <pc:sldMk cId="336852263" sldId="2076138172"/>
            <ac:spMk id="15" creationId="{7AFD9358-0F0F-DD41-8430-DD40142A3348}"/>
          </ac:spMkLst>
        </pc:spChg>
        <pc:spChg chg="add mod">
          <ac:chgData name="Damien Aicheh" userId="d1c61494-71f4-494c-8dd8-8244e5c466b0" providerId="ADAL" clId="{94FD653F-C5DD-45CC-95F5-85A9F4349EA8}" dt="2023-05-30T14:50:23.749" v="6877" actId="26606"/>
          <ac:spMkLst>
            <pc:docMk/>
            <pc:sldMk cId="336852263" sldId="2076138172"/>
            <ac:spMk id="20" creationId="{A290BD15-C2D8-3271-6832-FE3021B6B64E}"/>
          </ac:spMkLst>
        </pc:spChg>
        <pc:spChg chg="add mod">
          <ac:chgData name="Damien Aicheh" userId="d1c61494-71f4-494c-8dd8-8244e5c466b0" providerId="ADAL" clId="{94FD653F-C5DD-45CC-95F5-85A9F4349EA8}" dt="2023-05-30T14:50:23.749" v="6877" actId="26606"/>
          <ac:spMkLst>
            <pc:docMk/>
            <pc:sldMk cId="336852263" sldId="2076138172"/>
            <ac:spMk id="22" creationId="{DEEF5963-E807-130C-F5D1-00FC8B8B16D4}"/>
          </ac:spMkLst>
        </pc:spChg>
        <pc:spChg chg="add mod">
          <ac:chgData name="Damien Aicheh" userId="d1c61494-71f4-494c-8dd8-8244e5c466b0" providerId="ADAL" clId="{94FD653F-C5DD-45CC-95F5-85A9F4349EA8}" dt="2023-05-30T14:50:23.749" v="6877" actId="26606"/>
          <ac:spMkLst>
            <pc:docMk/>
            <pc:sldMk cId="336852263" sldId="2076138172"/>
            <ac:spMk id="23" creationId="{B7DA122A-1CDA-72DF-FFC2-1E9401D60F0A}"/>
          </ac:spMkLst>
        </pc:spChg>
        <pc:spChg chg="add mod">
          <ac:chgData name="Damien Aicheh" userId="d1c61494-71f4-494c-8dd8-8244e5c466b0" providerId="ADAL" clId="{94FD653F-C5DD-45CC-95F5-85A9F4349EA8}" dt="2023-05-30T14:50:23.749" v="6877" actId="26606"/>
          <ac:spMkLst>
            <pc:docMk/>
            <pc:sldMk cId="336852263" sldId="2076138172"/>
            <ac:spMk id="24" creationId="{FAC82137-6D39-9345-C3B8-E3B12EEC55C7}"/>
          </ac:spMkLst>
        </pc:spChg>
        <pc:picChg chg="add del mod">
          <ac:chgData name="Damien Aicheh" userId="d1c61494-71f4-494c-8dd8-8244e5c466b0" providerId="ADAL" clId="{94FD653F-C5DD-45CC-95F5-85A9F4349EA8}" dt="2023-05-30T14:50:28.657" v="6879"/>
          <ac:picMkLst>
            <pc:docMk/>
            <pc:sldMk cId="336852263" sldId="2076138172"/>
            <ac:picMk id="4" creationId="{E9091E95-D99C-87E1-CD25-BE73EB83A26F}"/>
          </ac:picMkLst>
        </pc:picChg>
      </pc:sldChg>
      <pc:sldChg chg="addSp delSp modSp add mod">
        <pc:chgData name="Damien Aicheh" userId="d1c61494-71f4-494c-8dd8-8244e5c466b0" providerId="ADAL" clId="{94FD653F-C5DD-45CC-95F5-85A9F4349EA8}" dt="2023-05-30T14:56:18.830" v="6940" actId="1076"/>
        <pc:sldMkLst>
          <pc:docMk/>
          <pc:sldMk cId="1413985633" sldId="2076138172"/>
        </pc:sldMkLst>
        <pc:spChg chg="mod">
          <ac:chgData name="Damien Aicheh" userId="d1c61494-71f4-494c-8dd8-8244e5c466b0" providerId="ADAL" clId="{94FD653F-C5DD-45CC-95F5-85A9F4349EA8}" dt="2023-05-30T14:55:38.371" v="6932" actId="20577"/>
          <ac:spMkLst>
            <pc:docMk/>
            <pc:sldMk cId="1413985633" sldId="2076138172"/>
            <ac:spMk id="14" creationId="{E307D465-5D56-0B41-96C4-901FFC2422DF}"/>
          </ac:spMkLst>
        </pc:spChg>
        <pc:picChg chg="add mod">
          <ac:chgData name="Damien Aicheh" userId="d1c61494-71f4-494c-8dd8-8244e5c466b0" providerId="ADAL" clId="{94FD653F-C5DD-45CC-95F5-85A9F4349EA8}" dt="2023-05-30T14:56:18.830" v="6940" actId="1076"/>
          <ac:picMkLst>
            <pc:docMk/>
            <pc:sldMk cId="1413985633" sldId="2076138172"/>
            <ac:picMk id="3" creationId="{0F346F67-6473-12AA-1892-7E9A91A94CE6}"/>
          </ac:picMkLst>
        </pc:picChg>
        <pc:picChg chg="del">
          <ac:chgData name="Damien Aicheh" userId="d1c61494-71f4-494c-8dd8-8244e5c466b0" providerId="ADAL" clId="{94FD653F-C5DD-45CC-95F5-85A9F4349EA8}" dt="2023-05-30T14:55:28.331" v="6921" actId="478"/>
          <ac:picMkLst>
            <pc:docMk/>
            <pc:sldMk cId="1413985633" sldId="2076138172"/>
            <ac:picMk id="6" creationId="{529CD23A-3012-019C-E28B-3467B4C12CAB}"/>
          </ac:picMkLst>
        </pc:picChg>
      </pc:sldChg>
      <pc:sldChg chg="modSp add del mod">
        <pc:chgData name="Damien Aicheh" userId="d1c61494-71f4-494c-8dd8-8244e5c466b0" providerId="ADAL" clId="{94FD653F-C5DD-45CC-95F5-85A9F4349EA8}" dt="2023-06-05T06:22:00.804" v="17181" actId="47"/>
        <pc:sldMkLst>
          <pc:docMk/>
          <pc:sldMk cId="1799038818" sldId="2076138173"/>
        </pc:sldMkLst>
        <pc:spChg chg="mod">
          <ac:chgData name="Damien Aicheh" userId="d1c61494-71f4-494c-8dd8-8244e5c466b0" providerId="ADAL" clId="{94FD653F-C5DD-45CC-95F5-85A9F4349EA8}" dt="2023-05-31T08:37:01.023" v="6991" actId="20577"/>
          <ac:spMkLst>
            <pc:docMk/>
            <pc:sldMk cId="1799038818" sldId="2076138173"/>
            <ac:spMk id="5" creationId="{007C2C26-EFD2-E847-AEA7-5CEF245E0904}"/>
          </ac:spMkLst>
        </pc:spChg>
      </pc:sldChg>
      <pc:sldChg chg="new del">
        <pc:chgData name="Damien Aicheh" userId="d1c61494-71f4-494c-8dd8-8244e5c466b0" providerId="ADAL" clId="{94FD653F-C5DD-45CC-95F5-85A9F4349EA8}" dt="2023-05-31T08:36:49.567" v="6972" actId="47"/>
        <pc:sldMkLst>
          <pc:docMk/>
          <pc:sldMk cId="2370186902" sldId="2076138173"/>
        </pc:sldMkLst>
      </pc:sldChg>
      <pc:sldChg chg="addSp delSp modSp add del mod ord">
        <pc:chgData name="Damien Aicheh" userId="d1c61494-71f4-494c-8dd8-8244e5c466b0" providerId="ADAL" clId="{94FD653F-C5DD-45CC-95F5-85A9F4349EA8}" dt="2023-06-05T06:21:49.792" v="17180" actId="47"/>
        <pc:sldMkLst>
          <pc:docMk/>
          <pc:sldMk cId="1081894704" sldId="2076138174"/>
        </pc:sldMkLst>
        <pc:spChg chg="del">
          <ac:chgData name="Damien Aicheh" userId="d1c61494-71f4-494c-8dd8-8244e5c466b0" providerId="ADAL" clId="{94FD653F-C5DD-45CC-95F5-85A9F4349EA8}" dt="2023-05-31T08:37:43.736" v="7018" actId="478"/>
          <ac:spMkLst>
            <pc:docMk/>
            <pc:sldMk cId="1081894704" sldId="2076138174"/>
            <ac:spMk id="2" creationId="{DC4E4F8F-E303-4C00-60A4-9A9AFA1A9322}"/>
          </ac:spMkLst>
        </pc:spChg>
        <pc:spChg chg="add mod">
          <ac:chgData name="Damien Aicheh" userId="d1c61494-71f4-494c-8dd8-8244e5c466b0" providerId="ADAL" clId="{94FD653F-C5DD-45CC-95F5-85A9F4349EA8}" dt="2023-05-31T12:48:59.725" v="7089" actId="478"/>
          <ac:spMkLst>
            <pc:docMk/>
            <pc:sldMk cId="1081894704" sldId="2076138174"/>
            <ac:spMk id="5" creationId="{8B7D0896-AE7F-7EE0-5777-950DCC980508}"/>
          </ac:spMkLst>
        </pc:spChg>
        <pc:spChg chg="mod">
          <ac:chgData name="Damien Aicheh" userId="d1c61494-71f4-494c-8dd8-8244e5c466b0" providerId="ADAL" clId="{94FD653F-C5DD-45CC-95F5-85A9F4349EA8}" dt="2023-05-31T08:37:35.706" v="7015" actId="20577"/>
          <ac:spMkLst>
            <pc:docMk/>
            <pc:sldMk cId="1081894704" sldId="2076138174"/>
            <ac:spMk id="8" creationId="{19522803-7AAF-6843-A0DA-910E49B10590}"/>
          </ac:spMkLst>
        </pc:spChg>
        <pc:spChg chg="del mod">
          <ac:chgData name="Damien Aicheh" userId="d1c61494-71f4-494c-8dd8-8244e5c466b0" providerId="ADAL" clId="{94FD653F-C5DD-45CC-95F5-85A9F4349EA8}" dt="2023-05-31T12:48:59.725" v="7089" actId="478"/>
          <ac:spMkLst>
            <pc:docMk/>
            <pc:sldMk cId="1081894704" sldId="2076138174"/>
            <ac:spMk id="12" creationId="{AF22E557-A2F3-D448-8F56-09002FF18B0E}"/>
          </ac:spMkLst>
        </pc:spChg>
        <pc:graphicFrameChg chg="add mod modGraphic">
          <ac:chgData name="Damien Aicheh" userId="d1c61494-71f4-494c-8dd8-8244e5c466b0" providerId="ADAL" clId="{94FD653F-C5DD-45CC-95F5-85A9F4349EA8}" dt="2023-06-05T06:21:47.975" v="17179" actId="1076"/>
          <ac:graphicFrameMkLst>
            <pc:docMk/>
            <pc:sldMk cId="1081894704" sldId="2076138174"/>
            <ac:graphicFrameMk id="6" creationId="{4F97F607-46B0-C793-C7A6-E96C8B047A03}"/>
          </ac:graphicFrameMkLst>
        </pc:graphicFrameChg>
        <pc:picChg chg="add del">
          <ac:chgData name="Damien Aicheh" userId="d1c61494-71f4-494c-8dd8-8244e5c466b0" providerId="ADAL" clId="{94FD653F-C5DD-45CC-95F5-85A9F4349EA8}" dt="2023-05-31T12:48:56.280" v="7088" actId="478"/>
          <ac:picMkLst>
            <pc:docMk/>
            <pc:sldMk cId="1081894704" sldId="2076138174"/>
            <ac:picMk id="3" creationId="{4DC54645-3D28-DD3A-C81F-EEE365ACB13B}"/>
          </ac:picMkLst>
        </pc:picChg>
        <pc:picChg chg="del">
          <ac:chgData name="Damien Aicheh" userId="d1c61494-71f4-494c-8dd8-8244e5c466b0" providerId="ADAL" clId="{94FD653F-C5DD-45CC-95F5-85A9F4349EA8}" dt="2023-05-31T08:37:41.693" v="7017" actId="478"/>
          <ac:picMkLst>
            <pc:docMk/>
            <pc:sldMk cId="1081894704" sldId="2076138174"/>
            <ac:picMk id="4" creationId="{7438A35C-B03F-B132-CD19-3838F31E627D}"/>
          </ac:picMkLst>
        </pc:picChg>
        <pc:picChg chg="del">
          <ac:chgData name="Damien Aicheh" userId="d1c61494-71f4-494c-8dd8-8244e5c466b0" providerId="ADAL" clId="{94FD653F-C5DD-45CC-95F5-85A9F4349EA8}" dt="2023-05-31T08:37:40.465" v="7016" actId="478"/>
          <ac:picMkLst>
            <pc:docMk/>
            <pc:sldMk cId="1081894704" sldId="2076138174"/>
            <ac:picMk id="6" creationId="{B625032A-9BB8-C8AA-C1B3-C9532A20F41B}"/>
          </ac:picMkLst>
        </pc:picChg>
      </pc:sldChg>
      <pc:sldChg chg="addSp delSp modSp add mod ord">
        <pc:chgData name="Damien Aicheh" userId="d1c61494-71f4-494c-8dd8-8244e5c466b0" providerId="ADAL" clId="{94FD653F-C5DD-45CC-95F5-85A9F4349EA8}" dt="2023-06-14T13:32:50.975" v="32698"/>
        <pc:sldMkLst>
          <pc:docMk/>
          <pc:sldMk cId="528137448" sldId="2076138175"/>
        </pc:sldMkLst>
        <pc:spChg chg="del">
          <ac:chgData name="Damien Aicheh" userId="d1c61494-71f4-494c-8dd8-8244e5c466b0" providerId="ADAL" clId="{94FD653F-C5DD-45CC-95F5-85A9F4349EA8}" dt="2023-05-31T12:49:27.785" v="7096" actId="478"/>
          <ac:spMkLst>
            <pc:docMk/>
            <pc:sldMk cId="528137448" sldId="2076138175"/>
            <ac:spMk id="5" creationId="{8B7D0896-AE7F-7EE0-5777-950DCC980508}"/>
          </ac:spMkLst>
        </pc:spChg>
        <pc:graphicFrameChg chg="add mod">
          <ac:chgData name="Damien Aicheh" userId="d1c61494-71f4-494c-8dd8-8244e5c466b0" providerId="ADAL" clId="{94FD653F-C5DD-45CC-95F5-85A9F4349EA8}" dt="2023-06-14T13:32:50.975" v="32698"/>
          <ac:graphicFrameMkLst>
            <pc:docMk/>
            <pc:sldMk cId="528137448" sldId="2076138175"/>
            <ac:graphicFrameMk id="2" creationId="{FB1D55EA-3579-8D2E-7F04-CADE6090CD37}"/>
          </ac:graphicFrameMkLst>
        </pc:graphicFrameChg>
        <pc:graphicFrameChg chg="mod modGraphic">
          <ac:chgData name="Damien Aicheh" userId="d1c61494-71f4-494c-8dd8-8244e5c466b0" providerId="ADAL" clId="{94FD653F-C5DD-45CC-95F5-85A9F4349EA8}" dt="2023-06-14T13:32:49.542" v="32696" actId="113"/>
          <ac:graphicFrameMkLst>
            <pc:docMk/>
            <pc:sldMk cId="528137448" sldId="2076138175"/>
            <ac:graphicFrameMk id="6" creationId="{4F97F607-46B0-C793-C7A6-E96C8B047A03}"/>
          </ac:graphicFrameMkLst>
        </pc:graphicFrameChg>
      </pc:sldChg>
      <pc:sldChg chg="modSp add mod">
        <pc:chgData name="Damien Aicheh" userId="d1c61494-71f4-494c-8dd8-8244e5c466b0" providerId="ADAL" clId="{94FD653F-C5DD-45CC-95F5-85A9F4349EA8}" dt="2023-05-31T13:02:54.813" v="7944" actId="20577"/>
        <pc:sldMkLst>
          <pc:docMk/>
          <pc:sldMk cId="3178299763" sldId="2076138176"/>
        </pc:sldMkLst>
        <pc:spChg chg="mod">
          <ac:chgData name="Damien Aicheh" userId="d1c61494-71f4-494c-8dd8-8244e5c466b0" providerId="ADAL" clId="{94FD653F-C5DD-45CC-95F5-85A9F4349EA8}" dt="2023-05-31T13:02:54.813" v="7944" actId="20577"/>
          <ac:spMkLst>
            <pc:docMk/>
            <pc:sldMk cId="3178299763" sldId="2076138176"/>
            <ac:spMk id="5" creationId="{007C2C26-EFD2-E847-AEA7-5CEF245E0904}"/>
          </ac:spMkLst>
        </pc:spChg>
      </pc:sldChg>
      <pc:sldChg chg="new del">
        <pc:chgData name="Damien Aicheh" userId="d1c61494-71f4-494c-8dd8-8244e5c466b0" providerId="ADAL" clId="{94FD653F-C5DD-45CC-95F5-85A9F4349EA8}" dt="2023-05-31T13:03:37.410" v="7946" actId="47"/>
        <pc:sldMkLst>
          <pc:docMk/>
          <pc:sldMk cId="1101210076" sldId="2076138177"/>
        </pc:sldMkLst>
      </pc:sldChg>
      <pc:sldChg chg="modSp add mod ord">
        <pc:chgData name="Damien Aicheh" userId="d1c61494-71f4-494c-8dd8-8244e5c466b0" providerId="ADAL" clId="{94FD653F-C5DD-45CC-95F5-85A9F4349EA8}" dt="2023-05-31T13:04:46.555" v="8040" actId="790"/>
        <pc:sldMkLst>
          <pc:docMk/>
          <pc:sldMk cId="4248862938" sldId="2076138177"/>
        </pc:sldMkLst>
        <pc:spChg chg="mod">
          <ac:chgData name="Damien Aicheh" userId="d1c61494-71f4-494c-8dd8-8244e5c466b0" providerId="ADAL" clId="{94FD653F-C5DD-45CC-95F5-85A9F4349EA8}" dt="2023-05-31T13:04:46.555" v="8040" actId="790"/>
          <ac:spMkLst>
            <pc:docMk/>
            <pc:sldMk cId="4248862938" sldId="2076138177"/>
            <ac:spMk id="5" creationId="{007C2C26-EFD2-E847-AEA7-5CEF245E0904}"/>
          </ac:spMkLst>
        </pc:spChg>
      </pc:sldChg>
      <pc:sldChg chg="new del">
        <pc:chgData name="Damien Aicheh" userId="d1c61494-71f4-494c-8dd8-8244e5c466b0" providerId="ADAL" clId="{94FD653F-C5DD-45CC-95F5-85A9F4349EA8}" dt="2023-05-31T13:05:12.219" v="8044" actId="47"/>
        <pc:sldMkLst>
          <pc:docMk/>
          <pc:sldMk cId="657239490" sldId="2076138178"/>
        </pc:sldMkLst>
      </pc:sldChg>
      <pc:sldChg chg="modSp add del mod">
        <pc:chgData name="Damien Aicheh" userId="d1c61494-71f4-494c-8dd8-8244e5c466b0" providerId="ADAL" clId="{94FD653F-C5DD-45CC-95F5-85A9F4349EA8}" dt="2023-06-05T15:29:08.379" v="23528" actId="47"/>
        <pc:sldMkLst>
          <pc:docMk/>
          <pc:sldMk cId="2071043985" sldId="2076138178"/>
        </pc:sldMkLst>
        <pc:spChg chg="mod">
          <ac:chgData name="Damien Aicheh" userId="d1c61494-71f4-494c-8dd8-8244e5c466b0" providerId="ADAL" clId="{94FD653F-C5DD-45CC-95F5-85A9F4349EA8}" dt="2023-06-01T15:44:36.173" v="17161" actId="13926"/>
          <ac:spMkLst>
            <pc:docMk/>
            <pc:sldMk cId="2071043985" sldId="2076138178"/>
            <ac:spMk id="2" creationId="{51DBA36C-7759-9932-E4E3-8E4B4A89C8AF}"/>
          </ac:spMkLst>
        </pc:spChg>
      </pc:sldChg>
      <pc:sldChg chg="modSp new add del mod">
        <pc:chgData name="Damien Aicheh" userId="d1c61494-71f4-494c-8dd8-8244e5c466b0" providerId="ADAL" clId="{94FD653F-C5DD-45CC-95F5-85A9F4349EA8}" dt="2023-06-01T15:44:20.342" v="17158" actId="2696"/>
        <pc:sldMkLst>
          <pc:docMk/>
          <pc:sldMk cId="4258979376" sldId="2076138178"/>
        </pc:sldMkLst>
        <pc:spChg chg="mod">
          <ac:chgData name="Damien Aicheh" userId="d1c61494-71f4-494c-8dd8-8244e5c466b0" providerId="ADAL" clId="{94FD653F-C5DD-45CC-95F5-85A9F4349EA8}" dt="2023-05-31T13:08:49.901" v="8119" actId="20577"/>
          <ac:spMkLst>
            <pc:docMk/>
            <pc:sldMk cId="4258979376" sldId="2076138178"/>
            <ac:spMk id="2" creationId="{51DBA36C-7759-9932-E4E3-8E4B4A89C8AF}"/>
          </ac:spMkLst>
        </pc:spChg>
        <pc:spChg chg="mod">
          <ac:chgData name="Damien Aicheh" userId="d1c61494-71f4-494c-8dd8-8244e5c466b0" providerId="ADAL" clId="{94FD653F-C5DD-45CC-95F5-85A9F4349EA8}" dt="2023-05-31T13:08:59.763" v="8141" actId="20577"/>
          <ac:spMkLst>
            <pc:docMk/>
            <pc:sldMk cId="4258979376" sldId="2076138178"/>
            <ac:spMk id="3" creationId="{E40141B5-A775-CD3B-1878-ABCF58784A66}"/>
          </ac:spMkLst>
        </pc:spChg>
      </pc:sldChg>
      <pc:sldChg chg="addSp delSp modSp add del mod">
        <pc:chgData name="Damien Aicheh" userId="d1c61494-71f4-494c-8dd8-8244e5c466b0" providerId="ADAL" clId="{94FD653F-C5DD-45CC-95F5-85A9F4349EA8}" dt="2023-06-08T08:32:20.184" v="32220" actId="47"/>
        <pc:sldMkLst>
          <pc:docMk/>
          <pc:sldMk cId="442636865" sldId="2076138179"/>
        </pc:sldMkLst>
        <pc:spChg chg="add mod">
          <ac:chgData name="Damien Aicheh" userId="d1c61494-71f4-494c-8dd8-8244e5c466b0" providerId="ADAL" clId="{94FD653F-C5DD-45CC-95F5-85A9F4349EA8}" dt="2023-05-31T13:17:49.540" v="8797" actId="1076"/>
          <ac:spMkLst>
            <pc:docMk/>
            <pc:sldMk cId="442636865" sldId="2076138179"/>
            <ac:spMk id="4" creationId="{7E39B9E3-04F9-518D-DF4A-D659E4578E31}"/>
          </ac:spMkLst>
        </pc:spChg>
        <pc:spChg chg="mod">
          <ac:chgData name="Damien Aicheh" userId="d1c61494-71f4-494c-8dd8-8244e5c466b0" providerId="ADAL" clId="{94FD653F-C5DD-45CC-95F5-85A9F4349EA8}" dt="2023-05-31T13:15:21.234" v="8365" actId="20577"/>
          <ac:spMkLst>
            <pc:docMk/>
            <pc:sldMk cId="442636865" sldId="2076138179"/>
            <ac:spMk id="14" creationId="{E307D465-5D56-0B41-96C4-901FFC2422DF}"/>
          </ac:spMkLst>
        </pc:spChg>
        <pc:spChg chg="mod">
          <ac:chgData name="Damien Aicheh" userId="d1c61494-71f4-494c-8dd8-8244e5c466b0" providerId="ADAL" clId="{94FD653F-C5DD-45CC-95F5-85A9F4349EA8}" dt="2023-05-31T13:17:45.444" v="8796" actId="113"/>
          <ac:spMkLst>
            <pc:docMk/>
            <pc:sldMk cId="442636865" sldId="2076138179"/>
            <ac:spMk id="15" creationId="{7AFD9358-0F0F-DD41-8430-DD40142A3348}"/>
          </ac:spMkLst>
        </pc:spChg>
        <pc:picChg chg="del">
          <ac:chgData name="Damien Aicheh" userId="d1c61494-71f4-494c-8dd8-8244e5c466b0" providerId="ADAL" clId="{94FD653F-C5DD-45CC-95F5-85A9F4349EA8}" dt="2023-05-31T13:13:58.820" v="8278" actId="478"/>
          <ac:picMkLst>
            <pc:docMk/>
            <pc:sldMk cId="442636865" sldId="2076138179"/>
            <ac:picMk id="3" creationId="{51DA72BF-C350-7A84-E215-FAC338C10A81}"/>
          </ac:picMkLst>
        </pc:picChg>
        <pc:picChg chg="add mod">
          <ac:chgData name="Damien Aicheh" userId="d1c61494-71f4-494c-8dd8-8244e5c466b0" providerId="ADAL" clId="{94FD653F-C5DD-45CC-95F5-85A9F4349EA8}" dt="2023-05-31T13:19:46.696" v="8931" actId="1076"/>
          <ac:picMkLst>
            <pc:docMk/>
            <pc:sldMk cId="442636865" sldId="2076138179"/>
            <ac:picMk id="6" creationId="{1616CCC8-1C6B-2831-73EF-CF96EA7EA0B5}"/>
          </ac:picMkLst>
        </pc:picChg>
      </pc:sldChg>
      <pc:sldChg chg="add del">
        <pc:chgData name="Damien Aicheh" userId="d1c61494-71f4-494c-8dd8-8244e5c466b0" providerId="ADAL" clId="{94FD653F-C5DD-45CC-95F5-85A9F4349EA8}" dt="2023-06-05T07:59:13.218" v="19585" actId="2696"/>
        <pc:sldMkLst>
          <pc:docMk/>
          <pc:sldMk cId="381795038" sldId="2076138180"/>
        </pc:sldMkLst>
      </pc:sldChg>
      <pc:sldChg chg="add del">
        <pc:chgData name="Damien Aicheh" userId="d1c61494-71f4-494c-8dd8-8244e5c466b0" providerId="ADAL" clId="{94FD653F-C5DD-45CC-95F5-85A9F4349EA8}" dt="2023-06-05T07:59:12.518" v="19584"/>
        <pc:sldMkLst>
          <pc:docMk/>
          <pc:sldMk cId="4018401784" sldId="2076138180"/>
        </pc:sldMkLst>
      </pc:sldChg>
      <pc:sldChg chg="modSp new del mod ord">
        <pc:chgData name="Damien Aicheh" userId="d1c61494-71f4-494c-8dd8-8244e5c466b0" providerId="ADAL" clId="{94FD653F-C5DD-45CC-95F5-85A9F4349EA8}" dt="2023-05-31T13:35:55.628" v="9801" actId="47"/>
        <pc:sldMkLst>
          <pc:docMk/>
          <pc:sldMk cId="3846706536" sldId="2076138181"/>
        </pc:sldMkLst>
        <pc:spChg chg="mod">
          <ac:chgData name="Damien Aicheh" userId="d1c61494-71f4-494c-8dd8-8244e5c466b0" providerId="ADAL" clId="{94FD653F-C5DD-45CC-95F5-85A9F4349EA8}" dt="2023-05-31T13:13:24.288" v="8239" actId="20577"/>
          <ac:spMkLst>
            <pc:docMk/>
            <pc:sldMk cId="3846706536" sldId="2076138181"/>
            <ac:spMk id="2" creationId="{72D3F92F-3B73-9E65-A5E2-7B9451AFA66F}"/>
          </ac:spMkLst>
        </pc:spChg>
        <pc:spChg chg="mod">
          <ac:chgData name="Damien Aicheh" userId="d1c61494-71f4-494c-8dd8-8244e5c466b0" providerId="ADAL" clId="{94FD653F-C5DD-45CC-95F5-85A9F4349EA8}" dt="2023-05-31T13:30:37.726" v="9479"/>
          <ac:spMkLst>
            <pc:docMk/>
            <pc:sldMk cId="3846706536" sldId="2076138181"/>
            <ac:spMk id="3" creationId="{D48B9271-5093-81E8-9A12-92694276F757}"/>
          </ac:spMkLst>
        </pc:spChg>
      </pc:sldChg>
      <pc:sldChg chg="addSp delSp modSp add mod">
        <pc:chgData name="Damien Aicheh" userId="d1c61494-71f4-494c-8dd8-8244e5c466b0" providerId="ADAL" clId="{94FD653F-C5DD-45CC-95F5-85A9F4349EA8}" dt="2023-06-08T08:32:45.916" v="32227" actId="20577"/>
        <pc:sldMkLst>
          <pc:docMk/>
          <pc:sldMk cId="2164751680" sldId="2076138182"/>
        </pc:sldMkLst>
        <pc:spChg chg="del mod">
          <ac:chgData name="Damien Aicheh" userId="d1c61494-71f4-494c-8dd8-8244e5c466b0" providerId="ADAL" clId="{94FD653F-C5DD-45CC-95F5-85A9F4349EA8}" dt="2023-05-31T13:26:02.316" v="9269" actId="478"/>
          <ac:spMkLst>
            <pc:docMk/>
            <pc:sldMk cId="2164751680" sldId="2076138182"/>
            <ac:spMk id="4" creationId="{7E39B9E3-04F9-518D-DF4A-D659E4578E31}"/>
          </ac:spMkLst>
        </pc:spChg>
        <pc:spChg chg="add del mod">
          <ac:chgData name="Damien Aicheh" userId="d1c61494-71f4-494c-8dd8-8244e5c466b0" providerId="ADAL" clId="{94FD653F-C5DD-45CC-95F5-85A9F4349EA8}" dt="2023-05-31T13:22:49.810" v="9139" actId="478"/>
          <ac:spMkLst>
            <pc:docMk/>
            <pc:sldMk cId="2164751680" sldId="2076138182"/>
            <ac:spMk id="5" creationId="{E225361E-98C9-712B-B555-92AA82AE5780}"/>
          </ac:spMkLst>
        </pc:spChg>
        <pc:spChg chg="add mod">
          <ac:chgData name="Damien Aicheh" userId="d1c61494-71f4-494c-8dd8-8244e5c466b0" providerId="ADAL" clId="{94FD653F-C5DD-45CC-95F5-85A9F4349EA8}" dt="2023-05-31T13:26:31.415" v="9300" actId="1076"/>
          <ac:spMkLst>
            <pc:docMk/>
            <pc:sldMk cId="2164751680" sldId="2076138182"/>
            <ac:spMk id="6" creationId="{FA8D0CC8-0575-2CB0-C6FE-D827E425ED99}"/>
          </ac:spMkLst>
        </pc:spChg>
        <pc:spChg chg="mod">
          <ac:chgData name="Damien Aicheh" userId="d1c61494-71f4-494c-8dd8-8244e5c466b0" providerId="ADAL" clId="{94FD653F-C5DD-45CC-95F5-85A9F4349EA8}" dt="2023-06-01T15:42:50.486" v="17112" actId="20577"/>
          <ac:spMkLst>
            <pc:docMk/>
            <pc:sldMk cId="2164751680" sldId="2076138182"/>
            <ac:spMk id="14" creationId="{E307D465-5D56-0B41-96C4-901FFC2422DF}"/>
          </ac:spMkLst>
        </pc:spChg>
        <pc:spChg chg="mod">
          <ac:chgData name="Damien Aicheh" userId="d1c61494-71f4-494c-8dd8-8244e5c466b0" providerId="ADAL" clId="{94FD653F-C5DD-45CC-95F5-85A9F4349EA8}" dt="2023-06-08T08:32:45.916" v="32227" actId="20577"/>
          <ac:spMkLst>
            <pc:docMk/>
            <pc:sldMk cId="2164751680" sldId="2076138182"/>
            <ac:spMk id="15" creationId="{7AFD9358-0F0F-DD41-8430-DD40142A3348}"/>
          </ac:spMkLst>
        </pc:spChg>
        <pc:picChg chg="add mod">
          <ac:chgData name="Damien Aicheh" userId="d1c61494-71f4-494c-8dd8-8244e5c466b0" providerId="ADAL" clId="{94FD653F-C5DD-45CC-95F5-85A9F4349EA8}" dt="2023-05-31T13:26:29.150" v="9299" actId="1076"/>
          <ac:picMkLst>
            <pc:docMk/>
            <pc:sldMk cId="2164751680" sldId="2076138182"/>
            <ac:picMk id="3" creationId="{681503B6-49F5-0421-DEAE-5FC7448A325D}"/>
          </ac:picMkLst>
        </pc:picChg>
      </pc:sldChg>
      <pc:sldChg chg="addSp delSp modSp add mod">
        <pc:chgData name="Damien Aicheh" userId="d1c61494-71f4-494c-8dd8-8244e5c466b0" providerId="ADAL" clId="{94FD653F-C5DD-45CC-95F5-85A9F4349EA8}" dt="2023-06-08T08:34:41.484" v="32360" actId="1076"/>
        <pc:sldMkLst>
          <pc:docMk/>
          <pc:sldMk cId="691195073" sldId="2076138183"/>
        </pc:sldMkLst>
        <pc:spChg chg="del mod">
          <ac:chgData name="Damien Aicheh" userId="d1c61494-71f4-494c-8dd8-8244e5c466b0" providerId="ADAL" clId="{94FD653F-C5DD-45CC-95F5-85A9F4349EA8}" dt="2023-06-01T15:42:05.635" v="17059" actId="478"/>
          <ac:spMkLst>
            <pc:docMk/>
            <pc:sldMk cId="691195073" sldId="2076138183"/>
            <ac:spMk id="6" creationId="{FA8D0CC8-0575-2CB0-C6FE-D827E425ED99}"/>
          </ac:spMkLst>
        </pc:spChg>
        <pc:spChg chg="mod">
          <ac:chgData name="Damien Aicheh" userId="d1c61494-71f4-494c-8dd8-8244e5c466b0" providerId="ADAL" clId="{94FD653F-C5DD-45CC-95F5-85A9F4349EA8}" dt="2023-06-01T15:42:34.573" v="17109" actId="20577"/>
          <ac:spMkLst>
            <pc:docMk/>
            <pc:sldMk cId="691195073" sldId="2076138183"/>
            <ac:spMk id="14" creationId="{E307D465-5D56-0B41-96C4-901FFC2422DF}"/>
          </ac:spMkLst>
        </pc:spChg>
        <pc:spChg chg="mod">
          <ac:chgData name="Damien Aicheh" userId="d1c61494-71f4-494c-8dd8-8244e5c466b0" providerId="ADAL" clId="{94FD653F-C5DD-45CC-95F5-85A9F4349EA8}" dt="2023-06-08T08:34:39.243" v="32359" actId="113"/>
          <ac:spMkLst>
            <pc:docMk/>
            <pc:sldMk cId="691195073" sldId="2076138183"/>
            <ac:spMk id="15" creationId="{7AFD9358-0F0F-DD41-8430-DD40142A3348}"/>
          </ac:spMkLst>
        </pc:spChg>
        <pc:picChg chg="del">
          <ac:chgData name="Damien Aicheh" userId="d1c61494-71f4-494c-8dd8-8244e5c466b0" providerId="ADAL" clId="{94FD653F-C5DD-45CC-95F5-85A9F4349EA8}" dt="2023-05-31T13:24:56.675" v="9245" actId="478"/>
          <ac:picMkLst>
            <pc:docMk/>
            <pc:sldMk cId="691195073" sldId="2076138183"/>
            <ac:picMk id="3" creationId="{681503B6-49F5-0421-DEAE-5FC7448A325D}"/>
          </ac:picMkLst>
        </pc:picChg>
        <pc:picChg chg="add mod">
          <ac:chgData name="Damien Aicheh" userId="d1c61494-71f4-494c-8dd8-8244e5c466b0" providerId="ADAL" clId="{94FD653F-C5DD-45CC-95F5-85A9F4349EA8}" dt="2023-06-08T08:34:41.484" v="32360" actId="1076"/>
          <ac:picMkLst>
            <pc:docMk/>
            <pc:sldMk cId="691195073" sldId="2076138183"/>
            <ac:picMk id="5" creationId="{9CBB3DC2-F1FE-7EA2-F0DB-65529CC6EAB5}"/>
          </ac:picMkLst>
        </pc:picChg>
      </pc:sldChg>
      <pc:sldChg chg="addSp delSp modSp add mod ord">
        <pc:chgData name="Damien Aicheh" userId="d1c61494-71f4-494c-8dd8-8244e5c466b0" providerId="ADAL" clId="{94FD653F-C5DD-45CC-95F5-85A9F4349EA8}" dt="2023-06-06T11:50:25.536" v="23879" actId="20577"/>
        <pc:sldMkLst>
          <pc:docMk/>
          <pc:sldMk cId="3612265953" sldId="2076138184"/>
        </pc:sldMkLst>
        <pc:spChg chg="add del mod">
          <ac:chgData name="Damien Aicheh" userId="d1c61494-71f4-494c-8dd8-8244e5c466b0" providerId="ADAL" clId="{94FD653F-C5DD-45CC-95F5-85A9F4349EA8}" dt="2023-05-31T13:35:35.431" v="9800"/>
          <ac:spMkLst>
            <pc:docMk/>
            <pc:sldMk cId="3612265953" sldId="2076138184"/>
            <ac:spMk id="2" creationId="{975782BB-CEF5-4CB2-3B16-B0FEAE6099A6}"/>
          </ac:spMkLst>
        </pc:spChg>
        <pc:spChg chg="mod">
          <ac:chgData name="Damien Aicheh" userId="d1c61494-71f4-494c-8dd8-8244e5c466b0" providerId="ADAL" clId="{94FD653F-C5DD-45CC-95F5-85A9F4349EA8}" dt="2023-06-06T11:50:25.536" v="23879" actId="20577"/>
          <ac:spMkLst>
            <pc:docMk/>
            <pc:sldMk cId="3612265953" sldId="2076138184"/>
            <ac:spMk id="3" creationId="{4A894E9A-62D1-8D11-F4C0-A0F03FD1BC37}"/>
          </ac:spMkLst>
        </pc:spChg>
        <pc:spChg chg="add del mod">
          <ac:chgData name="Damien Aicheh" userId="d1c61494-71f4-494c-8dd8-8244e5c466b0" providerId="ADAL" clId="{94FD653F-C5DD-45CC-95F5-85A9F4349EA8}" dt="2023-05-31T13:37:39.207" v="9823"/>
          <ac:spMkLst>
            <pc:docMk/>
            <pc:sldMk cId="3612265953" sldId="2076138184"/>
            <ac:spMk id="5" creationId="{87C10A8F-F91F-1070-FC5C-74D472313139}"/>
          </ac:spMkLst>
        </pc:spChg>
        <pc:spChg chg="mod">
          <ac:chgData name="Damien Aicheh" userId="d1c61494-71f4-494c-8dd8-8244e5c466b0" providerId="ADAL" clId="{94FD653F-C5DD-45CC-95F5-85A9F4349EA8}" dt="2023-06-05T14:19:23.671" v="22330" actId="20577"/>
          <ac:spMkLst>
            <pc:docMk/>
            <pc:sldMk cId="3612265953" sldId="2076138184"/>
            <ac:spMk id="14" creationId="{E307D465-5D56-0B41-96C4-901FFC2422DF}"/>
          </ac:spMkLst>
        </pc:spChg>
      </pc:sldChg>
      <pc:sldChg chg="addSp delSp modSp add del mod">
        <pc:chgData name="Damien Aicheh" userId="d1c61494-71f4-494c-8dd8-8244e5c466b0" providerId="ADAL" clId="{94FD653F-C5DD-45CC-95F5-85A9F4349EA8}" dt="2023-05-31T13:42:18.145" v="9997" actId="47"/>
        <pc:sldMkLst>
          <pc:docMk/>
          <pc:sldMk cId="3586872354" sldId="2076138185"/>
        </pc:sldMkLst>
        <pc:spChg chg="add mod">
          <ac:chgData name="Damien Aicheh" userId="d1c61494-71f4-494c-8dd8-8244e5c466b0" providerId="ADAL" clId="{94FD653F-C5DD-45CC-95F5-85A9F4349EA8}" dt="2023-05-31T13:40:38.073" v="9935" actId="1582"/>
          <ac:spMkLst>
            <pc:docMk/>
            <pc:sldMk cId="3586872354" sldId="2076138185"/>
            <ac:spMk id="5" creationId="{6B571417-7187-CAC4-0E4E-2BF6495CBD05}"/>
          </ac:spMkLst>
        </pc:spChg>
        <pc:spChg chg="add mod">
          <ac:chgData name="Damien Aicheh" userId="d1c61494-71f4-494c-8dd8-8244e5c466b0" providerId="ADAL" clId="{94FD653F-C5DD-45CC-95F5-85A9F4349EA8}" dt="2023-05-31T13:40:48.766" v="9938" actId="14100"/>
          <ac:spMkLst>
            <pc:docMk/>
            <pc:sldMk cId="3586872354" sldId="2076138185"/>
            <ac:spMk id="6" creationId="{00BCD569-1E2C-D969-EC80-414135331C57}"/>
          </ac:spMkLst>
        </pc:spChg>
        <pc:spChg chg="mod">
          <ac:chgData name="Damien Aicheh" userId="d1c61494-71f4-494c-8dd8-8244e5c466b0" providerId="ADAL" clId="{94FD653F-C5DD-45CC-95F5-85A9F4349EA8}" dt="2023-05-31T13:38:07.069" v="9841" actId="20577"/>
          <ac:spMkLst>
            <pc:docMk/>
            <pc:sldMk cId="3586872354" sldId="2076138185"/>
            <ac:spMk id="14" creationId="{E307D465-5D56-0B41-96C4-901FFC2422DF}"/>
          </ac:spMkLst>
        </pc:spChg>
        <pc:spChg chg="mod">
          <ac:chgData name="Damien Aicheh" userId="d1c61494-71f4-494c-8dd8-8244e5c466b0" providerId="ADAL" clId="{94FD653F-C5DD-45CC-95F5-85A9F4349EA8}" dt="2023-05-31T13:40:01.685" v="9929" actId="12"/>
          <ac:spMkLst>
            <pc:docMk/>
            <pc:sldMk cId="3586872354" sldId="2076138185"/>
            <ac:spMk id="15" creationId="{7AFD9358-0F0F-DD41-8430-DD40142A3348}"/>
          </ac:spMkLst>
        </pc:spChg>
        <pc:picChg chg="del">
          <ac:chgData name="Damien Aicheh" userId="d1c61494-71f4-494c-8dd8-8244e5c466b0" providerId="ADAL" clId="{94FD653F-C5DD-45CC-95F5-85A9F4349EA8}" dt="2023-05-31T13:38:37.372" v="9842" actId="478"/>
          <ac:picMkLst>
            <pc:docMk/>
            <pc:sldMk cId="3586872354" sldId="2076138185"/>
            <ac:picMk id="3" creationId="{E2D3615E-854C-C2DC-54B1-4F8A810160E6}"/>
          </ac:picMkLst>
        </pc:picChg>
        <pc:picChg chg="add mod">
          <ac:chgData name="Damien Aicheh" userId="d1c61494-71f4-494c-8dd8-8244e5c466b0" providerId="ADAL" clId="{94FD653F-C5DD-45CC-95F5-85A9F4349EA8}" dt="2023-05-31T13:40:10.481" v="9931" actId="14100"/>
          <ac:picMkLst>
            <pc:docMk/>
            <pc:sldMk cId="3586872354" sldId="2076138185"/>
            <ac:picMk id="4" creationId="{E13AAE3A-3FF2-D82B-7F70-093470FD3D8F}"/>
          </ac:picMkLst>
        </pc:picChg>
      </pc:sldChg>
      <pc:sldChg chg="add del">
        <pc:chgData name="Damien Aicheh" userId="d1c61494-71f4-494c-8dd8-8244e5c466b0" providerId="ADAL" clId="{94FD653F-C5DD-45CC-95F5-85A9F4349EA8}" dt="2023-05-31T13:42:18.145" v="9997" actId="47"/>
        <pc:sldMkLst>
          <pc:docMk/>
          <pc:sldMk cId="3478539622" sldId="2076138186"/>
        </pc:sldMkLst>
      </pc:sldChg>
      <pc:sldChg chg="addSp modSp add del mod ord">
        <pc:chgData name="Damien Aicheh" userId="d1c61494-71f4-494c-8dd8-8244e5c466b0" providerId="ADAL" clId="{94FD653F-C5DD-45CC-95F5-85A9F4349EA8}" dt="2023-05-31T13:50:02.092" v="10412" actId="47"/>
        <pc:sldMkLst>
          <pc:docMk/>
          <pc:sldMk cId="3533967872" sldId="2076138187"/>
        </pc:sldMkLst>
        <pc:spChg chg="add mod">
          <ac:chgData name="Damien Aicheh" userId="d1c61494-71f4-494c-8dd8-8244e5c466b0" providerId="ADAL" clId="{94FD653F-C5DD-45CC-95F5-85A9F4349EA8}" dt="2023-05-31T13:41:38.396" v="9952" actId="1076"/>
          <ac:spMkLst>
            <pc:docMk/>
            <pc:sldMk cId="3533967872" sldId="2076138187"/>
            <ac:spMk id="2" creationId="{1FA0E238-6045-D333-A36C-5293963F9506}"/>
          </ac:spMkLst>
        </pc:spChg>
        <pc:spChg chg="mod">
          <ac:chgData name="Damien Aicheh" userId="d1c61494-71f4-494c-8dd8-8244e5c466b0" providerId="ADAL" clId="{94FD653F-C5DD-45CC-95F5-85A9F4349EA8}" dt="2023-05-31T13:42:49.571" v="10027" actId="20577"/>
          <ac:spMkLst>
            <pc:docMk/>
            <pc:sldMk cId="3533967872" sldId="2076138187"/>
            <ac:spMk id="15" creationId="{7AFD9358-0F0F-DD41-8430-DD40142A3348}"/>
          </ac:spMkLst>
        </pc:spChg>
        <pc:picChg chg="mod">
          <ac:chgData name="Damien Aicheh" userId="d1c61494-71f4-494c-8dd8-8244e5c466b0" providerId="ADAL" clId="{94FD653F-C5DD-45CC-95F5-85A9F4349EA8}" dt="2023-05-31T13:42:06.979" v="9994" actId="1038"/>
          <ac:picMkLst>
            <pc:docMk/>
            <pc:sldMk cId="3533967872" sldId="2076138187"/>
            <ac:picMk id="4" creationId="{E13AAE3A-3FF2-D82B-7F70-093470FD3D8F}"/>
          </ac:picMkLst>
        </pc:picChg>
      </pc:sldChg>
      <pc:sldChg chg="delSp modSp add mod ord">
        <pc:chgData name="Damien Aicheh" userId="d1c61494-71f4-494c-8dd8-8244e5c466b0" providerId="ADAL" clId="{94FD653F-C5DD-45CC-95F5-85A9F4349EA8}" dt="2023-06-05T14:21:42.950" v="22340" actId="113"/>
        <pc:sldMkLst>
          <pc:docMk/>
          <pc:sldMk cId="44515756" sldId="2076138188"/>
        </pc:sldMkLst>
        <pc:spChg chg="del">
          <ac:chgData name="Damien Aicheh" userId="d1c61494-71f4-494c-8dd8-8244e5c466b0" providerId="ADAL" clId="{94FD653F-C5DD-45CC-95F5-85A9F4349EA8}" dt="2023-05-31T13:43:19.565" v="10039" actId="478"/>
          <ac:spMkLst>
            <pc:docMk/>
            <pc:sldMk cId="44515756" sldId="2076138188"/>
            <ac:spMk id="2" creationId="{1FA0E238-6045-D333-A36C-5293963F9506}"/>
          </ac:spMkLst>
        </pc:spChg>
        <pc:spChg chg="del">
          <ac:chgData name="Damien Aicheh" userId="d1c61494-71f4-494c-8dd8-8244e5c466b0" providerId="ADAL" clId="{94FD653F-C5DD-45CC-95F5-85A9F4349EA8}" dt="2023-05-31T13:43:19.565" v="10039" actId="478"/>
          <ac:spMkLst>
            <pc:docMk/>
            <pc:sldMk cId="44515756" sldId="2076138188"/>
            <ac:spMk id="5" creationId="{6B571417-7187-CAC4-0E4E-2BF6495CBD05}"/>
          </ac:spMkLst>
        </pc:spChg>
        <pc:spChg chg="del">
          <ac:chgData name="Damien Aicheh" userId="d1c61494-71f4-494c-8dd8-8244e5c466b0" providerId="ADAL" clId="{94FD653F-C5DD-45CC-95F5-85A9F4349EA8}" dt="2023-05-31T13:43:19.565" v="10039" actId="478"/>
          <ac:spMkLst>
            <pc:docMk/>
            <pc:sldMk cId="44515756" sldId="2076138188"/>
            <ac:spMk id="6" creationId="{00BCD569-1E2C-D969-EC80-414135331C57}"/>
          </ac:spMkLst>
        </pc:spChg>
        <pc:spChg chg="mod">
          <ac:chgData name="Damien Aicheh" userId="d1c61494-71f4-494c-8dd8-8244e5c466b0" providerId="ADAL" clId="{94FD653F-C5DD-45CC-95F5-85A9F4349EA8}" dt="2023-05-31T13:43:07.824" v="10037" actId="20577"/>
          <ac:spMkLst>
            <pc:docMk/>
            <pc:sldMk cId="44515756" sldId="2076138188"/>
            <ac:spMk id="14" creationId="{E307D465-5D56-0B41-96C4-901FFC2422DF}"/>
          </ac:spMkLst>
        </pc:spChg>
        <pc:spChg chg="mod">
          <ac:chgData name="Damien Aicheh" userId="d1c61494-71f4-494c-8dd8-8244e5c466b0" providerId="ADAL" clId="{94FD653F-C5DD-45CC-95F5-85A9F4349EA8}" dt="2023-06-05T14:21:42.950" v="22340" actId="113"/>
          <ac:spMkLst>
            <pc:docMk/>
            <pc:sldMk cId="44515756" sldId="2076138188"/>
            <ac:spMk id="15" creationId="{7AFD9358-0F0F-DD41-8430-DD40142A3348}"/>
          </ac:spMkLst>
        </pc:spChg>
        <pc:picChg chg="del">
          <ac:chgData name="Damien Aicheh" userId="d1c61494-71f4-494c-8dd8-8244e5c466b0" providerId="ADAL" clId="{94FD653F-C5DD-45CC-95F5-85A9F4349EA8}" dt="2023-05-31T13:43:19.565" v="10039" actId="478"/>
          <ac:picMkLst>
            <pc:docMk/>
            <pc:sldMk cId="44515756" sldId="2076138188"/>
            <ac:picMk id="4" creationId="{E13AAE3A-3FF2-D82B-7F70-093470FD3D8F}"/>
          </ac:picMkLst>
        </pc:picChg>
      </pc:sldChg>
      <pc:sldChg chg="add del">
        <pc:chgData name="Damien Aicheh" userId="d1c61494-71f4-494c-8dd8-8244e5c466b0" providerId="ADAL" clId="{94FD653F-C5DD-45CC-95F5-85A9F4349EA8}" dt="2023-05-31T13:50:02.092" v="10412" actId="47"/>
        <pc:sldMkLst>
          <pc:docMk/>
          <pc:sldMk cId="3302572792" sldId="2076138189"/>
        </pc:sldMkLst>
      </pc:sldChg>
      <pc:sldChg chg="addSp delSp modSp add mod">
        <pc:chgData name="Damien Aicheh" userId="d1c61494-71f4-494c-8dd8-8244e5c466b0" providerId="ADAL" clId="{94FD653F-C5DD-45CC-95F5-85A9F4349EA8}" dt="2023-05-31T13:56:25.889" v="10499" actId="1076"/>
        <pc:sldMkLst>
          <pc:docMk/>
          <pc:sldMk cId="3421948935" sldId="2076138190"/>
        </pc:sldMkLst>
        <pc:spChg chg="add del">
          <ac:chgData name="Damien Aicheh" userId="d1c61494-71f4-494c-8dd8-8244e5c466b0" providerId="ADAL" clId="{94FD653F-C5DD-45CC-95F5-85A9F4349EA8}" dt="2023-05-31T13:50:17.992" v="10435" actId="478"/>
          <ac:spMkLst>
            <pc:docMk/>
            <pc:sldMk cId="3421948935" sldId="2076138190"/>
            <ac:spMk id="2" creationId="{1FA0E238-6045-D333-A36C-5293963F9506}"/>
          </ac:spMkLst>
        </pc:spChg>
        <pc:spChg chg="add del">
          <ac:chgData name="Damien Aicheh" userId="d1c61494-71f4-494c-8dd8-8244e5c466b0" providerId="ADAL" clId="{94FD653F-C5DD-45CC-95F5-85A9F4349EA8}" dt="2023-05-31T13:50:19.346" v="10436" actId="478"/>
          <ac:spMkLst>
            <pc:docMk/>
            <pc:sldMk cId="3421948935" sldId="2076138190"/>
            <ac:spMk id="5" creationId="{6B571417-7187-CAC4-0E4E-2BF6495CBD05}"/>
          </ac:spMkLst>
        </pc:spChg>
        <pc:spChg chg="add del">
          <ac:chgData name="Damien Aicheh" userId="d1c61494-71f4-494c-8dd8-8244e5c466b0" providerId="ADAL" clId="{94FD653F-C5DD-45CC-95F5-85A9F4349EA8}" dt="2023-05-31T13:50:16.681" v="10434" actId="478"/>
          <ac:spMkLst>
            <pc:docMk/>
            <pc:sldMk cId="3421948935" sldId="2076138190"/>
            <ac:spMk id="6" creationId="{00BCD569-1E2C-D969-EC80-414135331C57}"/>
          </ac:spMkLst>
        </pc:spChg>
        <pc:spChg chg="add del mod">
          <ac:chgData name="Damien Aicheh" userId="d1c61494-71f4-494c-8dd8-8244e5c466b0" providerId="ADAL" clId="{94FD653F-C5DD-45CC-95F5-85A9F4349EA8}" dt="2023-05-31T13:49:45.538" v="10407" actId="478"/>
          <ac:spMkLst>
            <pc:docMk/>
            <pc:sldMk cId="3421948935" sldId="2076138190"/>
            <ac:spMk id="7" creationId="{5EF42504-FFFB-4DC2-72E1-A37340338152}"/>
          </ac:spMkLst>
        </pc:spChg>
        <pc:spChg chg="mod">
          <ac:chgData name="Damien Aicheh" userId="d1c61494-71f4-494c-8dd8-8244e5c466b0" providerId="ADAL" clId="{94FD653F-C5DD-45CC-95F5-85A9F4349EA8}" dt="2023-05-31T13:54:50.260" v="10471" actId="20577"/>
          <ac:spMkLst>
            <pc:docMk/>
            <pc:sldMk cId="3421948935" sldId="2076138190"/>
            <ac:spMk id="14" creationId="{E307D465-5D56-0B41-96C4-901FFC2422DF}"/>
          </ac:spMkLst>
        </pc:spChg>
        <pc:spChg chg="del">
          <ac:chgData name="Damien Aicheh" userId="d1c61494-71f4-494c-8dd8-8244e5c466b0" providerId="ADAL" clId="{94FD653F-C5DD-45CC-95F5-85A9F4349EA8}" dt="2023-05-31T13:49:39.486" v="10406" actId="478"/>
          <ac:spMkLst>
            <pc:docMk/>
            <pc:sldMk cId="3421948935" sldId="2076138190"/>
            <ac:spMk id="15" creationId="{7AFD9358-0F0F-DD41-8430-DD40142A3348}"/>
          </ac:spMkLst>
        </pc:spChg>
        <pc:picChg chg="add del">
          <ac:chgData name="Damien Aicheh" userId="d1c61494-71f4-494c-8dd8-8244e5c466b0" providerId="ADAL" clId="{94FD653F-C5DD-45CC-95F5-85A9F4349EA8}" dt="2023-05-31T13:50:14.886" v="10433" actId="478"/>
          <ac:picMkLst>
            <pc:docMk/>
            <pc:sldMk cId="3421948935" sldId="2076138190"/>
            <ac:picMk id="4" creationId="{E13AAE3A-3FF2-D82B-7F70-093470FD3D8F}"/>
          </ac:picMkLst>
        </pc:picChg>
        <pc:picChg chg="add mod modCrop">
          <ac:chgData name="Damien Aicheh" userId="d1c61494-71f4-494c-8dd8-8244e5c466b0" providerId="ADAL" clId="{94FD653F-C5DD-45CC-95F5-85A9F4349EA8}" dt="2023-05-31T13:56:25.889" v="10499" actId="1076"/>
          <ac:picMkLst>
            <pc:docMk/>
            <pc:sldMk cId="3421948935" sldId="2076138190"/>
            <ac:picMk id="9" creationId="{8B675956-2D6F-028C-933F-B9F7AE498AC7}"/>
          </ac:picMkLst>
        </pc:picChg>
      </pc:sldChg>
      <pc:sldChg chg="addSp modSp add mod ord">
        <pc:chgData name="Damien Aicheh" userId="d1c61494-71f4-494c-8dd8-8244e5c466b0" providerId="ADAL" clId="{94FD653F-C5DD-45CC-95F5-85A9F4349EA8}" dt="2023-05-31T13:56:29.065" v="10500" actId="1076"/>
        <pc:sldMkLst>
          <pc:docMk/>
          <pc:sldMk cId="3509104739" sldId="2076138191"/>
        </pc:sldMkLst>
        <pc:spChg chg="mod">
          <ac:chgData name="Damien Aicheh" userId="d1c61494-71f4-494c-8dd8-8244e5c466b0" providerId="ADAL" clId="{94FD653F-C5DD-45CC-95F5-85A9F4349EA8}" dt="2023-05-31T13:55:01.732" v="10480" actId="20577"/>
          <ac:spMkLst>
            <pc:docMk/>
            <pc:sldMk cId="3509104739" sldId="2076138191"/>
            <ac:spMk id="14" creationId="{E307D465-5D56-0B41-96C4-901FFC2422DF}"/>
          </ac:spMkLst>
        </pc:spChg>
        <pc:picChg chg="add mod">
          <ac:chgData name="Damien Aicheh" userId="d1c61494-71f4-494c-8dd8-8244e5c466b0" providerId="ADAL" clId="{94FD653F-C5DD-45CC-95F5-85A9F4349EA8}" dt="2023-05-31T13:56:29.065" v="10500" actId="1076"/>
          <ac:picMkLst>
            <pc:docMk/>
            <pc:sldMk cId="3509104739" sldId="2076138191"/>
            <ac:picMk id="3" creationId="{6C6BFEB2-975D-BDEC-C075-DBBC1FEBB3D3}"/>
          </ac:picMkLst>
        </pc:picChg>
      </pc:sldChg>
      <pc:sldChg chg="addSp delSp modSp add mod ord">
        <pc:chgData name="Damien Aicheh" userId="d1c61494-71f4-494c-8dd8-8244e5c466b0" providerId="ADAL" clId="{94FD653F-C5DD-45CC-95F5-85A9F4349EA8}" dt="2023-05-31T13:58:12.950" v="10523" actId="1076"/>
        <pc:sldMkLst>
          <pc:docMk/>
          <pc:sldMk cId="3230891872" sldId="2076138192"/>
        </pc:sldMkLst>
        <pc:spChg chg="mod">
          <ac:chgData name="Damien Aicheh" userId="d1c61494-71f4-494c-8dd8-8244e5c466b0" providerId="ADAL" clId="{94FD653F-C5DD-45CC-95F5-85A9F4349EA8}" dt="2023-05-31T13:58:02.583" v="10518" actId="20577"/>
          <ac:spMkLst>
            <pc:docMk/>
            <pc:sldMk cId="3230891872" sldId="2076138192"/>
            <ac:spMk id="14" creationId="{E307D465-5D56-0B41-96C4-901FFC2422DF}"/>
          </ac:spMkLst>
        </pc:spChg>
        <pc:picChg chg="add del">
          <ac:chgData name="Damien Aicheh" userId="d1c61494-71f4-494c-8dd8-8244e5c466b0" providerId="ADAL" clId="{94FD653F-C5DD-45CC-95F5-85A9F4349EA8}" dt="2023-05-31T13:56:59.381" v="10504" actId="22"/>
          <ac:picMkLst>
            <pc:docMk/>
            <pc:sldMk cId="3230891872" sldId="2076138192"/>
            <ac:picMk id="3" creationId="{F946118F-0A08-89DF-6113-60565FBA39A9}"/>
          </ac:picMkLst>
        </pc:picChg>
        <pc:picChg chg="add mod">
          <ac:chgData name="Damien Aicheh" userId="d1c61494-71f4-494c-8dd8-8244e5c466b0" providerId="ADAL" clId="{94FD653F-C5DD-45CC-95F5-85A9F4349EA8}" dt="2023-05-31T13:58:12.950" v="10523" actId="1076"/>
          <ac:picMkLst>
            <pc:docMk/>
            <pc:sldMk cId="3230891872" sldId="2076138192"/>
            <ac:picMk id="5" creationId="{94360DEC-034D-CA65-1253-249F5FA709EC}"/>
          </ac:picMkLst>
        </pc:picChg>
      </pc:sldChg>
      <pc:sldChg chg="addSp delSp modSp add mod">
        <pc:chgData name="Damien Aicheh" userId="d1c61494-71f4-494c-8dd8-8244e5c466b0" providerId="ADAL" clId="{94FD653F-C5DD-45CC-95F5-85A9F4349EA8}" dt="2023-06-01T07:47:20.721" v="13132"/>
        <pc:sldMkLst>
          <pc:docMk/>
          <pc:sldMk cId="2386045285" sldId="2076138193"/>
        </pc:sldMkLst>
        <pc:spChg chg="mod">
          <ac:chgData name="Damien Aicheh" userId="d1c61494-71f4-494c-8dd8-8244e5c466b0" providerId="ADAL" clId="{94FD653F-C5DD-45CC-95F5-85A9F4349EA8}" dt="2023-05-31T14:07:08.225" v="10690" actId="20577"/>
          <ac:spMkLst>
            <pc:docMk/>
            <pc:sldMk cId="2386045285" sldId="2076138193"/>
            <ac:spMk id="5" creationId="{007C2C26-EFD2-E847-AEA7-5CEF245E0904}"/>
          </ac:spMkLst>
        </pc:spChg>
        <pc:graphicFrameChg chg="add del mod">
          <ac:chgData name="Damien Aicheh" userId="d1c61494-71f4-494c-8dd8-8244e5c466b0" providerId="ADAL" clId="{94FD653F-C5DD-45CC-95F5-85A9F4349EA8}" dt="2023-06-01T07:47:20.721" v="13132"/>
          <ac:graphicFrameMkLst>
            <pc:docMk/>
            <pc:sldMk cId="2386045285" sldId="2076138193"/>
            <ac:graphicFrameMk id="2" creationId="{92EFD8AB-1E07-34A7-12A3-D1404391E413}"/>
          </ac:graphicFrameMkLst>
        </pc:graphicFrameChg>
      </pc:sldChg>
      <pc:sldChg chg="modSp add mod">
        <pc:chgData name="Damien Aicheh" userId="d1c61494-71f4-494c-8dd8-8244e5c466b0" providerId="ADAL" clId="{94FD653F-C5DD-45CC-95F5-85A9F4349EA8}" dt="2023-06-07T12:19:16.995" v="29788" actId="14100"/>
        <pc:sldMkLst>
          <pc:docMk/>
          <pc:sldMk cId="1302849635" sldId="2076138194"/>
        </pc:sldMkLst>
        <pc:spChg chg="mod">
          <ac:chgData name="Damien Aicheh" userId="d1c61494-71f4-494c-8dd8-8244e5c466b0" providerId="ADAL" clId="{94FD653F-C5DD-45CC-95F5-85A9F4349EA8}" dt="2023-05-31T14:07:29.012" v="10705" actId="20577"/>
          <ac:spMkLst>
            <pc:docMk/>
            <pc:sldMk cId="1302849635" sldId="2076138194"/>
            <ac:spMk id="2" creationId="{51DBA36C-7759-9932-E4E3-8E4B4A89C8AF}"/>
          </ac:spMkLst>
        </pc:spChg>
        <pc:spChg chg="mod">
          <ac:chgData name="Damien Aicheh" userId="d1c61494-71f4-494c-8dd8-8244e5c466b0" providerId="ADAL" clId="{94FD653F-C5DD-45CC-95F5-85A9F4349EA8}" dt="2023-06-07T12:19:16.995" v="29788" actId="14100"/>
          <ac:spMkLst>
            <pc:docMk/>
            <pc:sldMk cId="1302849635" sldId="2076138194"/>
            <ac:spMk id="3" creationId="{E40141B5-A775-CD3B-1878-ABCF58784A66}"/>
          </ac:spMkLst>
        </pc:spChg>
      </pc:sldChg>
      <pc:sldChg chg="addSp modSp add mod">
        <pc:chgData name="Damien Aicheh" userId="d1c61494-71f4-494c-8dd8-8244e5c466b0" providerId="ADAL" clId="{94FD653F-C5DD-45CC-95F5-85A9F4349EA8}" dt="2023-05-31T14:10:22.292" v="10827" actId="3626"/>
        <pc:sldMkLst>
          <pc:docMk/>
          <pc:sldMk cId="4078960621" sldId="2076138195"/>
        </pc:sldMkLst>
        <pc:spChg chg="mod">
          <ac:chgData name="Damien Aicheh" userId="d1c61494-71f4-494c-8dd8-8244e5c466b0" providerId="ADAL" clId="{94FD653F-C5DD-45CC-95F5-85A9F4349EA8}" dt="2023-05-31T14:09:16.130" v="10793" actId="20577"/>
          <ac:spMkLst>
            <pc:docMk/>
            <pc:sldMk cId="4078960621" sldId="2076138195"/>
            <ac:spMk id="2" creationId="{51DBA36C-7759-9932-E4E3-8E4B4A89C8AF}"/>
          </ac:spMkLst>
        </pc:spChg>
        <pc:spChg chg="mod">
          <ac:chgData name="Damien Aicheh" userId="d1c61494-71f4-494c-8dd8-8244e5c466b0" providerId="ADAL" clId="{94FD653F-C5DD-45CC-95F5-85A9F4349EA8}" dt="2023-05-31T14:10:22.292" v="10827" actId="3626"/>
          <ac:spMkLst>
            <pc:docMk/>
            <pc:sldMk cId="4078960621" sldId="2076138195"/>
            <ac:spMk id="3" creationId="{E40141B5-A775-CD3B-1878-ABCF58784A66}"/>
          </ac:spMkLst>
        </pc:spChg>
        <pc:picChg chg="add mod">
          <ac:chgData name="Damien Aicheh" userId="d1c61494-71f4-494c-8dd8-8244e5c466b0" providerId="ADAL" clId="{94FD653F-C5DD-45CC-95F5-85A9F4349EA8}" dt="2023-05-31T14:09:26.781" v="10794"/>
          <ac:picMkLst>
            <pc:docMk/>
            <pc:sldMk cId="4078960621" sldId="2076138195"/>
            <ac:picMk id="4" creationId="{EB21E3E6-954E-CBD5-B1E5-C944136CCAAB}"/>
          </ac:picMkLst>
        </pc:picChg>
      </pc:sldChg>
      <pc:sldChg chg="add del ord">
        <pc:chgData name="Damien Aicheh" userId="d1c61494-71f4-494c-8dd8-8244e5c466b0" providerId="ADAL" clId="{94FD653F-C5DD-45CC-95F5-85A9F4349EA8}" dt="2023-06-01T15:44:11.807" v="17155" actId="47"/>
        <pc:sldMkLst>
          <pc:docMk/>
          <pc:sldMk cId="1871935849" sldId="2076138196"/>
        </pc:sldMkLst>
      </pc:sldChg>
      <pc:sldChg chg="delSp modSp add mod">
        <pc:chgData name="Damien Aicheh" userId="d1c61494-71f4-494c-8dd8-8244e5c466b0" providerId="ADAL" clId="{94FD653F-C5DD-45CC-95F5-85A9F4349EA8}" dt="2023-05-31T14:16:20.015" v="10919" actId="6549"/>
        <pc:sldMkLst>
          <pc:docMk/>
          <pc:sldMk cId="3237662925" sldId="2076138197"/>
        </pc:sldMkLst>
        <pc:spChg chg="mod">
          <ac:chgData name="Damien Aicheh" userId="d1c61494-71f4-494c-8dd8-8244e5c466b0" providerId="ADAL" clId="{94FD653F-C5DD-45CC-95F5-85A9F4349EA8}" dt="2023-05-31T14:12:22.979" v="10835" actId="20577"/>
          <ac:spMkLst>
            <pc:docMk/>
            <pc:sldMk cId="3237662925" sldId="2076138197"/>
            <ac:spMk id="2" creationId="{51DBA36C-7759-9932-E4E3-8E4B4A89C8AF}"/>
          </ac:spMkLst>
        </pc:spChg>
        <pc:spChg chg="mod">
          <ac:chgData name="Damien Aicheh" userId="d1c61494-71f4-494c-8dd8-8244e5c466b0" providerId="ADAL" clId="{94FD653F-C5DD-45CC-95F5-85A9F4349EA8}" dt="2023-05-31T14:16:20.015" v="10919" actId="6549"/>
          <ac:spMkLst>
            <pc:docMk/>
            <pc:sldMk cId="3237662925" sldId="2076138197"/>
            <ac:spMk id="3" creationId="{E40141B5-A775-CD3B-1878-ABCF58784A66}"/>
          </ac:spMkLst>
        </pc:spChg>
        <pc:picChg chg="del">
          <ac:chgData name="Damien Aicheh" userId="d1c61494-71f4-494c-8dd8-8244e5c466b0" providerId="ADAL" clId="{94FD653F-C5DD-45CC-95F5-85A9F4349EA8}" dt="2023-05-31T14:14:41.287" v="10876" actId="478"/>
          <ac:picMkLst>
            <pc:docMk/>
            <pc:sldMk cId="3237662925" sldId="2076138197"/>
            <ac:picMk id="4" creationId="{EB21E3E6-954E-CBD5-B1E5-C944136CCAAB}"/>
          </ac:picMkLst>
        </pc:picChg>
      </pc:sldChg>
      <pc:sldChg chg="addSp modSp add mod">
        <pc:chgData name="Damien Aicheh" userId="d1c61494-71f4-494c-8dd8-8244e5c466b0" providerId="ADAL" clId="{94FD653F-C5DD-45CC-95F5-85A9F4349EA8}" dt="2023-05-31T14:20:51.263" v="10974" actId="20577"/>
        <pc:sldMkLst>
          <pc:docMk/>
          <pc:sldMk cId="3008085411" sldId="2076138198"/>
        </pc:sldMkLst>
        <pc:spChg chg="mod">
          <ac:chgData name="Damien Aicheh" userId="d1c61494-71f4-494c-8dd8-8244e5c466b0" providerId="ADAL" clId="{94FD653F-C5DD-45CC-95F5-85A9F4349EA8}" dt="2023-05-31T14:20:03.881" v="10930"/>
          <ac:spMkLst>
            <pc:docMk/>
            <pc:sldMk cId="3008085411" sldId="2076138198"/>
            <ac:spMk id="2" creationId="{51DBA36C-7759-9932-E4E3-8E4B4A89C8AF}"/>
          </ac:spMkLst>
        </pc:spChg>
        <pc:spChg chg="mod">
          <ac:chgData name="Damien Aicheh" userId="d1c61494-71f4-494c-8dd8-8244e5c466b0" providerId="ADAL" clId="{94FD653F-C5DD-45CC-95F5-85A9F4349EA8}" dt="2023-05-31T14:20:51.263" v="10974" actId="20577"/>
          <ac:spMkLst>
            <pc:docMk/>
            <pc:sldMk cId="3008085411" sldId="2076138198"/>
            <ac:spMk id="3" creationId="{E40141B5-A775-CD3B-1878-ABCF58784A66}"/>
          </ac:spMkLst>
        </pc:spChg>
        <pc:picChg chg="add mod">
          <ac:chgData name="Damien Aicheh" userId="d1c61494-71f4-494c-8dd8-8244e5c466b0" providerId="ADAL" clId="{94FD653F-C5DD-45CC-95F5-85A9F4349EA8}" dt="2023-05-31T14:20:39.750" v="10935" actId="1076"/>
          <ac:picMkLst>
            <pc:docMk/>
            <pc:sldMk cId="3008085411" sldId="2076138198"/>
            <ac:picMk id="5" creationId="{F5ADC81E-5066-2BB2-2E4B-78CD33820809}"/>
          </ac:picMkLst>
        </pc:picChg>
      </pc:sldChg>
      <pc:sldChg chg="addSp delSp modSp new mod">
        <pc:chgData name="Damien Aicheh" userId="d1c61494-71f4-494c-8dd8-8244e5c466b0" providerId="ADAL" clId="{94FD653F-C5DD-45CC-95F5-85A9F4349EA8}" dt="2023-06-08T12:33:06.728" v="32618" actId="20577"/>
        <pc:sldMkLst>
          <pc:docMk/>
          <pc:sldMk cId="2508277588" sldId="2076138199"/>
        </pc:sldMkLst>
        <pc:spChg chg="mod">
          <ac:chgData name="Damien Aicheh" userId="d1c61494-71f4-494c-8dd8-8244e5c466b0" providerId="ADAL" clId="{94FD653F-C5DD-45CC-95F5-85A9F4349EA8}" dt="2023-05-31T14:33:17.931" v="11238"/>
          <ac:spMkLst>
            <pc:docMk/>
            <pc:sldMk cId="2508277588" sldId="2076138199"/>
            <ac:spMk id="2" creationId="{AD13FB18-45D8-C754-6A22-200325F605FE}"/>
          </ac:spMkLst>
        </pc:spChg>
        <pc:spChg chg="del">
          <ac:chgData name="Damien Aicheh" userId="d1c61494-71f4-494c-8dd8-8244e5c466b0" providerId="ADAL" clId="{94FD653F-C5DD-45CC-95F5-85A9F4349EA8}" dt="2023-05-31T14:33:19.408" v="11239" actId="478"/>
          <ac:spMkLst>
            <pc:docMk/>
            <pc:sldMk cId="2508277588" sldId="2076138199"/>
            <ac:spMk id="3" creationId="{43C91C54-C5F3-0C7C-0877-2A1AA98FBDCE}"/>
          </ac:spMkLst>
        </pc:spChg>
        <pc:spChg chg="add mod">
          <ac:chgData name="Damien Aicheh" userId="d1c61494-71f4-494c-8dd8-8244e5c466b0" providerId="ADAL" clId="{94FD653F-C5DD-45CC-95F5-85A9F4349EA8}" dt="2023-06-05T15:07:21.989" v="23194" actId="113"/>
          <ac:spMkLst>
            <pc:docMk/>
            <pc:sldMk cId="2508277588" sldId="2076138199"/>
            <ac:spMk id="10" creationId="{D4D829F8-FFEA-8F4D-45F8-D6736289E08F}"/>
          </ac:spMkLst>
        </pc:spChg>
        <pc:spChg chg="add mod">
          <ac:chgData name="Damien Aicheh" userId="d1c61494-71f4-494c-8dd8-8244e5c466b0" providerId="ADAL" clId="{94FD653F-C5DD-45CC-95F5-85A9F4349EA8}" dt="2023-06-08T12:33:06.728" v="32618" actId="20577"/>
          <ac:spMkLst>
            <pc:docMk/>
            <pc:sldMk cId="2508277588" sldId="2076138199"/>
            <ac:spMk id="11" creationId="{684A90F3-BE74-EB14-FF74-1F90058A67A2}"/>
          </ac:spMkLst>
        </pc:spChg>
        <pc:picChg chg="add mod">
          <ac:chgData name="Damien Aicheh" userId="d1c61494-71f4-494c-8dd8-8244e5c466b0" providerId="ADAL" clId="{94FD653F-C5DD-45CC-95F5-85A9F4349EA8}" dt="2023-06-08T12:31:58.756" v="32521" actId="1076"/>
          <ac:picMkLst>
            <pc:docMk/>
            <pc:sldMk cId="2508277588" sldId="2076138199"/>
            <ac:picMk id="4" creationId="{EF2B35FF-5F20-7FE2-2EF5-3EB59CB099B9}"/>
          </ac:picMkLst>
        </pc:picChg>
        <pc:picChg chg="add mod">
          <ac:chgData name="Damien Aicheh" userId="d1c61494-71f4-494c-8dd8-8244e5c466b0" providerId="ADAL" clId="{94FD653F-C5DD-45CC-95F5-85A9F4349EA8}" dt="2023-05-31T14:37:33.524" v="11355" actId="1076"/>
          <ac:picMkLst>
            <pc:docMk/>
            <pc:sldMk cId="2508277588" sldId="2076138199"/>
            <ac:picMk id="5" creationId="{FB764F6A-EB1D-8EAF-649B-C257F38FFFA3}"/>
          </ac:picMkLst>
        </pc:picChg>
        <pc:picChg chg="add del">
          <ac:chgData name="Damien Aicheh" userId="d1c61494-71f4-494c-8dd8-8244e5c466b0" providerId="ADAL" clId="{94FD653F-C5DD-45CC-95F5-85A9F4349EA8}" dt="2023-05-31T14:36:37.950" v="11243" actId="478"/>
          <ac:picMkLst>
            <pc:docMk/>
            <pc:sldMk cId="2508277588" sldId="2076138199"/>
            <ac:picMk id="7" creationId="{A5A5FF21-A00D-925D-0AF8-ABCF5A77B643}"/>
          </ac:picMkLst>
        </pc:picChg>
        <pc:picChg chg="add del mod">
          <ac:chgData name="Damien Aicheh" userId="d1c61494-71f4-494c-8dd8-8244e5c466b0" providerId="ADAL" clId="{94FD653F-C5DD-45CC-95F5-85A9F4349EA8}" dt="2023-06-08T12:31:54.834" v="32519" actId="478"/>
          <ac:picMkLst>
            <pc:docMk/>
            <pc:sldMk cId="2508277588" sldId="2076138199"/>
            <ac:picMk id="9" creationId="{3CE0490A-5CF4-505A-1988-1894564B1D8E}"/>
          </ac:picMkLst>
        </pc:picChg>
      </pc:sldChg>
      <pc:sldChg chg="modSp add mod">
        <pc:chgData name="Damien Aicheh" userId="d1c61494-71f4-494c-8dd8-8244e5c466b0" providerId="ADAL" clId="{94FD653F-C5DD-45CC-95F5-85A9F4349EA8}" dt="2023-05-31T14:26:49.425" v="11017" actId="20577"/>
        <pc:sldMkLst>
          <pc:docMk/>
          <pc:sldMk cId="2394438575" sldId="2076138200"/>
        </pc:sldMkLst>
        <pc:spChg chg="mod">
          <ac:chgData name="Damien Aicheh" userId="d1c61494-71f4-494c-8dd8-8244e5c466b0" providerId="ADAL" clId="{94FD653F-C5DD-45CC-95F5-85A9F4349EA8}" dt="2023-05-31T14:26:49.425" v="11017" actId="20577"/>
          <ac:spMkLst>
            <pc:docMk/>
            <pc:sldMk cId="2394438575" sldId="2076138200"/>
            <ac:spMk id="5" creationId="{007C2C26-EFD2-E847-AEA7-5CEF245E0904}"/>
          </ac:spMkLst>
        </pc:spChg>
      </pc:sldChg>
      <pc:sldChg chg="modSp add mod">
        <pc:chgData name="Damien Aicheh" userId="d1c61494-71f4-494c-8dd8-8244e5c466b0" providerId="ADAL" clId="{94FD653F-C5DD-45CC-95F5-85A9F4349EA8}" dt="2023-06-05T15:06:30.078" v="23193" actId="20577"/>
        <pc:sldMkLst>
          <pc:docMk/>
          <pc:sldMk cId="2563162469" sldId="2076138201"/>
        </pc:sldMkLst>
        <pc:spChg chg="mod">
          <ac:chgData name="Damien Aicheh" userId="d1c61494-71f4-494c-8dd8-8244e5c466b0" providerId="ADAL" clId="{94FD653F-C5DD-45CC-95F5-85A9F4349EA8}" dt="2023-05-31T14:27:12.885" v="11063" actId="20577"/>
          <ac:spMkLst>
            <pc:docMk/>
            <pc:sldMk cId="2563162469" sldId="2076138201"/>
            <ac:spMk id="2" creationId="{51DBA36C-7759-9932-E4E3-8E4B4A89C8AF}"/>
          </ac:spMkLst>
        </pc:spChg>
        <pc:spChg chg="mod">
          <ac:chgData name="Damien Aicheh" userId="d1c61494-71f4-494c-8dd8-8244e5c466b0" providerId="ADAL" clId="{94FD653F-C5DD-45CC-95F5-85A9F4349EA8}" dt="2023-06-05T15:06:30.078" v="23193" actId="20577"/>
          <ac:spMkLst>
            <pc:docMk/>
            <pc:sldMk cId="2563162469" sldId="2076138201"/>
            <ac:spMk id="3" creationId="{E40141B5-A775-CD3B-1878-ABCF58784A66}"/>
          </ac:spMkLst>
        </pc:spChg>
      </pc:sldChg>
      <pc:sldChg chg="addSp delSp modSp add mod">
        <pc:chgData name="Damien Aicheh" userId="d1c61494-71f4-494c-8dd8-8244e5c466b0" providerId="ADAL" clId="{94FD653F-C5DD-45CC-95F5-85A9F4349EA8}" dt="2023-05-31T14:33:04.756" v="11237" actId="20577"/>
        <pc:sldMkLst>
          <pc:docMk/>
          <pc:sldMk cId="3891270772" sldId="2076138202"/>
        </pc:sldMkLst>
        <pc:spChg chg="mod">
          <ac:chgData name="Damien Aicheh" userId="d1c61494-71f4-494c-8dd8-8244e5c466b0" providerId="ADAL" clId="{94FD653F-C5DD-45CC-95F5-85A9F4349EA8}" dt="2023-05-31T14:29:10.035" v="11158" actId="20577"/>
          <ac:spMkLst>
            <pc:docMk/>
            <pc:sldMk cId="3891270772" sldId="2076138202"/>
            <ac:spMk id="2" creationId="{51DBA36C-7759-9932-E4E3-8E4B4A89C8AF}"/>
          </ac:spMkLst>
        </pc:spChg>
        <pc:spChg chg="del">
          <ac:chgData name="Damien Aicheh" userId="d1c61494-71f4-494c-8dd8-8244e5c466b0" providerId="ADAL" clId="{94FD653F-C5DD-45CC-95F5-85A9F4349EA8}" dt="2023-05-31T14:29:17.914" v="11159" actId="478"/>
          <ac:spMkLst>
            <pc:docMk/>
            <pc:sldMk cId="3891270772" sldId="2076138202"/>
            <ac:spMk id="3" creationId="{E40141B5-A775-CD3B-1878-ABCF58784A66}"/>
          </ac:spMkLst>
        </pc:spChg>
        <pc:spChg chg="add del mod">
          <ac:chgData name="Damien Aicheh" userId="d1c61494-71f4-494c-8dd8-8244e5c466b0" providerId="ADAL" clId="{94FD653F-C5DD-45CC-95F5-85A9F4349EA8}" dt="2023-05-31T14:31:28.829" v="11197" actId="1076"/>
          <ac:spMkLst>
            <pc:docMk/>
            <pc:sldMk cId="3891270772" sldId="2076138202"/>
            <ac:spMk id="5" creationId="{D27C02BD-7092-B7AE-E7D0-6364AD330EA4}"/>
          </ac:spMkLst>
        </pc:spChg>
        <pc:spChg chg="add mod">
          <ac:chgData name="Damien Aicheh" userId="d1c61494-71f4-494c-8dd8-8244e5c466b0" providerId="ADAL" clId="{94FD653F-C5DD-45CC-95F5-85A9F4349EA8}" dt="2023-05-31T14:29:19.218" v="11161"/>
          <ac:spMkLst>
            <pc:docMk/>
            <pc:sldMk cId="3891270772" sldId="2076138202"/>
            <ac:spMk id="7" creationId="{FE89283F-5470-50EB-DB2C-5508C2FE8B80}"/>
          </ac:spMkLst>
        </pc:spChg>
        <pc:spChg chg="add mod">
          <ac:chgData name="Damien Aicheh" userId="d1c61494-71f4-494c-8dd8-8244e5c466b0" providerId="ADAL" clId="{94FD653F-C5DD-45CC-95F5-85A9F4349EA8}" dt="2023-05-31T14:29:19.218" v="11161"/>
          <ac:spMkLst>
            <pc:docMk/>
            <pc:sldMk cId="3891270772" sldId="2076138202"/>
            <ac:spMk id="8" creationId="{B20D356E-3993-62E8-0520-3799BD595222}"/>
          </ac:spMkLst>
        </pc:spChg>
        <pc:spChg chg="add mod">
          <ac:chgData name="Damien Aicheh" userId="d1c61494-71f4-494c-8dd8-8244e5c466b0" providerId="ADAL" clId="{94FD653F-C5DD-45CC-95F5-85A9F4349EA8}" dt="2023-05-31T14:31:28.829" v="11197" actId="1076"/>
          <ac:spMkLst>
            <pc:docMk/>
            <pc:sldMk cId="3891270772" sldId="2076138202"/>
            <ac:spMk id="10" creationId="{14AF002D-29BA-3F19-75BC-F3458DC03EC9}"/>
          </ac:spMkLst>
        </pc:spChg>
        <pc:spChg chg="add mod">
          <ac:chgData name="Damien Aicheh" userId="d1c61494-71f4-494c-8dd8-8244e5c466b0" providerId="ADAL" clId="{94FD653F-C5DD-45CC-95F5-85A9F4349EA8}" dt="2023-05-31T14:31:28.829" v="11197" actId="1076"/>
          <ac:spMkLst>
            <pc:docMk/>
            <pc:sldMk cId="3891270772" sldId="2076138202"/>
            <ac:spMk id="11" creationId="{B483603B-87B3-EF93-AE69-75C97AA6022F}"/>
          </ac:spMkLst>
        </pc:spChg>
        <pc:spChg chg="add mod">
          <ac:chgData name="Damien Aicheh" userId="d1c61494-71f4-494c-8dd8-8244e5c466b0" providerId="ADAL" clId="{94FD653F-C5DD-45CC-95F5-85A9F4349EA8}" dt="2023-05-31T14:32:42.027" v="11216" actId="403"/>
          <ac:spMkLst>
            <pc:docMk/>
            <pc:sldMk cId="3891270772" sldId="2076138202"/>
            <ac:spMk id="12" creationId="{70839331-453B-CEBA-31C2-9E4E68EC493B}"/>
          </ac:spMkLst>
        </pc:spChg>
        <pc:spChg chg="add mod">
          <ac:chgData name="Damien Aicheh" userId="d1c61494-71f4-494c-8dd8-8244e5c466b0" providerId="ADAL" clId="{94FD653F-C5DD-45CC-95F5-85A9F4349EA8}" dt="2023-05-31T14:32:59.308" v="11231" actId="20577"/>
          <ac:spMkLst>
            <pc:docMk/>
            <pc:sldMk cId="3891270772" sldId="2076138202"/>
            <ac:spMk id="13" creationId="{DC18A797-57B2-C818-A8E4-CA9ACDBBF640}"/>
          </ac:spMkLst>
        </pc:spChg>
        <pc:spChg chg="add mod">
          <ac:chgData name="Damien Aicheh" userId="d1c61494-71f4-494c-8dd8-8244e5c466b0" providerId="ADAL" clId="{94FD653F-C5DD-45CC-95F5-85A9F4349EA8}" dt="2023-05-31T14:33:04.756" v="11237" actId="20577"/>
          <ac:spMkLst>
            <pc:docMk/>
            <pc:sldMk cId="3891270772" sldId="2076138202"/>
            <ac:spMk id="14" creationId="{EDE91034-4D3F-AFD9-F622-913F58B1DA19}"/>
          </ac:spMkLst>
        </pc:spChg>
        <pc:grpChg chg="add mod">
          <ac:chgData name="Damien Aicheh" userId="d1c61494-71f4-494c-8dd8-8244e5c466b0" providerId="ADAL" clId="{94FD653F-C5DD-45CC-95F5-85A9F4349EA8}" dt="2023-05-31T14:29:19.218" v="11161"/>
          <ac:grpSpMkLst>
            <pc:docMk/>
            <pc:sldMk cId="3891270772" sldId="2076138202"/>
            <ac:grpSpMk id="6" creationId="{02A607C1-1EBC-49BD-4ADE-7C10E6DF8D1C}"/>
          </ac:grpSpMkLst>
        </pc:grpChg>
        <pc:graphicFrameChg chg="add del mod">
          <ac:chgData name="Damien Aicheh" userId="d1c61494-71f4-494c-8dd8-8244e5c466b0" providerId="ADAL" clId="{94FD653F-C5DD-45CC-95F5-85A9F4349EA8}" dt="2023-05-31T14:29:55.982" v="11168" actId="478"/>
          <ac:graphicFrameMkLst>
            <pc:docMk/>
            <pc:sldMk cId="3891270772" sldId="2076138202"/>
            <ac:graphicFrameMk id="9" creationId="{C77F2EA7-F607-5F54-B01E-A2D463201C9E}"/>
          </ac:graphicFrameMkLst>
        </pc:graphicFrameChg>
      </pc:sldChg>
      <pc:sldChg chg="addSp delSp modSp add mod">
        <pc:chgData name="Damien Aicheh" userId="d1c61494-71f4-494c-8dd8-8244e5c466b0" providerId="ADAL" clId="{94FD653F-C5DD-45CC-95F5-85A9F4349EA8}" dt="2023-05-31T14:44:51.980" v="11727" actId="12385"/>
        <pc:sldMkLst>
          <pc:docMk/>
          <pc:sldMk cId="32366091" sldId="2076138203"/>
        </pc:sldMkLst>
        <pc:spChg chg="mod">
          <ac:chgData name="Damien Aicheh" userId="d1c61494-71f4-494c-8dd8-8244e5c466b0" providerId="ADAL" clId="{94FD653F-C5DD-45CC-95F5-85A9F4349EA8}" dt="2023-05-31T14:43:59.744" v="11716" actId="20577"/>
          <ac:spMkLst>
            <pc:docMk/>
            <pc:sldMk cId="32366091" sldId="2076138203"/>
            <ac:spMk id="2" creationId="{AD13FB18-45D8-C754-6A22-200325F605FE}"/>
          </ac:spMkLst>
        </pc:spChg>
        <pc:spChg chg="add del mod">
          <ac:chgData name="Damien Aicheh" userId="d1c61494-71f4-494c-8dd8-8244e5c466b0" providerId="ADAL" clId="{94FD653F-C5DD-45CC-95F5-85A9F4349EA8}" dt="2023-05-31T14:44:32.464" v="11722" actId="478"/>
          <ac:spMkLst>
            <pc:docMk/>
            <pc:sldMk cId="32366091" sldId="2076138203"/>
            <ac:spMk id="6" creationId="{8F1952CF-23A2-CEA3-19AE-006988E04944}"/>
          </ac:spMkLst>
        </pc:spChg>
        <pc:spChg chg="del mod">
          <ac:chgData name="Damien Aicheh" userId="d1c61494-71f4-494c-8dd8-8244e5c466b0" providerId="ADAL" clId="{94FD653F-C5DD-45CC-95F5-85A9F4349EA8}" dt="2023-05-31T14:44:28.781" v="11721" actId="478"/>
          <ac:spMkLst>
            <pc:docMk/>
            <pc:sldMk cId="32366091" sldId="2076138203"/>
            <ac:spMk id="10" creationId="{D4D829F8-FFEA-8F4D-45F8-D6736289E08F}"/>
          </ac:spMkLst>
        </pc:spChg>
        <pc:spChg chg="del">
          <ac:chgData name="Damien Aicheh" userId="d1c61494-71f4-494c-8dd8-8244e5c466b0" providerId="ADAL" clId="{94FD653F-C5DD-45CC-95F5-85A9F4349EA8}" dt="2023-05-31T14:44:35.384" v="11723" actId="478"/>
          <ac:spMkLst>
            <pc:docMk/>
            <pc:sldMk cId="32366091" sldId="2076138203"/>
            <ac:spMk id="11" creationId="{684A90F3-BE74-EB14-FF74-1F90058A67A2}"/>
          </ac:spMkLst>
        </pc:spChg>
        <pc:graphicFrameChg chg="add mod modGraphic">
          <ac:chgData name="Damien Aicheh" userId="d1c61494-71f4-494c-8dd8-8244e5c466b0" providerId="ADAL" clId="{94FD653F-C5DD-45CC-95F5-85A9F4349EA8}" dt="2023-05-31T14:44:51.980" v="11727" actId="12385"/>
          <ac:graphicFrameMkLst>
            <pc:docMk/>
            <pc:sldMk cId="32366091" sldId="2076138203"/>
            <ac:graphicFrameMk id="3" creationId="{63004329-2EE8-3665-AA55-5BD35A7BF5B4}"/>
          </ac:graphicFrameMkLst>
        </pc:graphicFrameChg>
        <pc:picChg chg="del">
          <ac:chgData name="Damien Aicheh" userId="d1c61494-71f4-494c-8dd8-8244e5c466b0" providerId="ADAL" clId="{94FD653F-C5DD-45CC-95F5-85A9F4349EA8}" dt="2023-05-31T14:44:04.521" v="11717" actId="478"/>
          <ac:picMkLst>
            <pc:docMk/>
            <pc:sldMk cId="32366091" sldId="2076138203"/>
            <ac:picMk id="5" creationId="{FB764F6A-EB1D-8EAF-649B-C257F38FFFA3}"/>
          </ac:picMkLst>
        </pc:picChg>
        <pc:picChg chg="del">
          <ac:chgData name="Damien Aicheh" userId="d1c61494-71f4-494c-8dd8-8244e5c466b0" providerId="ADAL" clId="{94FD653F-C5DD-45CC-95F5-85A9F4349EA8}" dt="2023-05-31T14:44:04.521" v="11717" actId="478"/>
          <ac:picMkLst>
            <pc:docMk/>
            <pc:sldMk cId="32366091" sldId="2076138203"/>
            <ac:picMk id="9" creationId="{3CE0490A-5CF4-505A-1988-1894564B1D8E}"/>
          </ac:picMkLst>
        </pc:picChg>
      </pc:sldChg>
      <pc:sldChg chg="addSp delSp modSp add mod ord">
        <pc:chgData name="Damien Aicheh" userId="d1c61494-71f4-494c-8dd8-8244e5c466b0" providerId="ADAL" clId="{94FD653F-C5DD-45CC-95F5-85A9F4349EA8}" dt="2023-06-05T15:08:53.088" v="23204" actId="20577"/>
        <pc:sldMkLst>
          <pc:docMk/>
          <pc:sldMk cId="1484702386" sldId="2076138204"/>
        </pc:sldMkLst>
        <pc:spChg chg="mod">
          <ac:chgData name="Damien Aicheh" userId="d1c61494-71f4-494c-8dd8-8244e5c466b0" providerId="ADAL" clId="{94FD653F-C5DD-45CC-95F5-85A9F4349EA8}" dt="2023-05-31T14:45:20.005" v="11759" actId="20577"/>
          <ac:spMkLst>
            <pc:docMk/>
            <pc:sldMk cId="1484702386" sldId="2076138204"/>
            <ac:spMk id="2" creationId="{AD13FB18-45D8-C754-6A22-200325F605FE}"/>
          </ac:spMkLst>
        </pc:spChg>
        <pc:spChg chg="mod">
          <ac:chgData name="Damien Aicheh" userId="d1c61494-71f4-494c-8dd8-8244e5c466b0" providerId="ADAL" clId="{94FD653F-C5DD-45CC-95F5-85A9F4349EA8}" dt="2023-06-05T15:08:53.088" v="23204" actId="20577"/>
          <ac:spMkLst>
            <pc:docMk/>
            <pc:sldMk cId="1484702386" sldId="2076138204"/>
            <ac:spMk id="10" creationId="{D4D829F8-FFEA-8F4D-45F8-D6736289E08F}"/>
          </ac:spMkLst>
        </pc:spChg>
        <pc:spChg chg="del">
          <ac:chgData name="Damien Aicheh" userId="d1c61494-71f4-494c-8dd8-8244e5c466b0" providerId="ADAL" clId="{94FD653F-C5DD-45CC-95F5-85A9F4349EA8}" dt="2023-05-31T14:45:39.792" v="11765" actId="478"/>
          <ac:spMkLst>
            <pc:docMk/>
            <pc:sldMk cId="1484702386" sldId="2076138204"/>
            <ac:spMk id="11" creationId="{684A90F3-BE74-EB14-FF74-1F90058A67A2}"/>
          </ac:spMkLst>
        </pc:spChg>
        <pc:picChg chg="add del mod">
          <ac:chgData name="Damien Aicheh" userId="d1c61494-71f4-494c-8dd8-8244e5c466b0" providerId="ADAL" clId="{94FD653F-C5DD-45CC-95F5-85A9F4349EA8}" dt="2023-05-31T14:48:25.064" v="11870" actId="478"/>
          <ac:picMkLst>
            <pc:docMk/>
            <pc:sldMk cId="1484702386" sldId="2076138204"/>
            <ac:picMk id="4" creationId="{E43C1AA4-072F-9018-BF9B-D901AB23547B}"/>
          </ac:picMkLst>
        </pc:picChg>
        <pc:picChg chg="del">
          <ac:chgData name="Damien Aicheh" userId="d1c61494-71f4-494c-8dd8-8244e5c466b0" providerId="ADAL" clId="{94FD653F-C5DD-45CC-95F5-85A9F4349EA8}" dt="2023-05-31T14:45:31.844" v="11761" actId="478"/>
          <ac:picMkLst>
            <pc:docMk/>
            <pc:sldMk cId="1484702386" sldId="2076138204"/>
            <ac:picMk id="5" creationId="{FB764F6A-EB1D-8EAF-649B-C257F38FFFA3}"/>
          </ac:picMkLst>
        </pc:picChg>
        <pc:picChg chg="add del">
          <ac:chgData name="Damien Aicheh" userId="d1c61494-71f4-494c-8dd8-8244e5c466b0" providerId="ADAL" clId="{94FD653F-C5DD-45CC-95F5-85A9F4349EA8}" dt="2023-05-31T14:48:39.506" v="11872" actId="478"/>
          <ac:picMkLst>
            <pc:docMk/>
            <pc:sldMk cId="1484702386" sldId="2076138204"/>
            <ac:picMk id="7" creationId="{D67BDC88-0EAB-0367-F963-EC155FFF8CC3}"/>
          </ac:picMkLst>
        </pc:picChg>
        <pc:picChg chg="del">
          <ac:chgData name="Damien Aicheh" userId="d1c61494-71f4-494c-8dd8-8244e5c466b0" providerId="ADAL" clId="{94FD653F-C5DD-45CC-95F5-85A9F4349EA8}" dt="2023-05-31T14:45:32.994" v="11762" actId="478"/>
          <ac:picMkLst>
            <pc:docMk/>
            <pc:sldMk cId="1484702386" sldId="2076138204"/>
            <ac:picMk id="9" creationId="{3CE0490A-5CF4-505A-1988-1894564B1D8E}"/>
          </ac:picMkLst>
        </pc:picChg>
        <pc:picChg chg="add del mod">
          <ac:chgData name="Damien Aicheh" userId="d1c61494-71f4-494c-8dd8-8244e5c466b0" providerId="ADAL" clId="{94FD653F-C5DD-45CC-95F5-85A9F4349EA8}" dt="2023-05-31T14:56:38.110" v="12173" actId="478"/>
          <ac:picMkLst>
            <pc:docMk/>
            <pc:sldMk cId="1484702386" sldId="2076138204"/>
            <ac:picMk id="12" creationId="{B302BE61-D1A9-F412-4336-6D200AB6A2D2}"/>
          </ac:picMkLst>
        </pc:picChg>
        <pc:picChg chg="add del">
          <ac:chgData name="Damien Aicheh" userId="d1c61494-71f4-494c-8dd8-8244e5c466b0" providerId="ADAL" clId="{94FD653F-C5DD-45CC-95F5-85A9F4349EA8}" dt="2023-05-31T14:52:00.358" v="12084" actId="22"/>
          <ac:picMkLst>
            <pc:docMk/>
            <pc:sldMk cId="1484702386" sldId="2076138204"/>
            <ac:picMk id="14" creationId="{6A4AE385-043D-2206-0810-8ADF17AC98A6}"/>
          </ac:picMkLst>
        </pc:picChg>
      </pc:sldChg>
      <pc:sldChg chg="addSp delSp modSp add mod ord">
        <pc:chgData name="Damien Aicheh" userId="d1c61494-71f4-494c-8dd8-8244e5c466b0" providerId="ADAL" clId="{94FD653F-C5DD-45CC-95F5-85A9F4349EA8}" dt="2023-06-07T06:31:58.587" v="28400" actId="1076"/>
        <pc:sldMkLst>
          <pc:docMk/>
          <pc:sldMk cId="763266344" sldId="2076138205"/>
        </pc:sldMkLst>
        <pc:spChg chg="mod">
          <ac:chgData name="Damien Aicheh" userId="d1c61494-71f4-494c-8dd8-8244e5c466b0" providerId="ADAL" clId="{94FD653F-C5DD-45CC-95F5-85A9F4349EA8}" dt="2023-06-07T06:21:32.843" v="28265" actId="20577"/>
          <ac:spMkLst>
            <pc:docMk/>
            <pc:sldMk cId="763266344" sldId="2076138205"/>
            <ac:spMk id="2" creationId="{AD13FB18-45D8-C754-6A22-200325F605FE}"/>
          </ac:spMkLst>
        </pc:spChg>
        <pc:spChg chg="mod">
          <ac:chgData name="Damien Aicheh" userId="d1c61494-71f4-494c-8dd8-8244e5c466b0" providerId="ADAL" clId="{94FD653F-C5DD-45CC-95F5-85A9F4349EA8}" dt="2023-06-07T06:31:01.767" v="28393"/>
          <ac:spMkLst>
            <pc:docMk/>
            <pc:sldMk cId="763266344" sldId="2076138205"/>
            <ac:spMk id="10" creationId="{D4D829F8-FFEA-8F4D-45F8-D6736289E08F}"/>
          </ac:spMkLst>
        </pc:spChg>
        <pc:picChg chg="add del mod">
          <ac:chgData name="Damien Aicheh" userId="d1c61494-71f4-494c-8dd8-8244e5c466b0" providerId="ADAL" clId="{94FD653F-C5DD-45CC-95F5-85A9F4349EA8}" dt="2023-06-07T06:31:44.960" v="28397" actId="478"/>
          <ac:picMkLst>
            <pc:docMk/>
            <pc:sldMk cId="763266344" sldId="2076138205"/>
            <ac:picMk id="4" creationId="{96F7FFE1-3F81-AFE9-7D82-88410DD23DE4}"/>
          </ac:picMkLst>
        </pc:picChg>
        <pc:picChg chg="add mod">
          <ac:chgData name="Damien Aicheh" userId="d1c61494-71f4-494c-8dd8-8244e5c466b0" providerId="ADAL" clId="{94FD653F-C5DD-45CC-95F5-85A9F4349EA8}" dt="2023-06-07T06:31:58.587" v="28400" actId="1076"/>
          <ac:picMkLst>
            <pc:docMk/>
            <pc:sldMk cId="763266344" sldId="2076138205"/>
            <ac:picMk id="6" creationId="{65C0B350-4311-B993-C852-C0213D3699A6}"/>
          </ac:picMkLst>
        </pc:picChg>
        <pc:picChg chg="del mod">
          <ac:chgData name="Damien Aicheh" userId="d1c61494-71f4-494c-8dd8-8244e5c466b0" providerId="ADAL" clId="{94FD653F-C5DD-45CC-95F5-85A9F4349EA8}" dt="2023-06-07T06:21:56.515" v="28318" actId="478"/>
          <ac:picMkLst>
            <pc:docMk/>
            <pc:sldMk cId="763266344" sldId="2076138205"/>
            <ac:picMk id="12" creationId="{B302BE61-D1A9-F412-4336-6D200AB6A2D2}"/>
          </ac:picMkLst>
        </pc:picChg>
      </pc:sldChg>
      <pc:sldChg chg="addSp delSp modSp add mod">
        <pc:chgData name="Damien Aicheh" userId="d1c61494-71f4-494c-8dd8-8244e5c466b0" providerId="ADAL" clId="{94FD653F-C5DD-45CC-95F5-85A9F4349EA8}" dt="2023-06-07T07:05:46.612" v="29386" actId="13926"/>
        <pc:sldMkLst>
          <pc:docMk/>
          <pc:sldMk cId="3957381261" sldId="2076138206"/>
        </pc:sldMkLst>
        <pc:spChg chg="mod">
          <ac:chgData name="Damien Aicheh" userId="d1c61494-71f4-494c-8dd8-8244e5c466b0" providerId="ADAL" clId="{94FD653F-C5DD-45CC-95F5-85A9F4349EA8}" dt="2023-06-07T07:05:46.612" v="29386" actId="13926"/>
          <ac:spMkLst>
            <pc:docMk/>
            <pc:sldMk cId="3957381261" sldId="2076138206"/>
            <ac:spMk id="2" creationId="{51DBA36C-7759-9932-E4E3-8E4B4A89C8AF}"/>
          </ac:spMkLst>
        </pc:spChg>
        <pc:spChg chg="mod">
          <ac:chgData name="Damien Aicheh" userId="d1c61494-71f4-494c-8dd8-8244e5c466b0" providerId="ADAL" clId="{94FD653F-C5DD-45CC-95F5-85A9F4349EA8}" dt="2023-06-07T07:01:28.915" v="29214" actId="113"/>
          <ac:spMkLst>
            <pc:docMk/>
            <pc:sldMk cId="3957381261" sldId="2076138206"/>
            <ac:spMk id="3" creationId="{E40141B5-A775-CD3B-1878-ABCF58784A66}"/>
          </ac:spMkLst>
        </pc:spChg>
        <pc:spChg chg="add del">
          <ac:chgData name="Damien Aicheh" userId="d1c61494-71f4-494c-8dd8-8244e5c466b0" providerId="ADAL" clId="{94FD653F-C5DD-45CC-95F5-85A9F4349EA8}" dt="2023-06-05T15:10:55.905" v="23214" actId="22"/>
          <ac:spMkLst>
            <pc:docMk/>
            <pc:sldMk cId="3957381261" sldId="2076138206"/>
            <ac:spMk id="7" creationId="{A550113F-30E7-6750-8DA1-64FFF19CCE24}"/>
          </ac:spMkLst>
        </pc:spChg>
        <pc:picChg chg="add del mod">
          <ac:chgData name="Damien Aicheh" userId="d1c61494-71f4-494c-8dd8-8244e5c466b0" providerId="ADAL" clId="{94FD653F-C5DD-45CC-95F5-85A9F4349EA8}" dt="2023-06-05T15:10:54.549" v="23212" actId="478"/>
          <ac:picMkLst>
            <pc:docMk/>
            <pc:sldMk cId="3957381261" sldId="2076138206"/>
            <ac:picMk id="5" creationId="{87F8C2EF-D3BD-D17D-BEFE-4135AE917C84}"/>
          </ac:picMkLst>
        </pc:picChg>
        <pc:picChg chg="add mod">
          <ac:chgData name="Damien Aicheh" userId="d1c61494-71f4-494c-8dd8-8244e5c466b0" providerId="ADAL" clId="{94FD653F-C5DD-45CC-95F5-85A9F4349EA8}" dt="2023-06-07T06:50:41.434" v="28783" actId="14100"/>
          <ac:picMkLst>
            <pc:docMk/>
            <pc:sldMk cId="3957381261" sldId="2076138206"/>
            <ac:picMk id="9" creationId="{A334B049-B2DE-CE15-34AF-DF6D8F2D284D}"/>
          </ac:picMkLst>
        </pc:picChg>
      </pc:sldChg>
      <pc:sldChg chg="modSp add mod ord">
        <pc:chgData name="Damien Aicheh" userId="d1c61494-71f4-494c-8dd8-8244e5c466b0" providerId="ADAL" clId="{94FD653F-C5DD-45CC-95F5-85A9F4349EA8}" dt="2023-06-05T12:29:49.709" v="21175"/>
        <pc:sldMkLst>
          <pc:docMk/>
          <pc:sldMk cId="2880716560" sldId="2076138207"/>
        </pc:sldMkLst>
        <pc:spChg chg="mod">
          <ac:chgData name="Damien Aicheh" userId="d1c61494-71f4-494c-8dd8-8244e5c466b0" providerId="ADAL" clId="{94FD653F-C5DD-45CC-95F5-85A9F4349EA8}" dt="2023-05-31T15:25:07.449" v="12627" actId="20577"/>
          <ac:spMkLst>
            <pc:docMk/>
            <pc:sldMk cId="2880716560" sldId="2076138207"/>
            <ac:spMk id="5" creationId="{007C2C26-EFD2-E847-AEA7-5CEF245E0904}"/>
          </ac:spMkLst>
        </pc:spChg>
      </pc:sldChg>
      <pc:sldChg chg="addSp delSp modSp add mod ord">
        <pc:chgData name="Damien Aicheh" userId="d1c61494-71f4-494c-8dd8-8244e5c466b0" providerId="ADAL" clId="{94FD653F-C5DD-45CC-95F5-85A9F4349EA8}" dt="2023-06-05T12:29:49.709" v="21175"/>
        <pc:sldMkLst>
          <pc:docMk/>
          <pc:sldMk cId="2663287782" sldId="2076138208"/>
        </pc:sldMkLst>
        <pc:spChg chg="mod">
          <ac:chgData name="Damien Aicheh" userId="d1c61494-71f4-494c-8dd8-8244e5c466b0" providerId="ADAL" clId="{94FD653F-C5DD-45CC-95F5-85A9F4349EA8}" dt="2023-05-31T15:27:16.541" v="12650" actId="20577"/>
          <ac:spMkLst>
            <pc:docMk/>
            <pc:sldMk cId="2663287782" sldId="2076138208"/>
            <ac:spMk id="3" creationId="{4A894E9A-62D1-8D11-F4C0-A0F03FD1BC37}"/>
          </ac:spMkLst>
        </pc:spChg>
        <pc:spChg chg="mod">
          <ac:chgData name="Damien Aicheh" userId="d1c61494-71f4-494c-8dd8-8244e5c466b0" providerId="ADAL" clId="{94FD653F-C5DD-45CC-95F5-85A9F4349EA8}" dt="2023-05-31T16:17:35.720" v="12684"/>
          <ac:spMkLst>
            <pc:docMk/>
            <pc:sldMk cId="2663287782" sldId="2076138208"/>
            <ac:spMk id="14" creationId="{E307D465-5D56-0B41-96C4-901FFC2422DF}"/>
          </ac:spMkLst>
        </pc:spChg>
        <pc:picChg chg="add del">
          <ac:chgData name="Damien Aicheh" userId="d1c61494-71f4-494c-8dd8-8244e5c466b0" providerId="ADAL" clId="{94FD653F-C5DD-45CC-95F5-85A9F4349EA8}" dt="2023-05-31T15:28:26.064" v="12656" actId="478"/>
          <ac:picMkLst>
            <pc:docMk/>
            <pc:sldMk cId="2663287782" sldId="2076138208"/>
            <ac:picMk id="4" creationId="{9A6279A4-9711-F18E-CFC9-FC2501446BF8}"/>
          </ac:picMkLst>
        </pc:picChg>
        <pc:picChg chg="add del">
          <ac:chgData name="Damien Aicheh" userId="d1c61494-71f4-494c-8dd8-8244e5c466b0" providerId="ADAL" clId="{94FD653F-C5DD-45CC-95F5-85A9F4349EA8}" dt="2023-05-31T15:27:59.882" v="12653" actId="22"/>
          <ac:picMkLst>
            <pc:docMk/>
            <pc:sldMk cId="2663287782" sldId="2076138208"/>
            <ac:picMk id="6" creationId="{7665DCE0-D437-4934-BEDE-104791527955}"/>
          </ac:picMkLst>
        </pc:picChg>
        <pc:picChg chg="add mod">
          <ac:chgData name="Damien Aicheh" userId="d1c61494-71f4-494c-8dd8-8244e5c466b0" providerId="ADAL" clId="{94FD653F-C5DD-45CC-95F5-85A9F4349EA8}" dt="2023-05-31T15:29:25.981" v="12661" actId="14100"/>
          <ac:picMkLst>
            <pc:docMk/>
            <pc:sldMk cId="2663287782" sldId="2076138208"/>
            <ac:picMk id="8" creationId="{BD5C21E5-BE23-81FD-9617-28B70C85E305}"/>
          </ac:picMkLst>
        </pc:picChg>
        <pc:picChg chg="add mod">
          <ac:chgData name="Damien Aicheh" userId="d1c61494-71f4-494c-8dd8-8244e5c466b0" providerId="ADAL" clId="{94FD653F-C5DD-45CC-95F5-85A9F4349EA8}" dt="2023-05-31T15:29:16.765" v="12658" actId="14100"/>
          <ac:picMkLst>
            <pc:docMk/>
            <pc:sldMk cId="2663287782" sldId="2076138208"/>
            <ac:picMk id="10" creationId="{A95A45E2-142A-3676-91D3-DA9CCC97EE6E}"/>
          </ac:picMkLst>
        </pc:picChg>
      </pc:sldChg>
      <pc:sldChg chg="addSp delSp modSp add mod ord">
        <pc:chgData name="Damien Aicheh" userId="d1c61494-71f4-494c-8dd8-8244e5c466b0" providerId="ADAL" clId="{94FD653F-C5DD-45CC-95F5-85A9F4349EA8}" dt="2023-06-05T12:29:49.709" v="21175"/>
        <pc:sldMkLst>
          <pc:docMk/>
          <pc:sldMk cId="2074230347" sldId="2076138209"/>
        </pc:sldMkLst>
        <pc:spChg chg="mod">
          <ac:chgData name="Damien Aicheh" userId="d1c61494-71f4-494c-8dd8-8244e5c466b0" providerId="ADAL" clId="{94FD653F-C5DD-45CC-95F5-85A9F4349EA8}" dt="2023-05-31T16:38:15.250" v="12993" actId="20577"/>
          <ac:spMkLst>
            <pc:docMk/>
            <pc:sldMk cId="2074230347" sldId="2076138209"/>
            <ac:spMk id="3" creationId="{4A894E9A-62D1-8D11-F4C0-A0F03FD1BC37}"/>
          </ac:spMkLst>
        </pc:spChg>
        <pc:spChg chg="mod">
          <ac:chgData name="Damien Aicheh" userId="d1c61494-71f4-494c-8dd8-8244e5c466b0" providerId="ADAL" clId="{94FD653F-C5DD-45CC-95F5-85A9F4349EA8}" dt="2023-05-31T16:17:32.232" v="12683"/>
          <ac:spMkLst>
            <pc:docMk/>
            <pc:sldMk cId="2074230347" sldId="2076138209"/>
            <ac:spMk id="14" creationId="{E307D465-5D56-0B41-96C4-901FFC2422DF}"/>
          </ac:spMkLst>
        </pc:spChg>
        <pc:picChg chg="add mod modCrop">
          <ac:chgData name="Damien Aicheh" userId="d1c61494-71f4-494c-8dd8-8244e5c466b0" providerId="ADAL" clId="{94FD653F-C5DD-45CC-95F5-85A9F4349EA8}" dt="2023-05-31T16:38:31.984" v="12994" actId="14100"/>
          <ac:picMkLst>
            <pc:docMk/>
            <pc:sldMk cId="2074230347" sldId="2076138209"/>
            <ac:picMk id="4" creationId="{B853696B-A0BF-C397-4AC5-07CC9246C3EA}"/>
          </ac:picMkLst>
        </pc:picChg>
        <pc:picChg chg="del">
          <ac:chgData name="Damien Aicheh" userId="d1c61494-71f4-494c-8dd8-8244e5c466b0" providerId="ADAL" clId="{94FD653F-C5DD-45CC-95F5-85A9F4349EA8}" dt="2023-05-31T15:51:01.583" v="12665" actId="478"/>
          <ac:picMkLst>
            <pc:docMk/>
            <pc:sldMk cId="2074230347" sldId="2076138209"/>
            <ac:picMk id="8" creationId="{BD5C21E5-BE23-81FD-9617-28B70C85E305}"/>
          </ac:picMkLst>
        </pc:picChg>
        <pc:picChg chg="del">
          <ac:chgData name="Damien Aicheh" userId="d1c61494-71f4-494c-8dd8-8244e5c466b0" providerId="ADAL" clId="{94FD653F-C5DD-45CC-95F5-85A9F4349EA8}" dt="2023-05-31T15:51:01.583" v="12665" actId="478"/>
          <ac:picMkLst>
            <pc:docMk/>
            <pc:sldMk cId="2074230347" sldId="2076138209"/>
            <ac:picMk id="10" creationId="{A95A45E2-142A-3676-91D3-DA9CCC97EE6E}"/>
          </ac:picMkLst>
        </pc:picChg>
      </pc:sldChg>
      <pc:sldChg chg="modSp add del mod">
        <pc:chgData name="Damien Aicheh" userId="d1c61494-71f4-494c-8dd8-8244e5c466b0" providerId="ADAL" clId="{94FD653F-C5DD-45CC-95F5-85A9F4349EA8}" dt="2023-05-31T16:17:25.312" v="12682" actId="47"/>
        <pc:sldMkLst>
          <pc:docMk/>
          <pc:sldMk cId="1751166868" sldId="2076138210"/>
        </pc:sldMkLst>
        <pc:spChg chg="mod">
          <ac:chgData name="Damien Aicheh" userId="d1c61494-71f4-494c-8dd8-8244e5c466b0" providerId="ADAL" clId="{94FD653F-C5DD-45CC-95F5-85A9F4349EA8}" dt="2023-05-31T16:17:09.778" v="12678" actId="20577"/>
          <ac:spMkLst>
            <pc:docMk/>
            <pc:sldMk cId="1751166868" sldId="2076138210"/>
            <ac:spMk id="3" creationId="{4A894E9A-62D1-8D11-F4C0-A0F03FD1BC37}"/>
          </ac:spMkLst>
        </pc:spChg>
        <pc:spChg chg="mod">
          <ac:chgData name="Damien Aicheh" userId="d1c61494-71f4-494c-8dd8-8244e5c466b0" providerId="ADAL" clId="{94FD653F-C5DD-45CC-95F5-85A9F4349EA8}" dt="2023-05-31T16:17:06.456" v="12677"/>
          <ac:spMkLst>
            <pc:docMk/>
            <pc:sldMk cId="1751166868" sldId="2076138210"/>
            <ac:spMk id="14" creationId="{E307D465-5D56-0B41-96C4-901FFC2422DF}"/>
          </ac:spMkLst>
        </pc:spChg>
      </pc:sldChg>
      <pc:sldChg chg="addSp delSp modSp add mod ord">
        <pc:chgData name="Damien Aicheh" userId="d1c61494-71f4-494c-8dd8-8244e5c466b0" providerId="ADAL" clId="{94FD653F-C5DD-45CC-95F5-85A9F4349EA8}" dt="2023-06-05T12:29:49.709" v="21175"/>
        <pc:sldMkLst>
          <pc:docMk/>
          <pc:sldMk cId="2570567623" sldId="2076138299"/>
        </pc:sldMkLst>
        <pc:spChg chg="mod">
          <ac:chgData name="Damien Aicheh" userId="d1c61494-71f4-494c-8dd8-8244e5c466b0" providerId="ADAL" clId="{94FD653F-C5DD-45CC-95F5-85A9F4349EA8}" dt="2023-05-31T16:31:54" v="12926" actId="27636"/>
          <ac:spMkLst>
            <pc:docMk/>
            <pc:sldMk cId="2570567623" sldId="2076138299"/>
            <ac:spMk id="3" creationId="{B1371A2C-556D-4095-B039-3DA2BBF2FD1C}"/>
          </ac:spMkLst>
        </pc:spChg>
        <pc:spChg chg="add del">
          <ac:chgData name="Damien Aicheh" userId="d1c61494-71f4-494c-8dd8-8244e5c466b0" providerId="ADAL" clId="{94FD653F-C5DD-45CC-95F5-85A9F4349EA8}" dt="2023-06-01T14:18:30.545" v="16094" actId="22"/>
          <ac:spMkLst>
            <pc:docMk/>
            <pc:sldMk cId="2570567623" sldId="2076138299"/>
            <ac:spMk id="5" creationId="{FAC733F7-D979-76BA-7284-4AE59AB7DFE9}"/>
          </ac:spMkLst>
        </pc:spChg>
        <pc:picChg chg="add del mod">
          <ac:chgData name="Damien Aicheh" userId="d1c61494-71f4-494c-8dd8-8244e5c466b0" providerId="ADAL" clId="{94FD653F-C5DD-45CC-95F5-85A9F4349EA8}" dt="2023-05-31T16:24:11.066" v="12753" actId="478"/>
          <ac:picMkLst>
            <pc:docMk/>
            <pc:sldMk cId="2570567623" sldId="2076138299"/>
            <ac:picMk id="5" creationId="{83A0C109-0E31-9CE5-E45D-9478AA9EF12D}"/>
          </ac:picMkLst>
        </pc:picChg>
        <pc:picChg chg="add mod">
          <ac:chgData name="Damien Aicheh" userId="d1c61494-71f4-494c-8dd8-8244e5c466b0" providerId="ADAL" clId="{94FD653F-C5DD-45CC-95F5-85A9F4349EA8}" dt="2023-05-31T16:27:04.765" v="12803" actId="1076"/>
          <ac:picMkLst>
            <pc:docMk/>
            <pc:sldMk cId="2570567623" sldId="2076138299"/>
            <ac:picMk id="7" creationId="{0530E695-6EB7-6E71-7348-AC667C6261E4}"/>
          </ac:picMkLst>
        </pc:picChg>
      </pc:sldChg>
      <pc:sldChg chg="addSp modSp add mod ord">
        <pc:chgData name="Damien Aicheh" userId="d1c61494-71f4-494c-8dd8-8244e5c466b0" providerId="ADAL" clId="{94FD653F-C5DD-45CC-95F5-85A9F4349EA8}" dt="2023-06-05T12:29:49.709" v="21175"/>
        <pc:sldMkLst>
          <pc:docMk/>
          <pc:sldMk cId="2774367658" sldId="2076138300"/>
        </pc:sldMkLst>
        <pc:spChg chg="mod">
          <ac:chgData name="Damien Aicheh" userId="d1c61494-71f4-494c-8dd8-8244e5c466b0" providerId="ADAL" clId="{94FD653F-C5DD-45CC-95F5-85A9F4349EA8}" dt="2023-06-05T09:26:05.521" v="20931" actId="20577"/>
          <ac:spMkLst>
            <pc:docMk/>
            <pc:sldMk cId="2774367658" sldId="2076138300"/>
            <ac:spMk id="3" creationId="{7BEB4A76-1B3F-42E0-9EEE-CBE1A490AE05}"/>
          </ac:spMkLst>
        </pc:spChg>
        <pc:picChg chg="add mod">
          <ac:chgData name="Damien Aicheh" userId="d1c61494-71f4-494c-8dd8-8244e5c466b0" providerId="ADAL" clId="{94FD653F-C5DD-45CC-95F5-85A9F4349EA8}" dt="2023-05-31T16:34:19.118" v="12947" actId="1076"/>
          <ac:picMkLst>
            <pc:docMk/>
            <pc:sldMk cId="2774367658" sldId="2076138300"/>
            <ac:picMk id="5" creationId="{D56FEEAA-7D2B-B9EF-5403-A56E218A2DD6}"/>
          </ac:picMkLst>
        </pc:picChg>
      </pc:sldChg>
      <pc:sldChg chg="addSp delSp modSp add mod ord">
        <pc:chgData name="Damien Aicheh" userId="d1c61494-71f4-494c-8dd8-8244e5c466b0" providerId="ADAL" clId="{94FD653F-C5DD-45CC-95F5-85A9F4349EA8}" dt="2023-06-05T12:29:49.709" v="21175"/>
        <pc:sldMkLst>
          <pc:docMk/>
          <pc:sldMk cId="2763491361" sldId="2076138302"/>
        </pc:sldMkLst>
        <pc:spChg chg="del">
          <ac:chgData name="Damien Aicheh" userId="d1c61494-71f4-494c-8dd8-8244e5c466b0" providerId="ADAL" clId="{94FD653F-C5DD-45CC-95F5-85A9F4349EA8}" dt="2023-05-31T16:18:52.760" v="12692" actId="478"/>
          <ac:spMkLst>
            <pc:docMk/>
            <pc:sldMk cId="2763491361" sldId="2076138302"/>
            <ac:spMk id="3" creationId="{7BEB4A76-1B3F-42E0-9EEE-CBE1A490AE05}"/>
          </ac:spMkLst>
        </pc:spChg>
        <pc:spChg chg="del">
          <ac:chgData name="Damien Aicheh" userId="d1c61494-71f4-494c-8dd8-8244e5c466b0" providerId="ADAL" clId="{94FD653F-C5DD-45CC-95F5-85A9F4349EA8}" dt="2023-05-31T16:20:11.999" v="12696" actId="478"/>
          <ac:spMkLst>
            <pc:docMk/>
            <pc:sldMk cId="2763491361" sldId="2076138302"/>
            <ac:spMk id="5" creationId="{5036BEF9-8D07-4D76-AED1-E02272AE07F4}"/>
          </ac:spMkLst>
        </pc:spChg>
        <pc:spChg chg="add mod">
          <ac:chgData name="Damien Aicheh" userId="d1c61494-71f4-494c-8dd8-8244e5c466b0" providerId="ADAL" clId="{94FD653F-C5DD-45CC-95F5-85A9F4349EA8}" dt="2023-05-31T16:20:33.225" v="12701" actId="113"/>
          <ac:spMkLst>
            <pc:docMk/>
            <pc:sldMk cId="2763491361" sldId="2076138302"/>
            <ac:spMk id="10" creationId="{319D95B5-6A72-29BB-C360-1BB9807E60A8}"/>
          </ac:spMkLst>
        </pc:spChg>
        <pc:spChg chg="add del mod">
          <ac:chgData name="Damien Aicheh" userId="d1c61494-71f4-494c-8dd8-8244e5c466b0" providerId="ADAL" clId="{94FD653F-C5DD-45CC-95F5-85A9F4349EA8}" dt="2023-05-31T16:18:54.254" v="12693" actId="478"/>
          <ac:spMkLst>
            <pc:docMk/>
            <pc:sldMk cId="2763491361" sldId="2076138302"/>
            <ac:spMk id="12" creationId="{E772300A-2D1B-5170-24FF-3648E196C462}"/>
          </ac:spMkLst>
        </pc:spChg>
        <pc:spChg chg="add mod ord">
          <ac:chgData name="Damien Aicheh" userId="d1c61494-71f4-494c-8dd8-8244e5c466b0" providerId="ADAL" clId="{94FD653F-C5DD-45CC-95F5-85A9F4349EA8}" dt="2023-05-31T16:23:17.017" v="12740" actId="14100"/>
          <ac:spMkLst>
            <pc:docMk/>
            <pc:sldMk cId="2763491361" sldId="2076138302"/>
            <ac:spMk id="21" creationId="{4CB17D43-2E74-3E74-7ED5-1585D321F274}"/>
          </ac:spMkLst>
        </pc:spChg>
        <pc:spChg chg="add mod">
          <ac:chgData name="Damien Aicheh" userId="d1c61494-71f4-494c-8dd8-8244e5c466b0" providerId="ADAL" clId="{94FD653F-C5DD-45CC-95F5-85A9F4349EA8}" dt="2023-05-31T16:23:30.768" v="12747" actId="1035"/>
          <ac:spMkLst>
            <pc:docMk/>
            <pc:sldMk cId="2763491361" sldId="2076138302"/>
            <ac:spMk id="22" creationId="{A3BE1CE5-2BCF-299F-EA62-3F222CDB9796}"/>
          </ac:spMkLst>
        </pc:spChg>
        <pc:picChg chg="add del mod">
          <ac:chgData name="Damien Aicheh" userId="d1c61494-71f4-494c-8dd8-8244e5c466b0" providerId="ADAL" clId="{94FD653F-C5DD-45CC-95F5-85A9F4349EA8}" dt="2023-05-31T16:20:35.107" v="12702" actId="478"/>
          <ac:picMkLst>
            <pc:docMk/>
            <pc:sldMk cId="2763491361" sldId="2076138302"/>
            <ac:picMk id="6" creationId="{2AD1063F-5C20-7BBC-4526-1301E78D5A91}"/>
          </ac:picMkLst>
        </pc:picChg>
        <pc:picChg chg="add mod ord">
          <ac:chgData name="Damien Aicheh" userId="d1c61494-71f4-494c-8dd8-8244e5c466b0" providerId="ADAL" clId="{94FD653F-C5DD-45CC-95F5-85A9F4349EA8}" dt="2023-05-31T16:21:56.744" v="12717" actId="1076"/>
          <ac:picMkLst>
            <pc:docMk/>
            <pc:sldMk cId="2763491361" sldId="2076138302"/>
            <ac:picMk id="8" creationId="{FF11A76E-AA1A-5362-1EEB-CD0A65F30EED}"/>
          </ac:picMkLst>
        </pc:picChg>
        <pc:picChg chg="add del mod">
          <ac:chgData name="Damien Aicheh" userId="d1c61494-71f4-494c-8dd8-8244e5c466b0" providerId="ADAL" clId="{94FD653F-C5DD-45CC-95F5-85A9F4349EA8}" dt="2023-05-31T16:21:26.345" v="12709" actId="478"/>
          <ac:picMkLst>
            <pc:docMk/>
            <pc:sldMk cId="2763491361" sldId="2076138302"/>
            <ac:picMk id="14" creationId="{02923325-76D7-48A5-F86D-FA3CD1DB6267}"/>
          </ac:picMkLst>
        </pc:picChg>
        <pc:picChg chg="add del">
          <ac:chgData name="Damien Aicheh" userId="d1c61494-71f4-494c-8dd8-8244e5c466b0" providerId="ADAL" clId="{94FD653F-C5DD-45CC-95F5-85A9F4349EA8}" dt="2023-05-31T16:21:09.904" v="12708" actId="22"/>
          <ac:picMkLst>
            <pc:docMk/>
            <pc:sldMk cId="2763491361" sldId="2076138302"/>
            <ac:picMk id="16" creationId="{B1C7E086-4DA6-838A-1227-E433A4642250}"/>
          </ac:picMkLst>
        </pc:picChg>
        <pc:picChg chg="add del">
          <ac:chgData name="Damien Aicheh" userId="d1c61494-71f4-494c-8dd8-8244e5c466b0" providerId="ADAL" clId="{94FD653F-C5DD-45CC-95F5-85A9F4349EA8}" dt="2023-05-31T16:21:44.191" v="12711" actId="478"/>
          <ac:picMkLst>
            <pc:docMk/>
            <pc:sldMk cId="2763491361" sldId="2076138302"/>
            <ac:picMk id="18" creationId="{27F05339-B8A6-5790-CFEB-4628F6A4BFDC}"/>
          </ac:picMkLst>
        </pc:picChg>
        <pc:picChg chg="add mod modCrop">
          <ac:chgData name="Damien Aicheh" userId="d1c61494-71f4-494c-8dd8-8244e5c466b0" providerId="ADAL" clId="{94FD653F-C5DD-45CC-95F5-85A9F4349EA8}" dt="2023-05-31T16:23:11.979" v="12739" actId="1076"/>
          <ac:picMkLst>
            <pc:docMk/>
            <pc:sldMk cId="2763491361" sldId="2076138302"/>
            <ac:picMk id="20" creationId="{9923CC27-7801-918F-5A6A-4B042AEBC09B}"/>
          </ac:picMkLst>
        </pc:picChg>
      </pc:sldChg>
      <pc:sldChg chg="modSp add mod">
        <pc:chgData name="Damien Aicheh" userId="d1c61494-71f4-494c-8dd8-8244e5c466b0" providerId="ADAL" clId="{94FD653F-C5DD-45CC-95F5-85A9F4349EA8}" dt="2023-06-01T07:34:14.925" v="13012" actId="20577"/>
        <pc:sldMkLst>
          <pc:docMk/>
          <pc:sldMk cId="207448826" sldId="2076138303"/>
        </pc:sldMkLst>
        <pc:spChg chg="mod">
          <ac:chgData name="Damien Aicheh" userId="d1c61494-71f4-494c-8dd8-8244e5c466b0" providerId="ADAL" clId="{94FD653F-C5DD-45CC-95F5-85A9F4349EA8}" dt="2023-06-01T07:34:14.925" v="13012" actId="20577"/>
          <ac:spMkLst>
            <pc:docMk/>
            <pc:sldMk cId="207448826" sldId="2076138303"/>
            <ac:spMk id="5" creationId="{007C2C26-EFD2-E847-AEA7-5CEF245E0904}"/>
          </ac:spMkLst>
        </pc:spChg>
      </pc:sldChg>
      <pc:sldChg chg="add del">
        <pc:chgData name="Damien Aicheh" userId="d1c61494-71f4-494c-8dd8-8244e5c466b0" providerId="ADAL" clId="{94FD653F-C5DD-45CC-95F5-85A9F4349EA8}" dt="2023-06-01T07:34:05.932" v="12998" actId="47"/>
        <pc:sldMkLst>
          <pc:docMk/>
          <pc:sldMk cId="401563402" sldId="2076138303"/>
        </pc:sldMkLst>
      </pc:sldChg>
      <pc:sldChg chg="modSp add mod">
        <pc:chgData name="Damien Aicheh" userId="d1c61494-71f4-494c-8dd8-8244e5c466b0" providerId="ADAL" clId="{94FD653F-C5DD-45CC-95F5-85A9F4349EA8}" dt="2023-06-01T07:38:46.323" v="13048" actId="403"/>
        <pc:sldMkLst>
          <pc:docMk/>
          <pc:sldMk cId="3644760810" sldId="2076138304"/>
        </pc:sldMkLst>
        <pc:spChg chg="mod">
          <ac:chgData name="Damien Aicheh" userId="d1c61494-71f4-494c-8dd8-8244e5c466b0" providerId="ADAL" clId="{94FD653F-C5DD-45CC-95F5-85A9F4349EA8}" dt="2023-06-01T07:34:59.195" v="13029" actId="20577"/>
          <ac:spMkLst>
            <pc:docMk/>
            <pc:sldMk cId="3644760810" sldId="2076138304"/>
            <ac:spMk id="2" creationId="{51DBA36C-7759-9932-E4E3-8E4B4A89C8AF}"/>
          </ac:spMkLst>
        </pc:spChg>
        <pc:spChg chg="mod">
          <ac:chgData name="Damien Aicheh" userId="d1c61494-71f4-494c-8dd8-8244e5c466b0" providerId="ADAL" clId="{94FD653F-C5DD-45CC-95F5-85A9F4349EA8}" dt="2023-06-01T07:38:46.323" v="13048" actId="403"/>
          <ac:spMkLst>
            <pc:docMk/>
            <pc:sldMk cId="3644760810" sldId="2076138304"/>
            <ac:spMk id="3" creationId="{E40141B5-A775-CD3B-1878-ABCF58784A66}"/>
          </ac:spMkLst>
        </pc:spChg>
      </pc:sldChg>
      <pc:sldChg chg="addSp modSp add mod">
        <pc:chgData name="Damien Aicheh" userId="d1c61494-71f4-494c-8dd8-8244e5c466b0" providerId="ADAL" clId="{94FD653F-C5DD-45CC-95F5-85A9F4349EA8}" dt="2023-06-01T07:48:33.088" v="13144" actId="20577"/>
        <pc:sldMkLst>
          <pc:docMk/>
          <pc:sldMk cId="3099262969" sldId="2076138305"/>
        </pc:sldMkLst>
        <pc:spChg chg="mod">
          <ac:chgData name="Damien Aicheh" userId="d1c61494-71f4-494c-8dd8-8244e5c466b0" providerId="ADAL" clId="{94FD653F-C5DD-45CC-95F5-85A9F4349EA8}" dt="2023-06-01T07:48:33.088" v="13144" actId="20577"/>
          <ac:spMkLst>
            <pc:docMk/>
            <pc:sldMk cId="3099262969" sldId="2076138305"/>
            <ac:spMk id="2" creationId="{51DBA36C-7759-9932-E4E3-8E4B4A89C8AF}"/>
          </ac:spMkLst>
        </pc:spChg>
        <pc:spChg chg="mod">
          <ac:chgData name="Damien Aicheh" userId="d1c61494-71f4-494c-8dd8-8244e5c466b0" providerId="ADAL" clId="{94FD653F-C5DD-45CC-95F5-85A9F4349EA8}" dt="2023-06-01T07:39:23.234" v="13061"/>
          <ac:spMkLst>
            <pc:docMk/>
            <pc:sldMk cId="3099262969" sldId="2076138305"/>
            <ac:spMk id="3" creationId="{E40141B5-A775-CD3B-1878-ABCF58784A66}"/>
          </ac:spMkLst>
        </pc:spChg>
        <pc:graphicFrameChg chg="add mod modGraphic">
          <ac:chgData name="Damien Aicheh" userId="d1c61494-71f4-494c-8dd8-8244e5c466b0" providerId="ADAL" clId="{94FD653F-C5DD-45CC-95F5-85A9F4349EA8}" dt="2023-06-01T07:42:40.272" v="13075" actId="14100"/>
          <ac:graphicFrameMkLst>
            <pc:docMk/>
            <pc:sldMk cId="3099262969" sldId="2076138305"/>
            <ac:graphicFrameMk id="4" creationId="{0AAA08AF-A60D-58A8-BFB7-1A1299B4AD04}"/>
          </ac:graphicFrameMkLst>
        </pc:graphicFrameChg>
      </pc:sldChg>
      <pc:sldChg chg="addSp delSp modSp add mod">
        <pc:chgData name="Damien Aicheh" userId="d1c61494-71f4-494c-8dd8-8244e5c466b0" providerId="ADAL" clId="{94FD653F-C5DD-45CC-95F5-85A9F4349EA8}" dt="2023-06-01T07:48:29.935" v="13142" actId="20577"/>
        <pc:sldMkLst>
          <pc:docMk/>
          <pc:sldMk cId="2658491260" sldId="2076138306"/>
        </pc:sldMkLst>
        <pc:spChg chg="mod">
          <ac:chgData name="Damien Aicheh" userId="d1c61494-71f4-494c-8dd8-8244e5c466b0" providerId="ADAL" clId="{94FD653F-C5DD-45CC-95F5-85A9F4349EA8}" dt="2023-06-01T07:48:29.935" v="13142" actId="20577"/>
          <ac:spMkLst>
            <pc:docMk/>
            <pc:sldMk cId="2658491260" sldId="2076138306"/>
            <ac:spMk id="2" creationId="{51DBA36C-7759-9932-E4E3-8E4B4A89C8AF}"/>
          </ac:spMkLst>
        </pc:spChg>
        <pc:spChg chg="mod">
          <ac:chgData name="Damien Aicheh" userId="d1c61494-71f4-494c-8dd8-8244e5c466b0" providerId="ADAL" clId="{94FD653F-C5DD-45CC-95F5-85A9F4349EA8}" dt="2023-06-01T07:45:20.422" v="13124" actId="1076"/>
          <ac:spMkLst>
            <pc:docMk/>
            <pc:sldMk cId="2658491260" sldId="2076138306"/>
            <ac:spMk id="3" creationId="{E40141B5-A775-CD3B-1878-ABCF58784A66}"/>
          </ac:spMkLst>
        </pc:spChg>
        <pc:spChg chg="add mod">
          <ac:chgData name="Damien Aicheh" userId="d1c61494-71f4-494c-8dd8-8244e5c466b0" providerId="ADAL" clId="{94FD653F-C5DD-45CC-95F5-85A9F4349EA8}" dt="2023-06-01T07:45:20.422" v="13124" actId="1076"/>
          <ac:spMkLst>
            <pc:docMk/>
            <pc:sldMk cId="2658491260" sldId="2076138306"/>
            <ac:spMk id="5" creationId="{ECF0F59A-26CB-9695-C63E-3004AB569B01}"/>
          </ac:spMkLst>
        </pc:spChg>
        <pc:graphicFrameChg chg="del">
          <ac:chgData name="Damien Aicheh" userId="d1c61494-71f4-494c-8dd8-8244e5c466b0" providerId="ADAL" clId="{94FD653F-C5DD-45CC-95F5-85A9F4349EA8}" dt="2023-06-01T07:42:55.602" v="13077" actId="478"/>
          <ac:graphicFrameMkLst>
            <pc:docMk/>
            <pc:sldMk cId="2658491260" sldId="2076138306"/>
            <ac:graphicFrameMk id="4" creationId="{0AAA08AF-A60D-58A8-BFB7-1A1299B4AD04}"/>
          </ac:graphicFrameMkLst>
        </pc:graphicFrameChg>
        <pc:picChg chg="add mod">
          <ac:chgData name="Damien Aicheh" userId="d1c61494-71f4-494c-8dd8-8244e5c466b0" providerId="ADAL" clId="{94FD653F-C5DD-45CC-95F5-85A9F4349EA8}" dt="2023-06-01T07:45:20.422" v="13124" actId="1076"/>
          <ac:picMkLst>
            <pc:docMk/>
            <pc:sldMk cId="2658491260" sldId="2076138306"/>
            <ac:picMk id="7" creationId="{60F8FCBD-F36E-F0F2-82E4-2854649902F8}"/>
          </ac:picMkLst>
        </pc:picChg>
        <pc:picChg chg="add mod">
          <ac:chgData name="Damien Aicheh" userId="d1c61494-71f4-494c-8dd8-8244e5c466b0" providerId="ADAL" clId="{94FD653F-C5DD-45CC-95F5-85A9F4349EA8}" dt="2023-06-01T07:45:20.422" v="13124" actId="1076"/>
          <ac:picMkLst>
            <pc:docMk/>
            <pc:sldMk cId="2658491260" sldId="2076138306"/>
            <ac:picMk id="9" creationId="{C652F987-A4B5-162C-C34C-3FCD9C7EBD96}"/>
          </ac:picMkLst>
        </pc:picChg>
      </pc:sldChg>
      <pc:sldChg chg="addSp delSp modSp add mod ord">
        <pc:chgData name="Damien Aicheh" userId="d1c61494-71f4-494c-8dd8-8244e5c466b0" providerId="ADAL" clId="{94FD653F-C5DD-45CC-95F5-85A9F4349EA8}" dt="2023-06-01T07:48:25.068" v="13140"/>
        <pc:sldMkLst>
          <pc:docMk/>
          <pc:sldMk cId="1007267395" sldId="2076138307"/>
        </pc:sldMkLst>
        <pc:spChg chg="mod">
          <ac:chgData name="Damien Aicheh" userId="d1c61494-71f4-494c-8dd8-8244e5c466b0" providerId="ADAL" clId="{94FD653F-C5DD-45CC-95F5-85A9F4349EA8}" dt="2023-06-01T07:48:25.068" v="13140"/>
          <ac:spMkLst>
            <pc:docMk/>
            <pc:sldMk cId="1007267395" sldId="2076138307"/>
            <ac:spMk id="2" creationId="{51DBA36C-7759-9932-E4E3-8E4B4A89C8AF}"/>
          </ac:spMkLst>
        </pc:spChg>
        <pc:spChg chg="mod">
          <ac:chgData name="Damien Aicheh" userId="d1c61494-71f4-494c-8dd8-8244e5c466b0" providerId="ADAL" clId="{94FD653F-C5DD-45CC-95F5-85A9F4349EA8}" dt="2023-06-01T07:47:28.255" v="13135" actId="20577"/>
          <ac:spMkLst>
            <pc:docMk/>
            <pc:sldMk cId="1007267395" sldId="2076138307"/>
            <ac:spMk id="3" creationId="{E40141B5-A775-CD3B-1878-ABCF58784A66}"/>
          </ac:spMkLst>
        </pc:spChg>
        <pc:graphicFrameChg chg="del">
          <ac:chgData name="Damien Aicheh" userId="d1c61494-71f4-494c-8dd8-8244e5c466b0" providerId="ADAL" clId="{94FD653F-C5DD-45CC-95F5-85A9F4349EA8}" dt="2023-06-01T07:47:14.366" v="13128" actId="478"/>
          <ac:graphicFrameMkLst>
            <pc:docMk/>
            <pc:sldMk cId="1007267395" sldId="2076138307"/>
            <ac:graphicFrameMk id="4" creationId="{0AAA08AF-A60D-58A8-BFB7-1A1299B4AD04}"/>
          </ac:graphicFrameMkLst>
        </pc:graphicFrameChg>
        <pc:graphicFrameChg chg="add mod modGraphic">
          <ac:chgData name="Damien Aicheh" userId="d1c61494-71f4-494c-8dd8-8244e5c466b0" providerId="ADAL" clId="{94FD653F-C5DD-45CC-95F5-85A9F4349EA8}" dt="2023-06-01T07:48:00.228" v="13139" actId="403"/>
          <ac:graphicFrameMkLst>
            <pc:docMk/>
            <pc:sldMk cId="1007267395" sldId="2076138307"/>
            <ac:graphicFrameMk id="5" creationId="{6B23168A-6E3A-54DC-3DB7-ECAF233CC886}"/>
          </ac:graphicFrameMkLst>
        </pc:graphicFrameChg>
      </pc:sldChg>
      <pc:sldChg chg="addSp delSp modSp add mod ord">
        <pc:chgData name="Damien Aicheh" userId="d1c61494-71f4-494c-8dd8-8244e5c466b0" providerId="ADAL" clId="{94FD653F-C5DD-45CC-95F5-85A9F4349EA8}" dt="2023-06-01T07:57:33.873" v="13225" actId="1076"/>
        <pc:sldMkLst>
          <pc:docMk/>
          <pc:sldMk cId="1912114020" sldId="2076138308"/>
        </pc:sldMkLst>
        <pc:spChg chg="mod">
          <ac:chgData name="Damien Aicheh" userId="d1c61494-71f4-494c-8dd8-8244e5c466b0" providerId="ADAL" clId="{94FD653F-C5DD-45CC-95F5-85A9F4349EA8}" dt="2023-06-01T07:55:39.880" v="13205" actId="20577"/>
          <ac:spMkLst>
            <pc:docMk/>
            <pc:sldMk cId="1912114020" sldId="2076138308"/>
            <ac:spMk id="2" creationId="{51DBA36C-7759-9932-E4E3-8E4B4A89C8AF}"/>
          </ac:spMkLst>
        </pc:spChg>
        <pc:spChg chg="del">
          <ac:chgData name="Damien Aicheh" userId="d1c61494-71f4-494c-8dd8-8244e5c466b0" providerId="ADAL" clId="{94FD653F-C5DD-45CC-95F5-85A9F4349EA8}" dt="2023-06-01T07:49:16.252" v="13151" actId="478"/>
          <ac:spMkLst>
            <pc:docMk/>
            <pc:sldMk cId="1912114020" sldId="2076138308"/>
            <ac:spMk id="3" creationId="{E40141B5-A775-CD3B-1878-ABCF58784A66}"/>
          </ac:spMkLst>
        </pc:spChg>
        <pc:spChg chg="mod">
          <ac:chgData name="Damien Aicheh" userId="d1c61494-71f4-494c-8dd8-8244e5c466b0" providerId="ADAL" clId="{94FD653F-C5DD-45CC-95F5-85A9F4349EA8}" dt="2023-06-01T07:56:48.266" v="13218" actId="113"/>
          <ac:spMkLst>
            <pc:docMk/>
            <pc:sldMk cId="1912114020" sldId="2076138308"/>
            <ac:spMk id="5" creationId="{ECF0F59A-26CB-9695-C63E-3004AB569B01}"/>
          </ac:spMkLst>
        </pc:spChg>
        <pc:spChg chg="add del mod">
          <ac:chgData name="Damien Aicheh" userId="d1c61494-71f4-494c-8dd8-8244e5c466b0" providerId="ADAL" clId="{94FD653F-C5DD-45CC-95F5-85A9F4349EA8}" dt="2023-06-01T07:56:02.884" v="13207" actId="478"/>
          <ac:spMkLst>
            <pc:docMk/>
            <pc:sldMk cId="1912114020" sldId="2076138308"/>
            <ac:spMk id="6" creationId="{79B83D61-8F1D-5ECB-4CD8-8CEEC2425528}"/>
          </ac:spMkLst>
        </pc:spChg>
        <pc:picChg chg="del">
          <ac:chgData name="Damien Aicheh" userId="d1c61494-71f4-494c-8dd8-8244e5c466b0" providerId="ADAL" clId="{94FD653F-C5DD-45CC-95F5-85A9F4349EA8}" dt="2023-06-01T07:49:13.814" v="13150" actId="478"/>
          <ac:picMkLst>
            <pc:docMk/>
            <pc:sldMk cId="1912114020" sldId="2076138308"/>
            <ac:picMk id="7" creationId="{60F8FCBD-F36E-F0F2-82E4-2854649902F8}"/>
          </ac:picMkLst>
        </pc:picChg>
        <pc:picChg chg="del">
          <ac:chgData name="Damien Aicheh" userId="d1c61494-71f4-494c-8dd8-8244e5c466b0" providerId="ADAL" clId="{94FD653F-C5DD-45CC-95F5-85A9F4349EA8}" dt="2023-06-01T07:49:13.814" v="13150" actId="478"/>
          <ac:picMkLst>
            <pc:docMk/>
            <pc:sldMk cId="1912114020" sldId="2076138308"/>
            <ac:picMk id="9" creationId="{C652F987-A4B5-162C-C34C-3FCD9C7EBD96}"/>
          </ac:picMkLst>
        </pc:picChg>
        <pc:picChg chg="add mod">
          <ac:chgData name="Damien Aicheh" userId="d1c61494-71f4-494c-8dd8-8244e5c466b0" providerId="ADAL" clId="{94FD653F-C5DD-45CC-95F5-85A9F4349EA8}" dt="2023-06-01T07:57:33.873" v="13225" actId="1076"/>
          <ac:picMkLst>
            <pc:docMk/>
            <pc:sldMk cId="1912114020" sldId="2076138308"/>
            <ac:picMk id="10" creationId="{D147C0E5-89C5-D4D4-89F9-C0EFA23D86EB}"/>
          </ac:picMkLst>
        </pc:picChg>
      </pc:sldChg>
      <pc:sldChg chg="add del">
        <pc:chgData name="Damien Aicheh" userId="d1c61494-71f4-494c-8dd8-8244e5c466b0" providerId="ADAL" clId="{94FD653F-C5DD-45CC-95F5-85A9F4349EA8}" dt="2023-06-01T07:47:15.944" v="13130"/>
        <pc:sldMkLst>
          <pc:docMk/>
          <pc:sldMk cId="4140176748" sldId="2076138308"/>
        </pc:sldMkLst>
      </pc:sldChg>
      <pc:sldChg chg="addSp delSp modSp add mod ord">
        <pc:chgData name="Damien Aicheh" userId="d1c61494-71f4-494c-8dd8-8244e5c466b0" providerId="ADAL" clId="{94FD653F-C5DD-45CC-95F5-85A9F4349EA8}" dt="2023-06-01T07:53:09.668" v="13178"/>
        <pc:sldMkLst>
          <pc:docMk/>
          <pc:sldMk cId="997750767" sldId="2076138309"/>
        </pc:sldMkLst>
        <pc:spChg chg="mod">
          <ac:chgData name="Damien Aicheh" userId="d1c61494-71f4-494c-8dd8-8244e5c466b0" providerId="ADAL" clId="{94FD653F-C5DD-45CC-95F5-85A9F4349EA8}" dt="2023-06-01T07:49:24.253" v="13153"/>
          <ac:spMkLst>
            <pc:docMk/>
            <pc:sldMk cId="997750767" sldId="2076138309"/>
            <ac:spMk id="2" creationId="{51DBA36C-7759-9932-E4E3-8E4B4A89C8AF}"/>
          </ac:spMkLst>
        </pc:spChg>
        <pc:spChg chg="mod">
          <ac:chgData name="Damien Aicheh" userId="d1c61494-71f4-494c-8dd8-8244e5c466b0" providerId="ADAL" clId="{94FD653F-C5DD-45CC-95F5-85A9F4349EA8}" dt="2023-06-01T07:49:46.815" v="13161" actId="20577"/>
          <ac:spMkLst>
            <pc:docMk/>
            <pc:sldMk cId="997750767" sldId="2076138309"/>
            <ac:spMk id="5" creationId="{ECF0F59A-26CB-9695-C63E-3004AB569B01}"/>
          </ac:spMkLst>
        </pc:spChg>
        <pc:spChg chg="del">
          <ac:chgData name="Damien Aicheh" userId="d1c61494-71f4-494c-8dd8-8244e5c466b0" providerId="ADAL" clId="{94FD653F-C5DD-45CC-95F5-85A9F4349EA8}" dt="2023-06-01T07:49:31.870" v="13155" actId="478"/>
          <ac:spMkLst>
            <pc:docMk/>
            <pc:sldMk cId="997750767" sldId="2076138309"/>
            <ac:spMk id="6" creationId="{79B83D61-8F1D-5ECB-4CD8-8CEEC2425528}"/>
          </ac:spMkLst>
        </pc:spChg>
        <pc:picChg chg="add del mod">
          <ac:chgData name="Damien Aicheh" userId="d1c61494-71f4-494c-8dd8-8244e5c466b0" providerId="ADAL" clId="{94FD653F-C5DD-45CC-95F5-85A9F4349EA8}" dt="2023-06-01T07:52:12.639" v="13170" actId="478"/>
          <ac:picMkLst>
            <pc:docMk/>
            <pc:sldMk cId="997750767" sldId="2076138309"/>
            <ac:picMk id="4" creationId="{7318CBD0-3EC6-C938-EDDC-C75213E4446E}"/>
          </ac:picMkLst>
        </pc:picChg>
        <pc:picChg chg="add del mod">
          <ac:chgData name="Damien Aicheh" userId="d1c61494-71f4-494c-8dd8-8244e5c466b0" providerId="ADAL" clId="{94FD653F-C5DD-45CC-95F5-85A9F4349EA8}" dt="2023-06-01T07:52:18.107" v="13171" actId="478"/>
          <ac:picMkLst>
            <pc:docMk/>
            <pc:sldMk cId="997750767" sldId="2076138309"/>
            <ac:picMk id="8" creationId="{50AD09B5-8394-A54E-6677-EE41A18481B3}"/>
          </ac:picMkLst>
        </pc:picChg>
        <pc:picChg chg="add mod">
          <ac:chgData name="Damien Aicheh" userId="d1c61494-71f4-494c-8dd8-8244e5c466b0" providerId="ADAL" clId="{94FD653F-C5DD-45CC-95F5-85A9F4349EA8}" dt="2023-06-01T07:52:36.027" v="13176" actId="1076"/>
          <ac:picMkLst>
            <pc:docMk/>
            <pc:sldMk cId="997750767" sldId="2076138309"/>
            <ac:picMk id="10" creationId="{EE8DF870-9D8D-FDCE-7FB6-24E5A5211C99}"/>
          </ac:picMkLst>
        </pc:picChg>
      </pc:sldChg>
      <pc:sldChg chg="add del">
        <pc:chgData name="Damien Aicheh" userId="d1c61494-71f4-494c-8dd8-8244e5c466b0" providerId="ADAL" clId="{94FD653F-C5DD-45CC-95F5-85A9F4349EA8}" dt="2023-06-01T07:49:11.458" v="13149"/>
        <pc:sldMkLst>
          <pc:docMk/>
          <pc:sldMk cId="2474538792" sldId="2076138309"/>
        </pc:sldMkLst>
      </pc:sldChg>
      <pc:sldChg chg="addSp delSp modSp add mod ord">
        <pc:chgData name="Damien Aicheh" userId="d1c61494-71f4-494c-8dd8-8244e5c466b0" providerId="ADAL" clId="{94FD653F-C5DD-45CC-95F5-85A9F4349EA8}" dt="2023-06-01T07:55:27.504" v="13201" actId="14100"/>
        <pc:sldMkLst>
          <pc:docMk/>
          <pc:sldMk cId="2379388487" sldId="2076138310"/>
        </pc:sldMkLst>
        <pc:spChg chg="mod">
          <ac:chgData name="Damien Aicheh" userId="d1c61494-71f4-494c-8dd8-8244e5c466b0" providerId="ADAL" clId="{94FD653F-C5DD-45CC-95F5-85A9F4349EA8}" dt="2023-06-01T07:53:22.909" v="13185" actId="20577"/>
          <ac:spMkLst>
            <pc:docMk/>
            <pc:sldMk cId="2379388487" sldId="2076138310"/>
            <ac:spMk id="2" creationId="{51DBA36C-7759-9932-E4E3-8E4B4A89C8AF}"/>
          </ac:spMkLst>
        </pc:spChg>
        <pc:spChg chg="mod">
          <ac:chgData name="Damien Aicheh" userId="d1c61494-71f4-494c-8dd8-8244e5c466b0" providerId="ADAL" clId="{94FD653F-C5DD-45CC-95F5-85A9F4349EA8}" dt="2023-06-01T07:53:29.369" v="13186"/>
          <ac:spMkLst>
            <pc:docMk/>
            <pc:sldMk cId="2379388487" sldId="2076138310"/>
            <ac:spMk id="3" creationId="{E40141B5-A775-CD3B-1878-ABCF58784A66}"/>
          </ac:spMkLst>
        </pc:spChg>
        <pc:graphicFrameChg chg="add mod modGraphic">
          <ac:chgData name="Damien Aicheh" userId="d1c61494-71f4-494c-8dd8-8244e5c466b0" providerId="ADAL" clId="{94FD653F-C5DD-45CC-95F5-85A9F4349EA8}" dt="2023-06-01T07:55:27.504" v="13201" actId="14100"/>
          <ac:graphicFrameMkLst>
            <pc:docMk/>
            <pc:sldMk cId="2379388487" sldId="2076138310"/>
            <ac:graphicFrameMk id="4" creationId="{6EEB2E64-D5DD-FB5C-0E50-53B652706FB2}"/>
          </ac:graphicFrameMkLst>
        </pc:graphicFrameChg>
        <pc:graphicFrameChg chg="del">
          <ac:chgData name="Damien Aicheh" userId="d1c61494-71f4-494c-8dd8-8244e5c466b0" providerId="ADAL" clId="{94FD653F-C5DD-45CC-95F5-85A9F4349EA8}" dt="2023-06-01T07:53:40.008" v="13187" actId="478"/>
          <ac:graphicFrameMkLst>
            <pc:docMk/>
            <pc:sldMk cId="2379388487" sldId="2076138310"/>
            <ac:graphicFrameMk id="5" creationId="{6B23168A-6E3A-54DC-3DB7-ECAF233CC886}"/>
          </ac:graphicFrameMkLst>
        </pc:graphicFrameChg>
      </pc:sldChg>
      <pc:sldChg chg="modSp add mod">
        <pc:chgData name="Damien Aicheh" userId="d1c61494-71f4-494c-8dd8-8244e5c466b0" providerId="ADAL" clId="{94FD653F-C5DD-45CC-95F5-85A9F4349EA8}" dt="2023-06-01T08:08:36.100" v="13244" actId="20577"/>
        <pc:sldMkLst>
          <pc:docMk/>
          <pc:sldMk cId="4001241255" sldId="2076138311"/>
        </pc:sldMkLst>
        <pc:spChg chg="mod">
          <ac:chgData name="Damien Aicheh" userId="d1c61494-71f4-494c-8dd8-8244e5c466b0" providerId="ADAL" clId="{94FD653F-C5DD-45CC-95F5-85A9F4349EA8}" dt="2023-06-01T08:08:36.100" v="13244" actId="20577"/>
          <ac:spMkLst>
            <pc:docMk/>
            <pc:sldMk cId="4001241255" sldId="2076138311"/>
            <ac:spMk id="5" creationId="{007C2C26-EFD2-E847-AEA7-5CEF245E0904}"/>
          </ac:spMkLst>
        </pc:spChg>
      </pc:sldChg>
      <pc:sldChg chg="addSp delSp modSp add mod">
        <pc:chgData name="Damien Aicheh" userId="d1c61494-71f4-494c-8dd8-8244e5c466b0" providerId="ADAL" clId="{94FD653F-C5DD-45CC-95F5-85A9F4349EA8}" dt="2023-06-01T08:12:52.737" v="13265" actId="1076"/>
        <pc:sldMkLst>
          <pc:docMk/>
          <pc:sldMk cId="4239772718" sldId="2076138312"/>
        </pc:sldMkLst>
        <pc:spChg chg="mod">
          <ac:chgData name="Damien Aicheh" userId="d1c61494-71f4-494c-8dd8-8244e5c466b0" providerId="ADAL" clId="{94FD653F-C5DD-45CC-95F5-85A9F4349EA8}" dt="2023-06-01T08:11:42.146" v="13261"/>
          <ac:spMkLst>
            <pc:docMk/>
            <pc:sldMk cId="4239772718" sldId="2076138312"/>
            <ac:spMk id="2" creationId="{51DBA36C-7759-9932-E4E3-8E4B4A89C8AF}"/>
          </ac:spMkLst>
        </pc:spChg>
        <pc:spChg chg="del">
          <ac:chgData name="Damien Aicheh" userId="d1c61494-71f4-494c-8dd8-8244e5c466b0" providerId="ADAL" clId="{94FD653F-C5DD-45CC-95F5-85A9F4349EA8}" dt="2023-06-01T08:09:25.682" v="13250" actId="478"/>
          <ac:spMkLst>
            <pc:docMk/>
            <pc:sldMk cId="4239772718" sldId="2076138312"/>
            <ac:spMk id="3" creationId="{E40141B5-A775-CD3B-1878-ABCF58784A66}"/>
          </ac:spMkLst>
        </pc:spChg>
        <pc:spChg chg="add del mod">
          <ac:chgData name="Damien Aicheh" userId="d1c61494-71f4-494c-8dd8-8244e5c466b0" providerId="ADAL" clId="{94FD653F-C5DD-45CC-95F5-85A9F4349EA8}" dt="2023-06-01T08:10:39.696" v="13260" actId="478"/>
          <ac:spMkLst>
            <pc:docMk/>
            <pc:sldMk cId="4239772718" sldId="2076138312"/>
            <ac:spMk id="7" creationId="{F5565321-6DE2-A781-6F95-58E369F24D04}"/>
          </ac:spMkLst>
        </pc:spChg>
        <pc:spChg chg="add mod">
          <ac:chgData name="Damien Aicheh" userId="d1c61494-71f4-494c-8dd8-8244e5c466b0" providerId="ADAL" clId="{94FD653F-C5DD-45CC-95F5-85A9F4349EA8}" dt="2023-06-01T08:12:52.737" v="13265" actId="1076"/>
          <ac:spMkLst>
            <pc:docMk/>
            <pc:sldMk cId="4239772718" sldId="2076138312"/>
            <ac:spMk id="9" creationId="{5EEDB9AD-359C-F314-C5CA-E6AFF6A1978D}"/>
          </ac:spMkLst>
        </pc:spChg>
        <pc:spChg chg="add mod">
          <ac:chgData name="Damien Aicheh" userId="d1c61494-71f4-494c-8dd8-8244e5c466b0" providerId="ADAL" clId="{94FD653F-C5DD-45CC-95F5-85A9F4349EA8}" dt="2023-06-01T08:12:52.737" v="13265" actId="1076"/>
          <ac:spMkLst>
            <pc:docMk/>
            <pc:sldMk cId="4239772718" sldId="2076138312"/>
            <ac:spMk id="10" creationId="{4491209C-20B7-86C6-B267-5319FF0C8143}"/>
          </ac:spMkLst>
        </pc:spChg>
        <pc:spChg chg="add mod">
          <ac:chgData name="Damien Aicheh" userId="d1c61494-71f4-494c-8dd8-8244e5c466b0" providerId="ADAL" clId="{94FD653F-C5DD-45CC-95F5-85A9F4349EA8}" dt="2023-06-01T08:12:52.737" v="13265" actId="1076"/>
          <ac:spMkLst>
            <pc:docMk/>
            <pc:sldMk cId="4239772718" sldId="2076138312"/>
            <ac:spMk id="11" creationId="{61FE5317-EC11-E25B-7694-AC956A423796}"/>
          </ac:spMkLst>
        </pc:spChg>
        <pc:spChg chg="add mod">
          <ac:chgData name="Damien Aicheh" userId="d1c61494-71f4-494c-8dd8-8244e5c466b0" providerId="ADAL" clId="{94FD653F-C5DD-45CC-95F5-85A9F4349EA8}" dt="2023-06-01T08:12:52.737" v="13265" actId="1076"/>
          <ac:spMkLst>
            <pc:docMk/>
            <pc:sldMk cId="4239772718" sldId="2076138312"/>
            <ac:spMk id="12" creationId="{E80C3D59-C920-7D07-C044-A60C8AAF3950}"/>
          </ac:spMkLst>
        </pc:spChg>
        <pc:spChg chg="add mod">
          <ac:chgData name="Damien Aicheh" userId="d1c61494-71f4-494c-8dd8-8244e5c466b0" providerId="ADAL" clId="{94FD653F-C5DD-45CC-95F5-85A9F4349EA8}" dt="2023-06-01T08:12:52.737" v="13265" actId="1076"/>
          <ac:spMkLst>
            <pc:docMk/>
            <pc:sldMk cId="4239772718" sldId="2076138312"/>
            <ac:spMk id="13" creationId="{62D18A01-D4B0-21F6-3CB2-D717DC265940}"/>
          </ac:spMkLst>
        </pc:spChg>
        <pc:spChg chg="add mod">
          <ac:chgData name="Damien Aicheh" userId="d1c61494-71f4-494c-8dd8-8244e5c466b0" providerId="ADAL" clId="{94FD653F-C5DD-45CC-95F5-85A9F4349EA8}" dt="2023-06-01T08:12:52.737" v="13265" actId="1076"/>
          <ac:spMkLst>
            <pc:docMk/>
            <pc:sldMk cId="4239772718" sldId="2076138312"/>
            <ac:spMk id="14" creationId="{335CE721-2546-FCB8-429A-78C0E1BC92AD}"/>
          </ac:spMkLst>
        </pc:spChg>
        <pc:spChg chg="add mod">
          <ac:chgData name="Damien Aicheh" userId="d1c61494-71f4-494c-8dd8-8244e5c466b0" providerId="ADAL" clId="{94FD653F-C5DD-45CC-95F5-85A9F4349EA8}" dt="2023-06-01T08:12:52.737" v="13265" actId="1076"/>
          <ac:spMkLst>
            <pc:docMk/>
            <pc:sldMk cId="4239772718" sldId="2076138312"/>
            <ac:spMk id="15" creationId="{BD6F5641-CFF8-3688-9BAB-15A6EE48B244}"/>
          </ac:spMkLst>
        </pc:spChg>
        <pc:spChg chg="add mod">
          <ac:chgData name="Damien Aicheh" userId="d1c61494-71f4-494c-8dd8-8244e5c466b0" providerId="ADAL" clId="{94FD653F-C5DD-45CC-95F5-85A9F4349EA8}" dt="2023-06-01T08:12:52.737" v="13265" actId="1076"/>
          <ac:spMkLst>
            <pc:docMk/>
            <pc:sldMk cId="4239772718" sldId="2076138312"/>
            <ac:spMk id="16" creationId="{D716295C-799A-EB8F-8CFF-38AF8815BEEE}"/>
          </ac:spMkLst>
        </pc:spChg>
        <pc:spChg chg="add mod">
          <ac:chgData name="Damien Aicheh" userId="d1c61494-71f4-494c-8dd8-8244e5c466b0" providerId="ADAL" clId="{94FD653F-C5DD-45CC-95F5-85A9F4349EA8}" dt="2023-06-01T08:12:52.737" v="13265" actId="1076"/>
          <ac:spMkLst>
            <pc:docMk/>
            <pc:sldMk cId="4239772718" sldId="2076138312"/>
            <ac:spMk id="17" creationId="{A1B225C9-A568-D3BB-59BB-3EFBA32E4DC0}"/>
          </ac:spMkLst>
        </pc:spChg>
        <pc:spChg chg="add mod">
          <ac:chgData name="Damien Aicheh" userId="d1c61494-71f4-494c-8dd8-8244e5c466b0" providerId="ADAL" clId="{94FD653F-C5DD-45CC-95F5-85A9F4349EA8}" dt="2023-06-01T08:12:52.737" v="13265" actId="1076"/>
          <ac:spMkLst>
            <pc:docMk/>
            <pc:sldMk cId="4239772718" sldId="2076138312"/>
            <ac:spMk id="18" creationId="{8612D992-BE6F-30B2-14E2-D9ABF7CB3861}"/>
          </ac:spMkLst>
        </pc:spChg>
        <pc:graphicFrameChg chg="add mod modGraphic">
          <ac:chgData name="Damien Aicheh" userId="d1c61494-71f4-494c-8dd8-8244e5c466b0" providerId="ADAL" clId="{94FD653F-C5DD-45CC-95F5-85A9F4349EA8}" dt="2023-06-01T08:12:17.872" v="13264" actId="14734"/>
          <ac:graphicFrameMkLst>
            <pc:docMk/>
            <pc:sldMk cId="4239772718" sldId="2076138312"/>
            <ac:graphicFrameMk id="5" creationId="{B9E00548-28F1-E6AB-03EC-0EBB59A781D5}"/>
          </ac:graphicFrameMkLst>
        </pc:graphicFrameChg>
        <pc:picChg chg="add del mod">
          <ac:chgData name="Damien Aicheh" userId="d1c61494-71f4-494c-8dd8-8244e5c466b0" providerId="ADAL" clId="{94FD653F-C5DD-45CC-95F5-85A9F4349EA8}" dt="2023-06-01T08:09:04.691" v="13247" actId="478"/>
          <ac:picMkLst>
            <pc:docMk/>
            <pc:sldMk cId="4239772718" sldId="2076138312"/>
            <ac:picMk id="4" creationId="{8434A0D9-5A1A-1E82-8520-B1C585DE1C17}"/>
          </ac:picMkLst>
        </pc:picChg>
        <pc:picChg chg="add mod">
          <ac:chgData name="Damien Aicheh" userId="d1c61494-71f4-494c-8dd8-8244e5c466b0" providerId="ADAL" clId="{94FD653F-C5DD-45CC-95F5-85A9F4349EA8}" dt="2023-06-01T08:12:52.737" v="13265" actId="1076"/>
          <ac:picMkLst>
            <pc:docMk/>
            <pc:sldMk cId="4239772718" sldId="2076138312"/>
            <ac:picMk id="8" creationId="{2BDB7487-65E1-3E6A-0D2D-53CAE353501B}"/>
          </ac:picMkLst>
        </pc:picChg>
      </pc:sldChg>
      <pc:sldChg chg="modSp add mod">
        <pc:chgData name="Damien Aicheh" userId="d1c61494-71f4-494c-8dd8-8244e5c466b0" providerId="ADAL" clId="{94FD653F-C5DD-45CC-95F5-85A9F4349EA8}" dt="2023-06-05T15:19:31.321" v="23294" actId="113"/>
        <pc:sldMkLst>
          <pc:docMk/>
          <pc:sldMk cId="118123280" sldId="2076138313"/>
        </pc:sldMkLst>
        <pc:spChg chg="mod">
          <ac:chgData name="Damien Aicheh" userId="d1c61494-71f4-494c-8dd8-8244e5c466b0" providerId="ADAL" clId="{94FD653F-C5DD-45CC-95F5-85A9F4349EA8}" dt="2023-06-01T08:13:27.735" v="13267"/>
          <ac:spMkLst>
            <pc:docMk/>
            <pc:sldMk cId="118123280" sldId="2076138313"/>
            <ac:spMk id="2" creationId="{51DBA36C-7759-9932-E4E3-8E4B4A89C8AF}"/>
          </ac:spMkLst>
        </pc:spChg>
        <pc:spChg chg="mod">
          <ac:chgData name="Damien Aicheh" userId="d1c61494-71f4-494c-8dd8-8244e5c466b0" providerId="ADAL" clId="{94FD653F-C5DD-45CC-95F5-85A9F4349EA8}" dt="2023-06-05T15:19:31.321" v="23294" actId="113"/>
          <ac:spMkLst>
            <pc:docMk/>
            <pc:sldMk cId="118123280" sldId="2076138313"/>
            <ac:spMk id="3" creationId="{E40141B5-A775-CD3B-1878-ABCF58784A66}"/>
          </ac:spMkLst>
        </pc:spChg>
      </pc:sldChg>
      <pc:sldChg chg="addSp delSp modSp add mod">
        <pc:chgData name="Damien Aicheh" userId="d1c61494-71f4-494c-8dd8-8244e5c466b0" providerId="ADAL" clId="{94FD653F-C5DD-45CC-95F5-85A9F4349EA8}" dt="2023-06-05T15:19:56.375" v="23301" actId="113"/>
        <pc:sldMkLst>
          <pc:docMk/>
          <pc:sldMk cId="3698288206" sldId="2076138314"/>
        </pc:sldMkLst>
        <pc:spChg chg="mod">
          <ac:chgData name="Damien Aicheh" userId="d1c61494-71f4-494c-8dd8-8244e5c466b0" providerId="ADAL" clId="{94FD653F-C5DD-45CC-95F5-85A9F4349EA8}" dt="2023-06-01T12:00:46.851" v="13365" actId="6549"/>
          <ac:spMkLst>
            <pc:docMk/>
            <pc:sldMk cId="3698288206" sldId="2076138314"/>
            <ac:spMk id="2" creationId="{51DBA36C-7759-9932-E4E3-8E4B4A89C8AF}"/>
          </ac:spMkLst>
        </pc:spChg>
        <pc:spChg chg="del">
          <ac:chgData name="Damien Aicheh" userId="d1c61494-71f4-494c-8dd8-8244e5c466b0" providerId="ADAL" clId="{94FD653F-C5DD-45CC-95F5-85A9F4349EA8}" dt="2023-06-01T08:15:09.843" v="13352" actId="478"/>
          <ac:spMkLst>
            <pc:docMk/>
            <pc:sldMk cId="3698288206" sldId="2076138314"/>
            <ac:spMk id="3" creationId="{E40141B5-A775-CD3B-1878-ABCF58784A66}"/>
          </ac:spMkLst>
        </pc:spChg>
        <pc:spChg chg="add del mod">
          <ac:chgData name="Damien Aicheh" userId="d1c61494-71f4-494c-8dd8-8244e5c466b0" providerId="ADAL" clId="{94FD653F-C5DD-45CC-95F5-85A9F4349EA8}" dt="2023-06-01T08:15:11.717" v="13353" actId="478"/>
          <ac:spMkLst>
            <pc:docMk/>
            <pc:sldMk cId="3698288206" sldId="2076138314"/>
            <ac:spMk id="5" creationId="{74414E9E-20E8-E073-2D79-25657EE01CF6}"/>
          </ac:spMkLst>
        </pc:spChg>
        <pc:spChg chg="add mod">
          <ac:chgData name="Damien Aicheh" userId="d1c61494-71f4-494c-8dd8-8244e5c466b0" providerId="ADAL" clId="{94FD653F-C5DD-45CC-95F5-85A9F4349EA8}" dt="2023-06-05T15:19:56.375" v="23301" actId="113"/>
          <ac:spMkLst>
            <pc:docMk/>
            <pc:sldMk cId="3698288206" sldId="2076138314"/>
            <ac:spMk id="8" creationId="{07734D48-61E3-BEF4-2865-B6C63BA49F5D}"/>
          </ac:spMkLst>
        </pc:spChg>
        <pc:picChg chg="add del mod">
          <ac:chgData name="Damien Aicheh" userId="d1c61494-71f4-494c-8dd8-8244e5c466b0" providerId="ADAL" clId="{94FD653F-C5DD-45CC-95F5-85A9F4349EA8}" dt="2023-06-01T12:06:19.640" v="13521" actId="478"/>
          <ac:picMkLst>
            <pc:docMk/>
            <pc:sldMk cId="3698288206" sldId="2076138314"/>
            <ac:picMk id="7" creationId="{49E3FAF9-B000-8D64-F53C-D68E31AD28D5}"/>
          </ac:picMkLst>
        </pc:picChg>
        <pc:picChg chg="add del mod">
          <ac:chgData name="Damien Aicheh" userId="d1c61494-71f4-494c-8dd8-8244e5c466b0" providerId="ADAL" clId="{94FD653F-C5DD-45CC-95F5-85A9F4349EA8}" dt="2023-06-01T12:15:13.122" v="13823" actId="478"/>
          <ac:picMkLst>
            <pc:docMk/>
            <pc:sldMk cId="3698288206" sldId="2076138314"/>
            <ac:picMk id="10" creationId="{863B02C0-109C-170E-CA5D-66C0A026ECCB}"/>
          </ac:picMkLst>
        </pc:picChg>
        <pc:picChg chg="add mod">
          <ac:chgData name="Damien Aicheh" userId="d1c61494-71f4-494c-8dd8-8244e5c466b0" providerId="ADAL" clId="{94FD653F-C5DD-45CC-95F5-85A9F4349EA8}" dt="2023-06-01T12:15:21.314" v="13826" actId="1076"/>
          <ac:picMkLst>
            <pc:docMk/>
            <pc:sldMk cId="3698288206" sldId="2076138314"/>
            <ac:picMk id="12" creationId="{CA04D5F9-B952-DE84-5F21-093D12F6B224}"/>
          </ac:picMkLst>
        </pc:picChg>
      </pc:sldChg>
      <pc:sldChg chg="addSp delSp modSp add mod">
        <pc:chgData name="Damien Aicheh" userId="d1c61494-71f4-494c-8dd8-8244e5c466b0" providerId="ADAL" clId="{94FD653F-C5DD-45CC-95F5-85A9F4349EA8}" dt="2023-06-05T15:20:29.464" v="23305" actId="113"/>
        <pc:sldMkLst>
          <pc:docMk/>
          <pc:sldMk cId="3882311192" sldId="2076138315"/>
        </pc:sldMkLst>
        <pc:spChg chg="mod">
          <ac:chgData name="Damien Aicheh" userId="d1c61494-71f4-494c-8dd8-8244e5c466b0" providerId="ADAL" clId="{94FD653F-C5DD-45CC-95F5-85A9F4349EA8}" dt="2023-06-05T15:20:29.464" v="23305" actId="113"/>
          <ac:spMkLst>
            <pc:docMk/>
            <pc:sldMk cId="3882311192" sldId="2076138315"/>
            <ac:spMk id="8" creationId="{07734D48-61E3-BEF4-2865-B6C63BA49F5D}"/>
          </ac:spMkLst>
        </pc:spChg>
        <pc:picChg chg="add del mod">
          <ac:chgData name="Damien Aicheh" userId="d1c61494-71f4-494c-8dd8-8244e5c466b0" providerId="ADAL" clId="{94FD653F-C5DD-45CC-95F5-85A9F4349EA8}" dt="2023-06-01T12:15:23.939" v="13827" actId="478"/>
          <ac:picMkLst>
            <pc:docMk/>
            <pc:sldMk cId="3882311192" sldId="2076138315"/>
            <ac:picMk id="4" creationId="{30ECFD0F-1AE2-B5D5-C34C-0C2B965ED254}"/>
          </ac:picMkLst>
        </pc:picChg>
        <pc:picChg chg="add del mod">
          <ac:chgData name="Damien Aicheh" userId="d1c61494-71f4-494c-8dd8-8244e5c466b0" providerId="ADAL" clId="{94FD653F-C5DD-45CC-95F5-85A9F4349EA8}" dt="2023-06-01T12:15:40.257" v="13834" actId="478"/>
          <ac:picMkLst>
            <pc:docMk/>
            <pc:sldMk cId="3882311192" sldId="2076138315"/>
            <ac:picMk id="6" creationId="{22DA4FCC-3229-DC0D-E9D5-4CC9AC53CD9C}"/>
          </ac:picMkLst>
        </pc:picChg>
        <pc:picChg chg="add del mod">
          <ac:chgData name="Damien Aicheh" userId="d1c61494-71f4-494c-8dd8-8244e5c466b0" providerId="ADAL" clId="{94FD653F-C5DD-45CC-95F5-85A9F4349EA8}" dt="2023-06-01T12:17:47.029" v="13840" actId="478"/>
          <ac:picMkLst>
            <pc:docMk/>
            <pc:sldMk cId="3882311192" sldId="2076138315"/>
            <ac:picMk id="9" creationId="{132DF7FE-7A1B-E9B3-24B0-8FCAFACB283D}"/>
          </ac:picMkLst>
        </pc:picChg>
        <pc:picChg chg="del mod">
          <ac:chgData name="Damien Aicheh" userId="d1c61494-71f4-494c-8dd8-8244e5c466b0" providerId="ADAL" clId="{94FD653F-C5DD-45CC-95F5-85A9F4349EA8}" dt="2023-06-01T12:06:44.783" v="13533" actId="478"/>
          <ac:picMkLst>
            <pc:docMk/>
            <pc:sldMk cId="3882311192" sldId="2076138315"/>
            <ac:picMk id="10" creationId="{863B02C0-109C-170E-CA5D-66C0A026ECCB}"/>
          </ac:picMkLst>
        </pc:picChg>
        <pc:picChg chg="add mod">
          <ac:chgData name="Damien Aicheh" userId="d1c61494-71f4-494c-8dd8-8244e5c466b0" providerId="ADAL" clId="{94FD653F-C5DD-45CC-95F5-85A9F4349EA8}" dt="2023-06-01T12:17:57.131" v="13845" actId="14100"/>
          <ac:picMkLst>
            <pc:docMk/>
            <pc:sldMk cId="3882311192" sldId="2076138315"/>
            <ac:picMk id="12" creationId="{7AA49CD3-8DFF-A9E1-E3F0-2AEF89DB65D1}"/>
          </ac:picMkLst>
        </pc:picChg>
      </pc:sldChg>
      <pc:sldChg chg="addSp delSp modSp add mod ord">
        <pc:chgData name="Damien Aicheh" userId="d1c61494-71f4-494c-8dd8-8244e5c466b0" providerId="ADAL" clId="{94FD653F-C5DD-45CC-95F5-85A9F4349EA8}" dt="2023-06-05T07:28:10.879" v="19178"/>
        <pc:sldMkLst>
          <pc:docMk/>
          <pc:sldMk cId="2449305155" sldId="2076138316"/>
        </pc:sldMkLst>
        <pc:spChg chg="mod">
          <ac:chgData name="Damien Aicheh" userId="d1c61494-71f4-494c-8dd8-8244e5c466b0" providerId="ADAL" clId="{94FD653F-C5DD-45CC-95F5-85A9F4349EA8}" dt="2023-06-05T07:27:00.057" v="19167" actId="20577"/>
          <ac:spMkLst>
            <pc:docMk/>
            <pc:sldMk cId="2449305155" sldId="2076138316"/>
            <ac:spMk id="2" creationId="{51DBA36C-7759-9932-E4E3-8E4B4A89C8AF}"/>
          </ac:spMkLst>
        </pc:spChg>
        <pc:spChg chg="add del mod">
          <ac:chgData name="Damien Aicheh" userId="d1c61494-71f4-494c-8dd8-8244e5c466b0" providerId="ADAL" clId="{94FD653F-C5DD-45CC-95F5-85A9F4349EA8}" dt="2023-06-05T07:27:14.053" v="19170" actId="478"/>
          <ac:spMkLst>
            <pc:docMk/>
            <pc:sldMk cId="2449305155" sldId="2076138316"/>
            <ac:spMk id="6" creationId="{4E393A74-8EE6-0D6D-B7D1-30AB252377D3}"/>
          </ac:spMkLst>
        </pc:spChg>
        <pc:spChg chg="add mod">
          <ac:chgData name="Damien Aicheh" userId="d1c61494-71f4-494c-8dd8-8244e5c466b0" providerId="ADAL" clId="{94FD653F-C5DD-45CC-95F5-85A9F4349EA8}" dt="2023-06-05T07:27:26.020" v="19173" actId="14100"/>
          <ac:spMkLst>
            <pc:docMk/>
            <pc:sldMk cId="2449305155" sldId="2076138316"/>
            <ac:spMk id="7" creationId="{B0C0E592-21D3-269B-BE2D-D93F03232F11}"/>
          </ac:spMkLst>
        </pc:spChg>
        <pc:spChg chg="del mod">
          <ac:chgData name="Damien Aicheh" userId="d1c61494-71f4-494c-8dd8-8244e5c466b0" providerId="ADAL" clId="{94FD653F-C5DD-45CC-95F5-85A9F4349EA8}" dt="2023-06-05T07:27:11.592" v="19168" actId="478"/>
          <ac:spMkLst>
            <pc:docMk/>
            <pc:sldMk cId="2449305155" sldId="2076138316"/>
            <ac:spMk id="8" creationId="{07734D48-61E3-BEF4-2865-B6C63BA49F5D}"/>
          </ac:spMkLst>
        </pc:spChg>
        <pc:spChg chg="add mod">
          <ac:chgData name="Damien Aicheh" userId="d1c61494-71f4-494c-8dd8-8244e5c466b0" providerId="ADAL" clId="{94FD653F-C5DD-45CC-95F5-85A9F4349EA8}" dt="2023-06-05T07:27:22.797" v="19172" actId="14100"/>
          <ac:spMkLst>
            <pc:docMk/>
            <pc:sldMk cId="2449305155" sldId="2076138316"/>
            <ac:spMk id="9" creationId="{3481E911-2E07-62EC-E312-BFB8734350D0}"/>
          </ac:spMkLst>
        </pc:spChg>
        <pc:spChg chg="add mod">
          <ac:chgData name="Damien Aicheh" userId="d1c61494-71f4-494c-8dd8-8244e5c466b0" providerId="ADAL" clId="{94FD653F-C5DD-45CC-95F5-85A9F4349EA8}" dt="2023-06-05T07:27:56.715" v="19176" actId="14100"/>
          <ac:spMkLst>
            <pc:docMk/>
            <pc:sldMk cId="2449305155" sldId="2076138316"/>
            <ac:spMk id="10" creationId="{80871D78-E045-09EB-B5A1-639E443BE3E4}"/>
          </ac:spMkLst>
        </pc:spChg>
        <pc:spChg chg="add mod">
          <ac:chgData name="Damien Aicheh" userId="d1c61494-71f4-494c-8dd8-8244e5c466b0" providerId="ADAL" clId="{94FD653F-C5DD-45CC-95F5-85A9F4349EA8}" dt="2023-06-05T07:27:40.925" v="19174" actId="207"/>
          <ac:spMkLst>
            <pc:docMk/>
            <pc:sldMk cId="2449305155" sldId="2076138316"/>
            <ac:spMk id="11" creationId="{DB239AA8-F4D9-80E7-F359-469A4E810D0D}"/>
          </ac:spMkLst>
        </pc:spChg>
        <pc:spChg chg="add mod">
          <ac:chgData name="Damien Aicheh" userId="d1c61494-71f4-494c-8dd8-8244e5c466b0" providerId="ADAL" clId="{94FD653F-C5DD-45CC-95F5-85A9F4349EA8}" dt="2023-06-05T07:27:40.925" v="19174" actId="207"/>
          <ac:spMkLst>
            <pc:docMk/>
            <pc:sldMk cId="2449305155" sldId="2076138316"/>
            <ac:spMk id="13" creationId="{8C732116-6AFF-50A3-FD30-F2C43379D758}"/>
          </ac:spMkLst>
        </pc:spChg>
        <pc:spChg chg="add mod">
          <ac:chgData name="Damien Aicheh" userId="d1c61494-71f4-494c-8dd8-8244e5c466b0" providerId="ADAL" clId="{94FD653F-C5DD-45CC-95F5-85A9F4349EA8}" dt="2023-06-05T07:27:40.925" v="19174" actId="207"/>
          <ac:spMkLst>
            <pc:docMk/>
            <pc:sldMk cId="2449305155" sldId="2076138316"/>
            <ac:spMk id="14" creationId="{AA9DF641-373B-6006-2D04-4D6520AB4C5C}"/>
          </ac:spMkLst>
        </pc:spChg>
        <pc:spChg chg="add mod">
          <ac:chgData name="Damien Aicheh" userId="d1c61494-71f4-494c-8dd8-8244e5c466b0" providerId="ADAL" clId="{94FD653F-C5DD-45CC-95F5-85A9F4349EA8}" dt="2023-06-05T07:27:40.925" v="19174" actId="207"/>
          <ac:spMkLst>
            <pc:docMk/>
            <pc:sldMk cId="2449305155" sldId="2076138316"/>
            <ac:spMk id="15" creationId="{96127914-61EE-D876-B1DD-8FD757600D0B}"/>
          </ac:spMkLst>
        </pc:spChg>
        <pc:spChg chg="add mod">
          <ac:chgData name="Damien Aicheh" userId="d1c61494-71f4-494c-8dd8-8244e5c466b0" providerId="ADAL" clId="{94FD653F-C5DD-45CC-95F5-85A9F4349EA8}" dt="2023-06-05T07:27:40.925" v="19174" actId="207"/>
          <ac:spMkLst>
            <pc:docMk/>
            <pc:sldMk cId="2449305155" sldId="2076138316"/>
            <ac:spMk id="16" creationId="{24A24794-5AE4-7DB9-0D7D-520895F68AE5}"/>
          </ac:spMkLst>
        </pc:spChg>
        <pc:spChg chg="add mod">
          <ac:chgData name="Damien Aicheh" userId="d1c61494-71f4-494c-8dd8-8244e5c466b0" providerId="ADAL" clId="{94FD653F-C5DD-45CC-95F5-85A9F4349EA8}" dt="2023-06-05T07:27:40.925" v="19174" actId="207"/>
          <ac:spMkLst>
            <pc:docMk/>
            <pc:sldMk cId="2449305155" sldId="2076138316"/>
            <ac:spMk id="17" creationId="{0AAEEDD6-B653-F091-B5ED-89989A31A738}"/>
          </ac:spMkLst>
        </pc:spChg>
        <pc:spChg chg="add mod">
          <ac:chgData name="Damien Aicheh" userId="d1c61494-71f4-494c-8dd8-8244e5c466b0" providerId="ADAL" clId="{94FD653F-C5DD-45CC-95F5-85A9F4349EA8}" dt="2023-06-05T07:27:40.925" v="19174" actId="207"/>
          <ac:spMkLst>
            <pc:docMk/>
            <pc:sldMk cId="2449305155" sldId="2076138316"/>
            <ac:spMk id="18" creationId="{76588570-9A10-3A4F-FBB6-13E5BBA3DC5F}"/>
          </ac:spMkLst>
        </pc:spChg>
        <pc:spChg chg="add del mod">
          <ac:chgData name="Damien Aicheh" userId="d1c61494-71f4-494c-8dd8-8244e5c466b0" providerId="ADAL" clId="{94FD653F-C5DD-45CC-95F5-85A9F4349EA8}" dt="2023-06-05T07:28:10.879" v="19178"/>
          <ac:spMkLst>
            <pc:docMk/>
            <pc:sldMk cId="2449305155" sldId="2076138316"/>
            <ac:spMk id="19" creationId="{37BBE324-63A2-C6D9-59BC-8AB3790852A0}"/>
          </ac:spMkLst>
        </pc:spChg>
        <pc:spChg chg="add del mod">
          <ac:chgData name="Damien Aicheh" userId="d1c61494-71f4-494c-8dd8-8244e5c466b0" providerId="ADAL" clId="{94FD653F-C5DD-45CC-95F5-85A9F4349EA8}" dt="2023-06-05T07:28:10.879" v="19178"/>
          <ac:spMkLst>
            <pc:docMk/>
            <pc:sldMk cId="2449305155" sldId="2076138316"/>
            <ac:spMk id="20" creationId="{7F80083F-9C9D-11E2-FEED-E794E34D73C8}"/>
          </ac:spMkLst>
        </pc:spChg>
        <pc:spChg chg="add del mod">
          <ac:chgData name="Damien Aicheh" userId="d1c61494-71f4-494c-8dd8-8244e5c466b0" providerId="ADAL" clId="{94FD653F-C5DD-45CC-95F5-85A9F4349EA8}" dt="2023-06-05T07:28:10.879" v="19178"/>
          <ac:spMkLst>
            <pc:docMk/>
            <pc:sldMk cId="2449305155" sldId="2076138316"/>
            <ac:spMk id="21" creationId="{3DD93A49-C731-E068-F901-B2F176CB46DA}"/>
          </ac:spMkLst>
        </pc:spChg>
        <pc:spChg chg="add del mod">
          <ac:chgData name="Damien Aicheh" userId="d1c61494-71f4-494c-8dd8-8244e5c466b0" providerId="ADAL" clId="{94FD653F-C5DD-45CC-95F5-85A9F4349EA8}" dt="2023-06-05T07:28:10.879" v="19178"/>
          <ac:spMkLst>
            <pc:docMk/>
            <pc:sldMk cId="2449305155" sldId="2076138316"/>
            <ac:spMk id="22" creationId="{C29A6C40-BBD8-5857-D1F4-53C5E897118C}"/>
          </ac:spMkLst>
        </pc:spChg>
        <pc:spChg chg="add del mod">
          <ac:chgData name="Damien Aicheh" userId="d1c61494-71f4-494c-8dd8-8244e5c466b0" providerId="ADAL" clId="{94FD653F-C5DD-45CC-95F5-85A9F4349EA8}" dt="2023-06-05T07:28:10.879" v="19178"/>
          <ac:spMkLst>
            <pc:docMk/>
            <pc:sldMk cId="2449305155" sldId="2076138316"/>
            <ac:spMk id="23" creationId="{70D93E44-4360-E9CB-2081-BA68D63FDD22}"/>
          </ac:spMkLst>
        </pc:spChg>
        <pc:spChg chg="add del mod">
          <ac:chgData name="Damien Aicheh" userId="d1c61494-71f4-494c-8dd8-8244e5c466b0" providerId="ADAL" clId="{94FD653F-C5DD-45CC-95F5-85A9F4349EA8}" dt="2023-06-05T07:28:10.879" v="19178"/>
          <ac:spMkLst>
            <pc:docMk/>
            <pc:sldMk cId="2449305155" sldId="2076138316"/>
            <ac:spMk id="24" creationId="{F296B676-68B7-A8DC-EFC5-3D3B922B1383}"/>
          </ac:spMkLst>
        </pc:spChg>
        <pc:spChg chg="add del mod">
          <ac:chgData name="Damien Aicheh" userId="d1c61494-71f4-494c-8dd8-8244e5c466b0" providerId="ADAL" clId="{94FD653F-C5DD-45CC-95F5-85A9F4349EA8}" dt="2023-06-05T07:28:10.879" v="19178"/>
          <ac:spMkLst>
            <pc:docMk/>
            <pc:sldMk cId="2449305155" sldId="2076138316"/>
            <ac:spMk id="25" creationId="{BB4EA129-3108-3190-CD04-AFE90A107EF2}"/>
          </ac:spMkLst>
        </pc:spChg>
        <pc:spChg chg="add del mod">
          <ac:chgData name="Damien Aicheh" userId="d1c61494-71f4-494c-8dd8-8244e5c466b0" providerId="ADAL" clId="{94FD653F-C5DD-45CC-95F5-85A9F4349EA8}" dt="2023-06-05T07:28:10.879" v="19178"/>
          <ac:spMkLst>
            <pc:docMk/>
            <pc:sldMk cId="2449305155" sldId="2076138316"/>
            <ac:spMk id="26" creationId="{0D011D5F-990C-0370-531C-BEB7D738C7A1}"/>
          </ac:spMkLst>
        </pc:spChg>
        <pc:spChg chg="add del mod">
          <ac:chgData name="Damien Aicheh" userId="d1c61494-71f4-494c-8dd8-8244e5c466b0" providerId="ADAL" clId="{94FD653F-C5DD-45CC-95F5-85A9F4349EA8}" dt="2023-06-05T07:28:10.879" v="19178"/>
          <ac:spMkLst>
            <pc:docMk/>
            <pc:sldMk cId="2449305155" sldId="2076138316"/>
            <ac:spMk id="27" creationId="{A48899B2-F2CB-546D-EA5E-4A67DDE9607B}"/>
          </ac:spMkLst>
        </pc:spChg>
        <pc:spChg chg="add del mod">
          <ac:chgData name="Damien Aicheh" userId="d1c61494-71f4-494c-8dd8-8244e5c466b0" providerId="ADAL" clId="{94FD653F-C5DD-45CC-95F5-85A9F4349EA8}" dt="2023-06-05T07:28:10.879" v="19178"/>
          <ac:spMkLst>
            <pc:docMk/>
            <pc:sldMk cId="2449305155" sldId="2076138316"/>
            <ac:spMk id="28" creationId="{1C047344-7F9C-0929-F636-0967A7D230F3}"/>
          </ac:spMkLst>
        </pc:spChg>
        <pc:picChg chg="add del">
          <ac:chgData name="Damien Aicheh" userId="d1c61494-71f4-494c-8dd8-8244e5c466b0" providerId="ADAL" clId="{94FD653F-C5DD-45CC-95F5-85A9F4349EA8}" dt="2023-06-05T06:57:47.110" v="17917" actId="478"/>
          <ac:picMkLst>
            <pc:docMk/>
            <pc:sldMk cId="2449305155" sldId="2076138316"/>
            <ac:picMk id="4" creationId="{728A5C23-4952-4356-B93E-AAEC4B2997F3}"/>
          </ac:picMkLst>
        </pc:picChg>
        <pc:picChg chg="del">
          <ac:chgData name="Damien Aicheh" userId="d1c61494-71f4-494c-8dd8-8244e5c466b0" providerId="ADAL" clId="{94FD653F-C5DD-45CC-95F5-85A9F4349EA8}" dt="2023-06-05T06:51:55.853" v="17667" actId="478"/>
          <ac:picMkLst>
            <pc:docMk/>
            <pc:sldMk cId="2449305155" sldId="2076138316"/>
            <ac:picMk id="12" creationId="{7AA49CD3-8DFF-A9E1-E3F0-2AEF89DB65D1}"/>
          </ac:picMkLst>
        </pc:picChg>
      </pc:sldChg>
      <pc:sldChg chg="addSp modSp add mod ord">
        <pc:chgData name="Damien Aicheh" userId="d1c61494-71f4-494c-8dd8-8244e5c466b0" providerId="ADAL" clId="{94FD653F-C5DD-45CC-95F5-85A9F4349EA8}" dt="2023-06-20T08:04:47.525" v="32791" actId="20577"/>
        <pc:sldMkLst>
          <pc:docMk/>
          <pc:sldMk cId="1024891871" sldId="2076138317"/>
        </pc:sldMkLst>
        <pc:spChg chg="mod">
          <ac:chgData name="Damien Aicheh" userId="d1c61494-71f4-494c-8dd8-8244e5c466b0" providerId="ADAL" clId="{94FD653F-C5DD-45CC-95F5-85A9F4349EA8}" dt="2023-06-20T08:04:47.525" v="32791" actId="20577"/>
          <ac:spMkLst>
            <pc:docMk/>
            <pc:sldMk cId="1024891871" sldId="2076138317"/>
            <ac:spMk id="3" creationId="{4A894E9A-62D1-8D11-F4C0-A0F03FD1BC37}"/>
          </ac:spMkLst>
        </pc:spChg>
        <pc:spChg chg="mod">
          <ac:chgData name="Damien Aicheh" userId="d1c61494-71f4-494c-8dd8-8244e5c466b0" providerId="ADAL" clId="{94FD653F-C5DD-45CC-95F5-85A9F4349EA8}" dt="2023-06-07T12:54:39.204" v="30650" actId="13926"/>
          <ac:spMkLst>
            <pc:docMk/>
            <pc:sldMk cId="1024891871" sldId="2076138317"/>
            <ac:spMk id="14" creationId="{E307D465-5D56-0B41-96C4-901FFC2422DF}"/>
          </ac:spMkLst>
        </pc:spChg>
        <pc:picChg chg="add mod">
          <ac:chgData name="Damien Aicheh" userId="d1c61494-71f4-494c-8dd8-8244e5c466b0" providerId="ADAL" clId="{94FD653F-C5DD-45CC-95F5-85A9F4349EA8}" dt="2023-06-07T12:53:38.125" v="30638" actId="1076"/>
          <ac:picMkLst>
            <pc:docMk/>
            <pc:sldMk cId="1024891871" sldId="2076138317"/>
            <ac:picMk id="4" creationId="{986932DD-5ABB-E34F-F31F-23A3C6B655FC}"/>
          </ac:picMkLst>
        </pc:picChg>
      </pc:sldChg>
      <pc:sldChg chg="add del">
        <pc:chgData name="Damien Aicheh" userId="d1c61494-71f4-494c-8dd8-8244e5c466b0" providerId="ADAL" clId="{94FD653F-C5DD-45CC-95F5-85A9F4349EA8}" dt="2023-06-01T12:19:27.739" v="13917"/>
        <pc:sldMkLst>
          <pc:docMk/>
          <pc:sldMk cId="2279575258" sldId="2076138317"/>
        </pc:sldMkLst>
      </pc:sldChg>
      <pc:sldChg chg="modSp add del mod">
        <pc:chgData name="Damien Aicheh" userId="d1c61494-71f4-494c-8dd8-8244e5c466b0" providerId="ADAL" clId="{94FD653F-C5DD-45CC-95F5-85A9F4349EA8}" dt="2023-06-01T12:20:50.956" v="13925" actId="47"/>
        <pc:sldMkLst>
          <pc:docMk/>
          <pc:sldMk cId="2510867526" sldId="2076138317"/>
        </pc:sldMkLst>
        <pc:spChg chg="mod">
          <ac:chgData name="Damien Aicheh" userId="d1c61494-71f4-494c-8dd8-8244e5c466b0" providerId="ADAL" clId="{94FD653F-C5DD-45CC-95F5-85A9F4349EA8}" dt="2023-06-01T12:20:43.434" v="13924" actId="20577"/>
          <ac:spMkLst>
            <pc:docMk/>
            <pc:sldMk cId="2510867526" sldId="2076138317"/>
            <ac:spMk id="5" creationId="{007C2C26-EFD2-E847-AEA7-5CEF245E0904}"/>
          </ac:spMkLst>
        </pc:spChg>
      </pc:sldChg>
      <pc:sldChg chg="add">
        <pc:chgData name="Damien Aicheh" userId="d1c61494-71f4-494c-8dd8-8244e5c466b0" providerId="ADAL" clId="{94FD653F-C5DD-45CC-95F5-85A9F4349EA8}" dt="2023-06-01T12:21:01.943" v="13927"/>
        <pc:sldMkLst>
          <pc:docMk/>
          <pc:sldMk cId="4118636388" sldId="2076138318"/>
        </pc:sldMkLst>
      </pc:sldChg>
      <pc:sldChg chg="add ord">
        <pc:chgData name="Damien Aicheh" userId="d1c61494-71f4-494c-8dd8-8244e5c466b0" providerId="ADAL" clId="{94FD653F-C5DD-45CC-95F5-85A9F4349EA8}" dt="2023-06-01T14:26:31.050" v="16744"/>
        <pc:sldMkLst>
          <pc:docMk/>
          <pc:sldMk cId="1369425493" sldId="2076138319"/>
        </pc:sldMkLst>
      </pc:sldChg>
      <pc:sldChg chg="add del">
        <pc:chgData name="Damien Aicheh" userId="d1c61494-71f4-494c-8dd8-8244e5c466b0" providerId="ADAL" clId="{94FD653F-C5DD-45CC-95F5-85A9F4349EA8}" dt="2023-06-01T12:26:40.889" v="14253"/>
        <pc:sldMkLst>
          <pc:docMk/>
          <pc:sldMk cId="615954682" sldId="2076138320"/>
        </pc:sldMkLst>
      </pc:sldChg>
      <pc:sldChg chg="add">
        <pc:chgData name="Damien Aicheh" userId="d1c61494-71f4-494c-8dd8-8244e5c466b0" providerId="ADAL" clId="{94FD653F-C5DD-45CC-95F5-85A9F4349EA8}" dt="2023-06-01T12:26:44.767" v="14254"/>
        <pc:sldMkLst>
          <pc:docMk/>
          <pc:sldMk cId="4265813636" sldId="2076138320"/>
        </pc:sldMkLst>
      </pc:sldChg>
      <pc:sldChg chg="addSp delSp modSp add mod">
        <pc:chgData name="Damien Aicheh" userId="d1c61494-71f4-494c-8dd8-8244e5c466b0" providerId="ADAL" clId="{94FD653F-C5DD-45CC-95F5-85A9F4349EA8}" dt="2023-06-06T15:19:26.579" v="27179" actId="13926"/>
        <pc:sldMkLst>
          <pc:docMk/>
          <pc:sldMk cId="2728017098" sldId="2076138321"/>
        </pc:sldMkLst>
        <pc:spChg chg="mod">
          <ac:chgData name="Damien Aicheh" userId="d1c61494-71f4-494c-8dd8-8244e5c466b0" providerId="ADAL" clId="{94FD653F-C5DD-45CC-95F5-85A9F4349EA8}" dt="2023-06-06T15:01:39.733" v="25911" actId="6549"/>
          <ac:spMkLst>
            <pc:docMk/>
            <pc:sldMk cId="2728017098" sldId="2076138321"/>
            <ac:spMk id="3" creationId="{4A894E9A-62D1-8D11-F4C0-A0F03FD1BC37}"/>
          </ac:spMkLst>
        </pc:spChg>
        <pc:spChg chg="mod">
          <ac:chgData name="Damien Aicheh" userId="d1c61494-71f4-494c-8dd8-8244e5c466b0" providerId="ADAL" clId="{94FD653F-C5DD-45CC-95F5-85A9F4349EA8}" dt="2023-06-06T15:19:26.579" v="27179" actId="13926"/>
          <ac:spMkLst>
            <pc:docMk/>
            <pc:sldMk cId="2728017098" sldId="2076138321"/>
            <ac:spMk id="14" creationId="{E307D465-5D56-0B41-96C4-901FFC2422DF}"/>
          </ac:spMkLst>
        </pc:spChg>
        <pc:picChg chg="add del mod">
          <ac:chgData name="Damien Aicheh" userId="d1c61494-71f4-494c-8dd8-8244e5c466b0" providerId="ADAL" clId="{94FD653F-C5DD-45CC-95F5-85A9F4349EA8}" dt="2023-06-06T14:58:53.994" v="25777" actId="478"/>
          <ac:picMkLst>
            <pc:docMk/>
            <pc:sldMk cId="2728017098" sldId="2076138321"/>
            <ac:picMk id="4" creationId="{9A691B35-CEB1-00CF-11B9-5BB272B965ED}"/>
          </ac:picMkLst>
        </pc:picChg>
      </pc:sldChg>
      <pc:sldChg chg="modSp add del mod">
        <pc:chgData name="Damien Aicheh" userId="d1c61494-71f4-494c-8dd8-8244e5c466b0" providerId="ADAL" clId="{94FD653F-C5DD-45CC-95F5-85A9F4349EA8}" dt="2023-06-01T12:26:40.889" v="14253"/>
        <pc:sldMkLst>
          <pc:docMk/>
          <pc:sldMk cId="3652253924" sldId="2076138321"/>
        </pc:sldMkLst>
        <pc:spChg chg="mod">
          <ac:chgData name="Damien Aicheh" userId="d1c61494-71f4-494c-8dd8-8244e5c466b0" providerId="ADAL" clId="{94FD653F-C5DD-45CC-95F5-85A9F4349EA8}" dt="2023-06-01T12:26:40.517" v="14252" actId="20577"/>
          <ac:spMkLst>
            <pc:docMk/>
            <pc:sldMk cId="3652253924" sldId="2076138321"/>
            <ac:spMk id="14" creationId="{E307D465-5D56-0B41-96C4-901FFC2422DF}"/>
          </ac:spMkLst>
        </pc:spChg>
      </pc:sldChg>
      <pc:sldChg chg="add">
        <pc:chgData name="Damien Aicheh" userId="d1c61494-71f4-494c-8dd8-8244e5c466b0" providerId="ADAL" clId="{94FD653F-C5DD-45CC-95F5-85A9F4349EA8}" dt="2023-06-01T12:35:21.356" v="14546"/>
        <pc:sldMkLst>
          <pc:docMk/>
          <pc:sldMk cId="1307914384" sldId="2076138322"/>
        </pc:sldMkLst>
      </pc:sldChg>
      <pc:sldChg chg="addSp delSp modSp add mod">
        <pc:chgData name="Damien Aicheh" userId="d1c61494-71f4-494c-8dd8-8244e5c466b0" providerId="ADAL" clId="{94FD653F-C5DD-45CC-95F5-85A9F4349EA8}" dt="2023-06-01T12:38:18.310" v="14561" actId="207"/>
        <pc:sldMkLst>
          <pc:docMk/>
          <pc:sldMk cId="1039701800" sldId="2076138323"/>
        </pc:sldMkLst>
        <pc:spChg chg="mod">
          <ac:chgData name="Damien Aicheh" userId="d1c61494-71f4-494c-8dd8-8244e5c466b0" providerId="ADAL" clId="{94FD653F-C5DD-45CC-95F5-85A9F4349EA8}" dt="2023-06-01T12:37:02.244" v="14553" actId="20577"/>
          <ac:spMkLst>
            <pc:docMk/>
            <pc:sldMk cId="1039701800" sldId="2076138323"/>
            <ac:spMk id="2" creationId="{51DBA36C-7759-9932-E4E3-8E4B4A89C8AF}"/>
          </ac:spMkLst>
        </pc:spChg>
        <pc:spChg chg="add del mod">
          <ac:chgData name="Damien Aicheh" userId="d1c61494-71f4-494c-8dd8-8244e5c466b0" providerId="ADAL" clId="{94FD653F-C5DD-45CC-95F5-85A9F4349EA8}" dt="2023-06-01T12:37:10.293" v="14555" actId="478"/>
          <ac:spMkLst>
            <pc:docMk/>
            <pc:sldMk cId="1039701800" sldId="2076138323"/>
            <ac:spMk id="5" creationId="{E5E532AF-F967-DB0F-8CCF-29DE08FB8BAC}"/>
          </ac:spMkLst>
        </pc:spChg>
        <pc:spChg chg="del">
          <ac:chgData name="Damien Aicheh" userId="d1c61494-71f4-494c-8dd8-8244e5c466b0" providerId="ADAL" clId="{94FD653F-C5DD-45CC-95F5-85A9F4349EA8}" dt="2023-06-01T12:37:08.134" v="14554" actId="478"/>
          <ac:spMkLst>
            <pc:docMk/>
            <pc:sldMk cId="1039701800" sldId="2076138323"/>
            <ac:spMk id="8" creationId="{07734D48-61E3-BEF4-2865-B6C63BA49F5D}"/>
          </ac:spMkLst>
        </pc:spChg>
        <pc:graphicFrameChg chg="add mod">
          <ac:chgData name="Damien Aicheh" userId="d1c61494-71f4-494c-8dd8-8244e5c466b0" providerId="ADAL" clId="{94FD653F-C5DD-45CC-95F5-85A9F4349EA8}" dt="2023-06-01T12:38:18.310" v="14561" actId="207"/>
          <ac:graphicFrameMkLst>
            <pc:docMk/>
            <pc:sldMk cId="1039701800" sldId="2076138323"/>
            <ac:graphicFrameMk id="3" creationId="{89B3A7EF-5771-F79B-7F21-FD50B670A312}"/>
          </ac:graphicFrameMkLst>
        </pc:graphicFrameChg>
        <pc:picChg chg="del">
          <ac:chgData name="Damien Aicheh" userId="d1c61494-71f4-494c-8dd8-8244e5c466b0" providerId="ADAL" clId="{94FD653F-C5DD-45CC-95F5-85A9F4349EA8}" dt="2023-06-01T12:36:50.759" v="14549" actId="478"/>
          <ac:picMkLst>
            <pc:docMk/>
            <pc:sldMk cId="1039701800" sldId="2076138323"/>
            <ac:picMk id="12" creationId="{7AA49CD3-8DFF-A9E1-E3F0-2AEF89DB65D1}"/>
          </ac:picMkLst>
        </pc:picChg>
      </pc:sldChg>
      <pc:sldChg chg="add">
        <pc:chgData name="Damien Aicheh" userId="d1c61494-71f4-494c-8dd8-8244e5c466b0" providerId="ADAL" clId="{94FD653F-C5DD-45CC-95F5-85A9F4349EA8}" dt="2023-06-01T12:45:02.934" v="14562"/>
        <pc:sldMkLst>
          <pc:docMk/>
          <pc:sldMk cId="3561978922" sldId="2076138324"/>
        </pc:sldMkLst>
      </pc:sldChg>
      <pc:sldChg chg="modSp add mod">
        <pc:chgData name="Damien Aicheh" userId="d1c61494-71f4-494c-8dd8-8244e5c466b0" providerId="ADAL" clId="{94FD653F-C5DD-45CC-95F5-85A9F4349EA8}" dt="2023-06-06T14:05:19.965" v="25658" actId="113"/>
        <pc:sldMkLst>
          <pc:docMk/>
          <pc:sldMk cId="3369861628" sldId="2076138325"/>
        </pc:sldMkLst>
        <pc:spChg chg="mod">
          <ac:chgData name="Damien Aicheh" userId="d1c61494-71f4-494c-8dd8-8244e5c466b0" providerId="ADAL" clId="{94FD653F-C5DD-45CC-95F5-85A9F4349EA8}" dt="2023-06-06T14:05:19.965" v="25658" actId="113"/>
          <ac:spMkLst>
            <pc:docMk/>
            <pc:sldMk cId="3369861628" sldId="2076138325"/>
            <ac:spMk id="3" creationId="{4A894E9A-62D1-8D11-F4C0-A0F03FD1BC37}"/>
          </ac:spMkLst>
        </pc:spChg>
        <pc:spChg chg="mod">
          <ac:chgData name="Damien Aicheh" userId="d1c61494-71f4-494c-8dd8-8244e5c466b0" providerId="ADAL" clId="{94FD653F-C5DD-45CC-95F5-85A9F4349EA8}" dt="2023-06-06T14:04:15.121" v="25641" actId="13926"/>
          <ac:spMkLst>
            <pc:docMk/>
            <pc:sldMk cId="3369861628" sldId="2076138325"/>
            <ac:spMk id="14" creationId="{E307D465-5D56-0B41-96C4-901FFC2422DF}"/>
          </ac:spMkLst>
        </pc:spChg>
      </pc:sldChg>
      <pc:sldChg chg="modSp add mod">
        <pc:chgData name="Damien Aicheh" userId="d1c61494-71f4-494c-8dd8-8244e5c466b0" providerId="ADAL" clId="{94FD653F-C5DD-45CC-95F5-85A9F4349EA8}" dt="2023-06-01T13:22:46.353" v="15362"/>
        <pc:sldMkLst>
          <pc:docMk/>
          <pc:sldMk cId="2244328841" sldId="2076138326"/>
        </pc:sldMkLst>
        <pc:spChg chg="mod">
          <ac:chgData name="Damien Aicheh" userId="d1c61494-71f4-494c-8dd8-8244e5c466b0" providerId="ADAL" clId="{94FD653F-C5DD-45CC-95F5-85A9F4349EA8}" dt="2023-06-01T13:22:46.353" v="15362"/>
          <ac:spMkLst>
            <pc:docMk/>
            <pc:sldMk cId="2244328841" sldId="2076138326"/>
            <ac:spMk id="5" creationId="{007C2C26-EFD2-E847-AEA7-5CEF245E0904}"/>
          </ac:spMkLst>
        </pc:spChg>
      </pc:sldChg>
      <pc:sldChg chg="modSp add del mod ord">
        <pc:chgData name="Damien Aicheh" userId="d1c61494-71f4-494c-8dd8-8244e5c466b0" providerId="ADAL" clId="{94FD653F-C5DD-45CC-95F5-85A9F4349EA8}" dt="2023-06-07T12:54:41.621" v="30652" actId="47"/>
        <pc:sldMkLst>
          <pc:docMk/>
          <pc:sldMk cId="1959499583" sldId="2076138327"/>
        </pc:sldMkLst>
        <pc:spChg chg="mod">
          <ac:chgData name="Damien Aicheh" userId="d1c61494-71f4-494c-8dd8-8244e5c466b0" providerId="ADAL" clId="{94FD653F-C5DD-45CC-95F5-85A9F4349EA8}" dt="2023-06-01T12:53:43.415" v="14840" actId="6549"/>
          <ac:spMkLst>
            <pc:docMk/>
            <pc:sldMk cId="1959499583" sldId="2076138327"/>
            <ac:spMk id="3" creationId="{4A894E9A-62D1-8D11-F4C0-A0F03FD1BC37}"/>
          </ac:spMkLst>
        </pc:spChg>
      </pc:sldChg>
      <pc:sldChg chg="addSp delSp modSp add mod">
        <pc:chgData name="Damien Aicheh" userId="d1c61494-71f4-494c-8dd8-8244e5c466b0" providerId="ADAL" clId="{94FD653F-C5DD-45CC-95F5-85A9F4349EA8}" dt="2023-06-01T13:04:51.359" v="15056" actId="478"/>
        <pc:sldMkLst>
          <pc:docMk/>
          <pc:sldMk cId="884674336" sldId="2076138328"/>
        </pc:sldMkLst>
        <pc:spChg chg="add del mod">
          <ac:chgData name="Damien Aicheh" userId="d1c61494-71f4-494c-8dd8-8244e5c466b0" providerId="ADAL" clId="{94FD653F-C5DD-45CC-95F5-85A9F4349EA8}" dt="2023-06-01T13:04:51.359" v="15056" actId="478"/>
          <ac:spMkLst>
            <pc:docMk/>
            <pc:sldMk cId="884674336" sldId="2076138328"/>
            <ac:spMk id="2" creationId="{037C5FF0-8E38-38D0-A9F9-9A3EC0D86CD8}"/>
          </ac:spMkLst>
        </pc:spChg>
        <pc:spChg chg="mod">
          <ac:chgData name="Damien Aicheh" userId="d1c61494-71f4-494c-8dd8-8244e5c466b0" providerId="ADAL" clId="{94FD653F-C5DD-45CC-95F5-85A9F4349EA8}" dt="2023-06-01T13:01:45.528" v="14989" actId="20577"/>
          <ac:spMkLst>
            <pc:docMk/>
            <pc:sldMk cId="884674336" sldId="2076138328"/>
            <ac:spMk id="14" creationId="{E307D465-5D56-0B41-96C4-901FFC2422DF}"/>
          </ac:spMkLst>
        </pc:spChg>
        <pc:spChg chg="mod">
          <ac:chgData name="Damien Aicheh" userId="d1c61494-71f4-494c-8dd8-8244e5c466b0" providerId="ADAL" clId="{94FD653F-C5DD-45CC-95F5-85A9F4349EA8}" dt="2023-06-01T13:03:37.450" v="15044" actId="14100"/>
          <ac:spMkLst>
            <pc:docMk/>
            <pc:sldMk cId="884674336" sldId="2076138328"/>
            <ac:spMk id="15" creationId="{7AFD9358-0F0F-DD41-8430-DD40142A3348}"/>
          </ac:spMkLst>
        </pc:spChg>
        <pc:picChg chg="add del mod">
          <ac:chgData name="Damien Aicheh" userId="d1c61494-71f4-494c-8dd8-8244e5c466b0" providerId="ADAL" clId="{94FD653F-C5DD-45CC-95F5-85A9F4349EA8}" dt="2023-06-01T13:04:51.359" v="15056" actId="478"/>
          <ac:picMkLst>
            <pc:docMk/>
            <pc:sldMk cId="884674336" sldId="2076138328"/>
            <ac:picMk id="4" creationId="{8224CFB7-BD36-AE42-ECAE-FD8649E5FC80}"/>
          </ac:picMkLst>
        </pc:picChg>
        <pc:picChg chg="add mod">
          <ac:chgData name="Damien Aicheh" userId="d1c61494-71f4-494c-8dd8-8244e5c466b0" providerId="ADAL" clId="{94FD653F-C5DD-45CC-95F5-85A9F4349EA8}" dt="2023-06-01T13:04:44.111" v="15054" actId="14100"/>
          <ac:picMkLst>
            <pc:docMk/>
            <pc:sldMk cId="884674336" sldId="2076138328"/>
            <ac:picMk id="6" creationId="{2038C03C-62F6-8258-4F55-6C0058CE88BE}"/>
          </ac:picMkLst>
        </pc:picChg>
      </pc:sldChg>
      <pc:sldChg chg="modSp add mod">
        <pc:chgData name="Damien Aicheh" userId="d1c61494-71f4-494c-8dd8-8244e5c466b0" providerId="ADAL" clId="{94FD653F-C5DD-45CC-95F5-85A9F4349EA8}" dt="2023-06-01T13:22:08.151" v="15316" actId="113"/>
        <pc:sldMkLst>
          <pc:docMk/>
          <pc:sldMk cId="3616164703" sldId="2076138329"/>
        </pc:sldMkLst>
        <pc:spChg chg="mod">
          <ac:chgData name="Damien Aicheh" userId="d1c61494-71f4-494c-8dd8-8244e5c466b0" providerId="ADAL" clId="{94FD653F-C5DD-45CC-95F5-85A9F4349EA8}" dt="2023-06-01T13:22:08.151" v="15316" actId="113"/>
          <ac:spMkLst>
            <pc:docMk/>
            <pc:sldMk cId="3616164703" sldId="2076138329"/>
            <ac:spMk id="15" creationId="{7AFD9358-0F0F-DD41-8430-DD40142A3348}"/>
          </ac:spMkLst>
        </pc:spChg>
      </pc:sldChg>
      <pc:sldChg chg="add del">
        <pc:chgData name="Damien Aicheh" userId="d1c61494-71f4-494c-8dd8-8244e5c466b0" providerId="ADAL" clId="{94FD653F-C5DD-45CC-95F5-85A9F4349EA8}" dt="2023-06-01T13:00:30.444" v="14931"/>
        <pc:sldMkLst>
          <pc:docMk/>
          <pc:sldMk cId="4125695792" sldId="2076138329"/>
        </pc:sldMkLst>
      </pc:sldChg>
      <pc:sldChg chg="add del">
        <pc:chgData name="Damien Aicheh" userId="d1c61494-71f4-494c-8dd8-8244e5c466b0" providerId="ADAL" clId="{94FD653F-C5DD-45CC-95F5-85A9F4349EA8}" dt="2023-06-01T13:00:30.036" v="14928"/>
        <pc:sldMkLst>
          <pc:docMk/>
          <pc:sldMk cId="638200242" sldId="2076138330"/>
        </pc:sldMkLst>
      </pc:sldChg>
      <pc:sldChg chg="addSp modSp add mod">
        <pc:chgData name="Damien Aicheh" userId="d1c61494-71f4-494c-8dd8-8244e5c466b0" providerId="ADAL" clId="{94FD653F-C5DD-45CC-95F5-85A9F4349EA8}" dt="2023-06-01T13:20:43.674" v="15288" actId="1076"/>
        <pc:sldMkLst>
          <pc:docMk/>
          <pc:sldMk cId="2355842231" sldId="2076138330"/>
        </pc:sldMkLst>
        <pc:spChg chg="mod">
          <ac:chgData name="Damien Aicheh" userId="d1c61494-71f4-494c-8dd8-8244e5c466b0" providerId="ADAL" clId="{94FD653F-C5DD-45CC-95F5-85A9F4349EA8}" dt="2023-06-01T13:20:08.981" v="15282" actId="20577"/>
          <ac:spMkLst>
            <pc:docMk/>
            <pc:sldMk cId="2355842231" sldId="2076138330"/>
            <ac:spMk id="14" creationId="{E307D465-5D56-0B41-96C4-901FFC2422DF}"/>
          </ac:spMkLst>
        </pc:spChg>
        <pc:spChg chg="mod">
          <ac:chgData name="Damien Aicheh" userId="d1c61494-71f4-494c-8dd8-8244e5c466b0" providerId="ADAL" clId="{94FD653F-C5DD-45CC-95F5-85A9F4349EA8}" dt="2023-06-01T13:20:19.316" v="15284" actId="113"/>
          <ac:spMkLst>
            <pc:docMk/>
            <pc:sldMk cId="2355842231" sldId="2076138330"/>
            <ac:spMk id="15" creationId="{7AFD9358-0F0F-DD41-8430-DD40142A3348}"/>
          </ac:spMkLst>
        </pc:spChg>
        <pc:picChg chg="add mod">
          <ac:chgData name="Damien Aicheh" userId="d1c61494-71f4-494c-8dd8-8244e5c466b0" providerId="ADAL" clId="{94FD653F-C5DD-45CC-95F5-85A9F4349EA8}" dt="2023-06-01T13:20:43.674" v="15288" actId="1076"/>
          <ac:picMkLst>
            <pc:docMk/>
            <pc:sldMk cId="2355842231" sldId="2076138330"/>
            <ac:picMk id="3" creationId="{DF67D5E5-E969-9643-6F4C-93A129C7E2FB}"/>
          </ac:picMkLst>
        </pc:picChg>
      </pc:sldChg>
      <pc:sldChg chg="add del">
        <pc:chgData name="Damien Aicheh" userId="d1c61494-71f4-494c-8dd8-8244e5c466b0" providerId="ADAL" clId="{94FD653F-C5DD-45CC-95F5-85A9F4349EA8}" dt="2023-06-01T13:20:53.617" v="15289" actId="47"/>
        <pc:sldMkLst>
          <pc:docMk/>
          <pc:sldMk cId="3935571962" sldId="2076138331"/>
        </pc:sldMkLst>
      </pc:sldChg>
      <pc:sldChg chg="add del">
        <pc:chgData name="Damien Aicheh" userId="d1c61494-71f4-494c-8dd8-8244e5c466b0" providerId="ADAL" clId="{94FD653F-C5DD-45CC-95F5-85A9F4349EA8}" dt="2023-06-01T13:00:16.495" v="14922"/>
        <pc:sldMkLst>
          <pc:docMk/>
          <pc:sldMk cId="4060073707" sldId="2076138331"/>
        </pc:sldMkLst>
      </pc:sldChg>
      <pc:sldChg chg="add del">
        <pc:chgData name="Damien Aicheh" userId="d1c61494-71f4-494c-8dd8-8244e5c466b0" providerId="ADAL" clId="{94FD653F-C5DD-45CC-95F5-85A9F4349EA8}" dt="2023-06-01T13:20:53.617" v="15289" actId="47"/>
        <pc:sldMkLst>
          <pc:docMk/>
          <pc:sldMk cId="275634833" sldId="2076138332"/>
        </pc:sldMkLst>
      </pc:sldChg>
      <pc:sldChg chg="addSp delSp modSp add mod">
        <pc:chgData name="Damien Aicheh" userId="d1c61494-71f4-494c-8dd8-8244e5c466b0" providerId="ADAL" clId="{94FD653F-C5DD-45CC-95F5-85A9F4349EA8}" dt="2023-06-01T13:10:55.749" v="15164" actId="1076"/>
        <pc:sldMkLst>
          <pc:docMk/>
          <pc:sldMk cId="1949310347" sldId="2076138333"/>
        </pc:sldMkLst>
        <pc:spChg chg="del mod">
          <ac:chgData name="Damien Aicheh" userId="d1c61494-71f4-494c-8dd8-8244e5c466b0" providerId="ADAL" clId="{94FD653F-C5DD-45CC-95F5-85A9F4349EA8}" dt="2023-06-01T13:10:23.407" v="15155"/>
          <ac:spMkLst>
            <pc:docMk/>
            <pc:sldMk cId="1949310347" sldId="2076138333"/>
            <ac:spMk id="2" creationId="{037C5FF0-8E38-38D0-A9F9-9A3EC0D86CD8}"/>
          </ac:spMkLst>
        </pc:spChg>
        <pc:spChg chg="add mod">
          <ac:chgData name="Damien Aicheh" userId="d1c61494-71f4-494c-8dd8-8244e5c466b0" providerId="ADAL" clId="{94FD653F-C5DD-45CC-95F5-85A9F4349EA8}" dt="2023-06-01T13:10:54.356" v="15163" actId="1076"/>
          <ac:spMkLst>
            <pc:docMk/>
            <pc:sldMk cId="1949310347" sldId="2076138333"/>
            <ac:spMk id="3" creationId="{C3D94F41-4315-A41D-4E03-68DF2337CFE5}"/>
          </ac:spMkLst>
        </pc:spChg>
        <pc:spChg chg="mod">
          <ac:chgData name="Damien Aicheh" userId="d1c61494-71f4-494c-8dd8-8244e5c466b0" providerId="ADAL" clId="{94FD653F-C5DD-45CC-95F5-85A9F4349EA8}" dt="2023-06-01T13:04:59.630" v="15065" actId="20577"/>
          <ac:spMkLst>
            <pc:docMk/>
            <pc:sldMk cId="1949310347" sldId="2076138333"/>
            <ac:spMk id="15" creationId="{7AFD9358-0F0F-DD41-8430-DD40142A3348}"/>
          </ac:spMkLst>
        </pc:spChg>
        <pc:picChg chg="mod">
          <ac:chgData name="Damien Aicheh" userId="d1c61494-71f4-494c-8dd8-8244e5c466b0" providerId="ADAL" clId="{94FD653F-C5DD-45CC-95F5-85A9F4349EA8}" dt="2023-06-01T13:10:51.966" v="15162" actId="1076"/>
          <ac:picMkLst>
            <pc:docMk/>
            <pc:sldMk cId="1949310347" sldId="2076138333"/>
            <ac:picMk id="4" creationId="{8224CFB7-BD36-AE42-ECAE-FD8649E5FC80}"/>
          </ac:picMkLst>
        </pc:picChg>
        <pc:picChg chg="del">
          <ac:chgData name="Damien Aicheh" userId="d1c61494-71f4-494c-8dd8-8244e5c466b0" providerId="ADAL" clId="{94FD653F-C5DD-45CC-95F5-85A9F4349EA8}" dt="2023-06-01T13:04:53.401" v="15057" actId="478"/>
          <ac:picMkLst>
            <pc:docMk/>
            <pc:sldMk cId="1949310347" sldId="2076138333"/>
            <ac:picMk id="6" creationId="{2038C03C-62F6-8258-4F55-6C0058CE88BE}"/>
          </ac:picMkLst>
        </pc:picChg>
        <pc:picChg chg="add mod">
          <ac:chgData name="Damien Aicheh" userId="d1c61494-71f4-494c-8dd8-8244e5c466b0" providerId="ADAL" clId="{94FD653F-C5DD-45CC-95F5-85A9F4349EA8}" dt="2023-06-01T13:10:55.749" v="15164" actId="1076"/>
          <ac:picMkLst>
            <pc:docMk/>
            <pc:sldMk cId="1949310347" sldId="2076138333"/>
            <ac:picMk id="7" creationId="{852605FE-C676-07DD-3A47-5077B749908F}"/>
          </ac:picMkLst>
        </pc:picChg>
      </pc:sldChg>
      <pc:sldChg chg="addSp delSp modSp add mod">
        <pc:chgData name="Damien Aicheh" userId="d1c61494-71f4-494c-8dd8-8244e5c466b0" providerId="ADAL" clId="{94FD653F-C5DD-45CC-95F5-85A9F4349EA8}" dt="2023-06-01T13:19:20.800" v="15252" actId="1076"/>
        <pc:sldMkLst>
          <pc:docMk/>
          <pc:sldMk cId="1766348205" sldId="2076138334"/>
        </pc:sldMkLst>
        <pc:spChg chg="add del">
          <ac:chgData name="Damien Aicheh" userId="d1c61494-71f4-494c-8dd8-8244e5c466b0" providerId="ADAL" clId="{94FD653F-C5DD-45CC-95F5-85A9F4349EA8}" dt="2023-06-01T13:13:47.618" v="15227"/>
          <ac:spMkLst>
            <pc:docMk/>
            <pc:sldMk cId="1766348205" sldId="2076138334"/>
            <ac:spMk id="2" creationId="{7518F509-B0FE-B061-5080-46B5A8149086}"/>
          </ac:spMkLst>
        </pc:spChg>
        <pc:spChg chg="del">
          <ac:chgData name="Damien Aicheh" userId="d1c61494-71f4-494c-8dd8-8244e5c466b0" providerId="ADAL" clId="{94FD653F-C5DD-45CC-95F5-85A9F4349EA8}" dt="2023-06-01T13:12:23.878" v="15168" actId="478"/>
          <ac:spMkLst>
            <pc:docMk/>
            <pc:sldMk cId="1766348205" sldId="2076138334"/>
            <ac:spMk id="3" creationId="{C3D94F41-4315-A41D-4E03-68DF2337CFE5}"/>
          </ac:spMkLst>
        </pc:spChg>
        <pc:spChg chg="add del">
          <ac:chgData name="Damien Aicheh" userId="d1c61494-71f4-494c-8dd8-8244e5c466b0" providerId="ADAL" clId="{94FD653F-C5DD-45CC-95F5-85A9F4349EA8}" dt="2023-06-01T13:13:52.533" v="15229"/>
          <ac:spMkLst>
            <pc:docMk/>
            <pc:sldMk cId="1766348205" sldId="2076138334"/>
            <ac:spMk id="5" creationId="{623932C0-BE7B-90F2-1C40-FFB216041953}"/>
          </ac:spMkLst>
        </pc:spChg>
        <pc:spChg chg="add del">
          <ac:chgData name="Damien Aicheh" userId="d1c61494-71f4-494c-8dd8-8244e5c466b0" providerId="ADAL" clId="{94FD653F-C5DD-45CC-95F5-85A9F4349EA8}" dt="2023-06-01T13:14:14.713" v="15234"/>
          <ac:spMkLst>
            <pc:docMk/>
            <pc:sldMk cId="1766348205" sldId="2076138334"/>
            <ac:spMk id="6" creationId="{833A87AC-89BD-35A1-0655-0C4A6CFA803D}"/>
          </ac:spMkLst>
        </pc:spChg>
        <pc:spChg chg="add del">
          <ac:chgData name="Damien Aicheh" userId="d1c61494-71f4-494c-8dd8-8244e5c466b0" providerId="ADAL" clId="{94FD653F-C5DD-45CC-95F5-85A9F4349EA8}" dt="2023-06-01T13:14:16.109" v="15236"/>
          <ac:spMkLst>
            <pc:docMk/>
            <pc:sldMk cId="1766348205" sldId="2076138334"/>
            <ac:spMk id="8" creationId="{A1499A94-4DC7-7776-89A8-31C2659279BD}"/>
          </ac:spMkLst>
        </pc:spChg>
        <pc:spChg chg="mod">
          <ac:chgData name="Damien Aicheh" userId="d1c61494-71f4-494c-8dd8-8244e5c466b0" providerId="ADAL" clId="{94FD653F-C5DD-45CC-95F5-85A9F4349EA8}" dt="2023-06-01T13:12:58.944" v="15211" actId="20577"/>
          <ac:spMkLst>
            <pc:docMk/>
            <pc:sldMk cId="1766348205" sldId="2076138334"/>
            <ac:spMk id="14" creationId="{E307D465-5D56-0B41-96C4-901FFC2422DF}"/>
          </ac:spMkLst>
        </pc:spChg>
        <pc:spChg chg="mod">
          <ac:chgData name="Damien Aicheh" userId="d1c61494-71f4-494c-8dd8-8244e5c466b0" providerId="ADAL" clId="{94FD653F-C5DD-45CC-95F5-85A9F4349EA8}" dt="2023-06-01T13:16:08.338" v="15246" actId="20577"/>
          <ac:spMkLst>
            <pc:docMk/>
            <pc:sldMk cId="1766348205" sldId="2076138334"/>
            <ac:spMk id="15" creationId="{7AFD9358-0F0F-DD41-8430-DD40142A3348}"/>
          </ac:spMkLst>
        </pc:spChg>
        <pc:picChg chg="del">
          <ac:chgData name="Damien Aicheh" userId="d1c61494-71f4-494c-8dd8-8244e5c466b0" providerId="ADAL" clId="{94FD653F-C5DD-45CC-95F5-85A9F4349EA8}" dt="2023-06-01T13:12:14.705" v="15166" actId="478"/>
          <ac:picMkLst>
            <pc:docMk/>
            <pc:sldMk cId="1766348205" sldId="2076138334"/>
            <ac:picMk id="4" creationId="{8224CFB7-BD36-AE42-ECAE-FD8649E5FC80}"/>
          </ac:picMkLst>
        </pc:picChg>
        <pc:picChg chg="del">
          <ac:chgData name="Damien Aicheh" userId="d1c61494-71f4-494c-8dd8-8244e5c466b0" providerId="ADAL" clId="{94FD653F-C5DD-45CC-95F5-85A9F4349EA8}" dt="2023-06-01T13:12:14.705" v="15166" actId="478"/>
          <ac:picMkLst>
            <pc:docMk/>
            <pc:sldMk cId="1766348205" sldId="2076138334"/>
            <ac:picMk id="7" creationId="{852605FE-C676-07DD-3A47-5077B749908F}"/>
          </ac:picMkLst>
        </pc:picChg>
        <pc:picChg chg="add mod">
          <ac:chgData name="Damien Aicheh" userId="d1c61494-71f4-494c-8dd8-8244e5c466b0" providerId="ADAL" clId="{94FD653F-C5DD-45CC-95F5-85A9F4349EA8}" dt="2023-06-01T13:19:20.800" v="15252" actId="1076"/>
          <ac:picMkLst>
            <pc:docMk/>
            <pc:sldMk cId="1766348205" sldId="2076138334"/>
            <ac:picMk id="10" creationId="{A689C7B1-19BB-6644-C617-D4992ECB8835}"/>
          </ac:picMkLst>
        </pc:picChg>
      </pc:sldChg>
      <pc:sldChg chg="modSp add mod">
        <pc:chgData name="Damien Aicheh" userId="d1c61494-71f4-494c-8dd8-8244e5c466b0" providerId="ADAL" clId="{94FD653F-C5DD-45CC-95F5-85A9F4349EA8}" dt="2023-06-01T13:34:41.808" v="15408" actId="20577"/>
        <pc:sldMkLst>
          <pc:docMk/>
          <pc:sldMk cId="3949327446" sldId="2076138335"/>
        </pc:sldMkLst>
        <pc:spChg chg="mod">
          <ac:chgData name="Damien Aicheh" userId="d1c61494-71f4-494c-8dd8-8244e5c466b0" providerId="ADAL" clId="{94FD653F-C5DD-45CC-95F5-85A9F4349EA8}" dt="2023-06-01T13:34:41.808" v="15408" actId="20577"/>
          <ac:spMkLst>
            <pc:docMk/>
            <pc:sldMk cId="3949327446" sldId="2076138335"/>
            <ac:spMk id="5" creationId="{007C2C26-EFD2-E847-AEA7-5CEF245E0904}"/>
          </ac:spMkLst>
        </pc:spChg>
      </pc:sldChg>
      <pc:sldChg chg="modSp add mod">
        <pc:chgData name="Damien Aicheh" userId="d1c61494-71f4-494c-8dd8-8244e5c466b0" providerId="ADAL" clId="{94FD653F-C5DD-45CC-95F5-85A9F4349EA8}" dt="2023-06-05T14:33:16.082" v="22985" actId="115"/>
        <pc:sldMkLst>
          <pc:docMk/>
          <pc:sldMk cId="945562601" sldId="2076138336"/>
        </pc:sldMkLst>
        <pc:spChg chg="mod">
          <ac:chgData name="Damien Aicheh" userId="d1c61494-71f4-494c-8dd8-8244e5c466b0" providerId="ADAL" clId="{94FD653F-C5DD-45CC-95F5-85A9F4349EA8}" dt="2023-06-05T14:33:16.082" v="22985" actId="115"/>
          <ac:spMkLst>
            <pc:docMk/>
            <pc:sldMk cId="945562601" sldId="2076138336"/>
            <ac:spMk id="3" creationId="{4A894E9A-62D1-8D11-F4C0-A0F03FD1BC37}"/>
          </ac:spMkLst>
        </pc:spChg>
        <pc:spChg chg="mod">
          <ac:chgData name="Damien Aicheh" userId="d1c61494-71f4-494c-8dd8-8244e5c466b0" providerId="ADAL" clId="{94FD653F-C5DD-45CC-95F5-85A9F4349EA8}" dt="2023-06-01T13:35:14.830" v="15436" actId="20577"/>
          <ac:spMkLst>
            <pc:docMk/>
            <pc:sldMk cId="945562601" sldId="2076138336"/>
            <ac:spMk id="14" creationId="{E307D465-5D56-0B41-96C4-901FFC2422DF}"/>
          </ac:spMkLst>
        </pc:spChg>
      </pc:sldChg>
      <pc:sldChg chg="addSp delSp modSp add mod">
        <pc:chgData name="Damien Aicheh" userId="d1c61494-71f4-494c-8dd8-8244e5c466b0" providerId="ADAL" clId="{94FD653F-C5DD-45CC-95F5-85A9F4349EA8}" dt="2023-06-05T14:33:49.937" v="22991" actId="113"/>
        <pc:sldMkLst>
          <pc:docMk/>
          <pc:sldMk cId="3031092944" sldId="2076138337"/>
        </pc:sldMkLst>
        <pc:spChg chg="mod">
          <ac:chgData name="Damien Aicheh" userId="d1c61494-71f4-494c-8dd8-8244e5c466b0" providerId="ADAL" clId="{94FD653F-C5DD-45CC-95F5-85A9F4349EA8}" dt="2023-06-05T14:33:49.937" v="22991" actId="113"/>
          <ac:spMkLst>
            <pc:docMk/>
            <pc:sldMk cId="3031092944" sldId="2076138337"/>
            <ac:spMk id="3" creationId="{4A894E9A-62D1-8D11-F4C0-A0F03FD1BC37}"/>
          </ac:spMkLst>
        </pc:spChg>
        <pc:spChg chg="add mod">
          <ac:chgData name="Damien Aicheh" userId="d1c61494-71f4-494c-8dd8-8244e5c466b0" providerId="ADAL" clId="{94FD653F-C5DD-45CC-95F5-85A9F4349EA8}" dt="2023-06-01T14:03:19.632" v="16091" actId="20577"/>
          <ac:spMkLst>
            <pc:docMk/>
            <pc:sldMk cId="3031092944" sldId="2076138337"/>
            <ac:spMk id="7" creationId="{F85DFE48-AF09-D563-F571-889AAE974A2C}"/>
          </ac:spMkLst>
        </pc:spChg>
        <pc:spChg chg="mod">
          <ac:chgData name="Damien Aicheh" userId="d1c61494-71f4-494c-8dd8-8244e5c466b0" providerId="ADAL" clId="{94FD653F-C5DD-45CC-95F5-85A9F4349EA8}" dt="2023-06-01T13:46:03.768" v="15707" actId="20577"/>
          <ac:spMkLst>
            <pc:docMk/>
            <pc:sldMk cId="3031092944" sldId="2076138337"/>
            <ac:spMk id="14" creationId="{E307D465-5D56-0B41-96C4-901FFC2422DF}"/>
          </ac:spMkLst>
        </pc:spChg>
        <pc:picChg chg="add del mod">
          <ac:chgData name="Damien Aicheh" userId="d1c61494-71f4-494c-8dd8-8244e5c466b0" providerId="ADAL" clId="{94FD653F-C5DD-45CC-95F5-85A9F4349EA8}" dt="2023-06-01T13:47:29.273" v="15744" actId="478"/>
          <ac:picMkLst>
            <pc:docMk/>
            <pc:sldMk cId="3031092944" sldId="2076138337"/>
            <ac:picMk id="4" creationId="{2E7A3209-85A7-B34D-F56D-288980FFEE3D}"/>
          </ac:picMkLst>
        </pc:picChg>
        <pc:picChg chg="add mod">
          <ac:chgData name="Damien Aicheh" userId="d1c61494-71f4-494c-8dd8-8244e5c466b0" providerId="ADAL" clId="{94FD653F-C5DD-45CC-95F5-85A9F4349EA8}" dt="2023-06-01T13:48:20.952" v="15902" actId="1076"/>
          <ac:picMkLst>
            <pc:docMk/>
            <pc:sldMk cId="3031092944" sldId="2076138337"/>
            <ac:picMk id="6" creationId="{71FAFA82-4CE3-90BD-128B-30E50F2DFF23}"/>
          </ac:picMkLst>
        </pc:picChg>
      </pc:sldChg>
      <pc:sldChg chg="addSp delSp modSp add mod">
        <pc:chgData name="Damien Aicheh" userId="d1c61494-71f4-494c-8dd8-8244e5c466b0" providerId="ADAL" clId="{94FD653F-C5DD-45CC-95F5-85A9F4349EA8}" dt="2023-06-05T09:47:38.207" v="21140" actId="20577"/>
        <pc:sldMkLst>
          <pc:docMk/>
          <pc:sldMk cId="2730120918" sldId="2076138338"/>
        </pc:sldMkLst>
        <pc:spChg chg="mod">
          <ac:chgData name="Damien Aicheh" userId="d1c61494-71f4-494c-8dd8-8244e5c466b0" providerId="ADAL" clId="{94FD653F-C5DD-45CC-95F5-85A9F4349EA8}" dt="2023-06-05T09:47:38.207" v="21140" actId="20577"/>
          <ac:spMkLst>
            <pc:docMk/>
            <pc:sldMk cId="2730120918" sldId="2076138338"/>
            <ac:spMk id="3" creationId="{4A894E9A-62D1-8D11-F4C0-A0F03FD1BC37}"/>
          </ac:spMkLst>
        </pc:spChg>
        <pc:spChg chg="add del mod">
          <ac:chgData name="Damien Aicheh" userId="d1c61494-71f4-494c-8dd8-8244e5c466b0" providerId="ADAL" clId="{94FD653F-C5DD-45CC-95F5-85A9F4349EA8}" dt="2023-06-05T09:47:22.400" v="21109" actId="478"/>
          <ac:spMkLst>
            <pc:docMk/>
            <pc:sldMk cId="2730120918" sldId="2076138338"/>
            <ac:spMk id="6" creationId="{048A8A61-A629-1286-63D5-FC9FA1329855}"/>
          </ac:spMkLst>
        </pc:spChg>
        <pc:spChg chg="mod">
          <ac:chgData name="Damien Aicheh" userId="d1c61494-71f4-494c-8dd8-8244e5c466b0" providerId="ADAL" clId="{94FD653F-C5DD-45CC-95F5-85A9F4349EA8}" dt="2023-06-01T13:54:41.516" v="16061" actId="20577"/>
          <ac:spMkLst>
            <pc:docMk/>
            <pc:sldMk cId="2730120918" sldId="2076138338"/>
            <ac:spMk id="14" creationId="{E307D465-5D56-0B41-96C4-901FFC2422DF}"/>
          </ac:spMkLst>
        </pc:spChg>
        <pc:picChg chg="del">
          <ac:chgData name="Damien Aicheh" userId="d1c61494-71f4-494c-8dd8-8244e5c466b0" providerId="ADAL" clId="{94FD653F-C5DD-45CC-95F5-85A9F4349EA8}" dt="2023-06-01T13:53:34.520" v="15932" actId="478"/>
          <ac:picMkLst>
            <pc:docMk/>
            <pc:sldMk cId="2730120918" sldId="2076138338"/>
            <ac:picMk id="4" creationId="{2E7A3209-85A7-B34D-F56D-288980FFEE3D}"/>
          </ac:picMkLst>
        </pc:picChg>
        <pc:picChg chg="add mod">
          <ac:chgData name="Damien Aicheh" userId="d1c61494-71f4-494c-8dd8-8244e5c466b0" providerId="ADAL" clId="{94FD653F-C5DD-45CC-95F5-85A9F4349EA8}" dt="2023-06-01T14:05:04.748" v="16092" actId="1076"/>
          <ac:picMkLst>
            <pc:docMk/>
            <pc:sldMk cId="2730120918" sldId="2076138338"/>
            <ac:picMk id="5" creationId="{CB5BB4FD-F3E9-8B6D-015F-7C882945E291}"/>
          </ac:picMkLst>
        </pc:picChg>
      </pc:sldChg>
      <pc:sldChg chg="modSp add mod ord">
        <pc:chgData name="Damien Aicheh" userId="d1c61494-71f4-494c-8dd8-8244e5c466b0" providerId="ADAL" clId="{94FD653F-C5DD-45CC-95F5-85A9F4349EA8}" dt="2023-06-01T14:26:06.744" v="16742"/>
        <pc:sldMkLst>
          <pc:docMk/>
          <pc:sldMk cId="649021519" sldId="2076138339"/>
        </pc:sldMkLst>
        <pc:spChg chg="mod">
          <ac:chgData name="Damien Aicheh" userId="d1c61494-71f4-494c-8dd8-8244e5c466b0" providerId="ADAL" clId="{94FD653F-C5DD-45CC-95F5-85A9F4349EA8}" dt="2023-06-01T14:18:51.776" v="16121" actId="20577"/>
          <ac:spMkLst>
            <pc:docMk/>
            <pc:sldMk cId="649021519" sldId="2076138339"/>
            <ac:spMk id="5" creationId="{007C2C26-EFD2-E847-AEA7-5CEF245E0904}"/>
          </ac:spMkLst>
        </pc:spChg>
      </pc:sldChg>
      <pc:sldChg chg="modSp add mod ord">
        <pc:chgData name="Damien Aicheh" userId="d1c61494-71f4-494c-8dd8-8244e5c466b0" providerId="ADAL" clId="{94FD653F-C5DD-45CC-95F5-85A9F4349EA8}" dt="2023-06-20T08:04:22.227" v="32778" actId="14100"/>
        <pc:sldMkLst>
          <pc:docMk/>
          <pc:sldMk cId="105626663" sldId="2076138340"/>
        </pc:sldMkLst>
        <pc:spChg chg="mod">
          <ac:chgData name="Damien Aicheh" userId="d1c61494-71f4-494c-8dd8-8244e5c466b0" providerId="ADAL" clId="{94FD653F-C5DD-45CC-95F5-85A9F4349EA8}" dt="2023-06-20T08:04:22.227" v="32778" actId="14100"/>
          <ac:spMkLst>
            <pc:docMk/>
            <pc:sldMk cId="105626663" sldId="2076138340"/>
            <ac:spMk id="3" creationId="{4A894E9A-62D1-8D11-F4C0-A0F03FD1BC37}"/>
          </ac:spMkLst>
        </pc:spChg>
        <pc:spChg chg="mod">
          <ac:chgData name="Damien Aicheh" userId="d1c61494-71f4-494c-8dd8-8244e5c466b0" providerId="ADAL" clId="{94FD653F-C5DD-45CC-95F5-85A9F4349EA8}" dt="2023-06-01T14:22:34.051" v="16421" actId="13926"/>
          <ac:spMkLst>
            <pc:docMk/>
            <pc:sldMk cId="105626663" sldId="2076138340"/>
            <ac:spMk id="14" creationId="{E307D465-5D56-0B41-96C4-901FFC2422DF}"/>
          </ac:spMkLst>
        </pc:spChg>
      </pc:sldChg>
      <pc:sldChg chg="addSp delSp modSp add mod ord">
        <pc:chgData name="Damien Aicheh" userId="d1c61494-71f4-494c-8dd8-8244e5c466b0" providerId="ADAL" clId="{94FD653F-C5DD-45CC-95F5-85A9F4349EA8}" dt="2023-06-05T15:34:25.121" v="23694" actId="20577"/>
        <pc:sldMkLst>
          <pc:docMk/>
          <pc:sldMk cId="866931641" sldId="2076138341"/>
        </pc:sldMkLst>
        <pc:spChg chg="add del">
          <ac:chgData name="Damien Aicheh" userId="d1c61494-71f4-494c-8dd8-8244e5c466b0" providerId="ADAL" clId="{94FD653F-C5DD-45CC-95F5-85A9F4349EA8}" dt="2023-06-01T14:24:31.110" v="16594"/>
          <ac:spMkLst>
            <pc:docMk/>
            <pc:sldMk cId="866931641" sldId="2076138341"/>
            <ac:spMk id="2" creationId="{2E86BC80-2778-128F-8BBD-4F74E66FAB31}"/>
          </ac:spMkLst>
        </pc:spChg>
        <pc:spChg chg="mod">
          <ac:chgData name="Damien Aicheh" userId="d1c61494-71f4-494c-8dd8-8244e5c466b0" providerId="ADAL" clId="{94FD653F-C5DD-45CC-95F5-85A9F4349EA8}" dt="2023-06-05T15:34:25.121" v="23694" actId="20577"/>
          <ac:spMkLst>
            <pc:docMk/>
            <pc:sldMk cId="866931641" sldId="2076138341"/>
            <ac:spMk id="3" creationId="{4A894E9A-62D1-8D11-F4C0-A0F03FD1BC37}"/>
          </ac:spMkLst>
        </pc:spChg>
        <pc:spChg chg="mod">
          <ac:chgData name="Damien Aicheh" userId="d1c61494-71f4-494c-8dd8-8244e5c466b0" providerId="ADAL" clId="{94FD653F-C5DD-45CC-95F5-85A9F4349EA8}" dt="2023-06-01T14:22:30.572" v="16420"/>
          <ac:spMkLst>
            <pc:docMk/>
            <pc:sldMk cId="866931641" sldId="2076138341"/>
            <ac:spMk id="14" creationId="{E307D465-5D56-0B41-96C4-901FFC2422DF}"/>
          </ac:spMkLst>
        </pc:spChg>
        <pc:picChg chg="add mod">
          <ac:chgData name="Damien Aicheh" userId="d1c61494-71f4-494c-8dd8-8244e5c466b0" providerId="ADAL" clId="{94FD653F-C5DD-45CC-95F5-85A9F4349EA8}" dt="2023-06-05T09:16:04.404" v="20634" actId="1076"/>
          <ac:picMkLst>
            <pc:docMk/>
            <pc:sldMk cId="866931641" sldId="2076138341"/>
            <ac:picMk id="4" creationId="{96EAD848-7DE6-A721-B277-9B6E32C432DC}"/>
          </ac:picMkLst>
        </pc:picChg>
      </pc:sldChg>
      <pc:sldChg chg="add">
        <pc:chgData name="Damien Aicheh" userId="d1c61494-71f4-494c-8dd8-8244e5c466b0" providerId="ADAL" clId="{94FD653F-C5DD-45CC-95F5-85A9F4349EA8}" dt="2023-06-01T14:34:36.674" v="16745"/>
        <pc:sldMkLst>
          <pc:docMk/>
          <pc:sldMk cId="361226269" sldId="2076138342"/>
        </pc:sldMkLst>
      </pc:sldChg>
      <pc:sldChg chg="modSp add mod">
        <pc:chgData name="Damien Aicheh" userId="d1c61494-71f4-494c-8dd8-8244e5c466b0" providerId="ADAL" clId="{94FD653F-C5DD-45CC-95F5-85A9F4349EA8}" dt="2023-06-08T08:37:35.255" v="32427" actId="13926"/>
        <pc:sldMkLst>
          <pc:docMk/>
          <pc:sldMk cId="2848180668" sldId="2076138343"/>
        </pc:sldMkLst>
        <pc:spChg chg="mod">
          <ac:chgData name="Damien Aicheh" userId="d1c61494-71f4-494c-8dd8-8244e5c466b0" providerId="ADAL" clId="{94FD653F-C5DD-45CC-95F5-85A9F4349EA8}" dt="2023-06-08T08:37:35.255" v="32427" actId="13926"/>
          <ac:spMkLst>
            <pc:docMk/>
            <pc:sldMk cId="2848180668" sldId="2076138343"/>
            <ac:spMk id="2" creationId="{51DBA36C-7759-9932-E4E3-8E4B4A89C8AF}"/>
          </ac:spMkLst>
        </pc:spChg>
        <pc:spChg chg="mod">
          <ac:chgData name="Damien Aicheh" userId="d1c61494-71f4-494c-8dd8-8244e5c466b0" providerId="ADAL" clId="{94FD653F-C5DD-45CC-95F5-85A9F4349EA8}" dt="2023-06-08T08:37:29.370" v="32426" actId="113"/>
          <ac:spMkLst>
            <pc:docMk/>
            <pc:sldMk cId="2848180668" sldId="2076138343"/>
            <ac:spMk id="3" creationId="{E40141B5-A775-CD3B-1878-ABCF58784A66}"/>
          </ac:spMkLst>
        </pc:spChg>
      </pc:sldChg>
      <pc:sldChg chg="addSp delSp modSp add mod">
        <pc:chgData name="Damien Aicheh" userId="d1c61494-71f4-494c-8dd8-8244e5c466b0" providerId="ADAL" clId="{94FD653F-C5DD-45CC-95F5-85A9F4349EA8}" dt="2023-06-08T08:28:12.706" v="32156" actId="1076"/>
        <pc:sldMkLst>
          <pc:docMk/>
          <pc:sldMk cId="3783475969" sldId="2076138344"/>
        </pc:sldMkLst>
        <pc:spChg chg="del">
          <ac:chgData name="Damien Aicheh" userId="d1c61494-71f4-494c-8dd8-8244e5c466b0" providerId="ADAL" clId="{94FD653F-C5DD-45CC-95F5-85A9F4349EA8}" dt="2023-06-01T15:43:01.865" v="17116" actId="478"/>
          <ac:spMkLst>
            <pc:docMk/>
            <pc:sldMk cId="3783475969" sldId="2076138344"/>
            <ac:spMk id="4" creationId="{7E39B9E3-04F9-518D-DF4A-D659E4578E31}"/>
          </ac:spMkLst>
        </pc:spChg>
        <pc:spChg chg="mod">
          <ac:chgData name="Damien Aicheh" userId="d1c61494-71f4-494c-8dd8-8244e5c466b0" providerId="ADAL" clId="{94FD653F-C5DD-45CC-95F5-85A9F4349EA8}" dt="2023-06-05T14:08:59.022" v="21980" actId="13926"/>
          <ac:spMkLst>
            <pc:docMk/>
            <pc:sldMk cId="3783475969" sldId="2076138344"/>
            <ac:spMk id="14" creationId="{E307D465-5D56-0B41-96C4-901FFC2422DF}"/>
          </ac:spMkLst>
        </pc:spChg>
        <pc:spChg chg="mod">
          <ac:chgData name="Damien Aicheh" userId="d1c61494-71f4-494c-8dd8-8244e5c466b0" providerId="ADAL" clId="{94FD653F-C5DD-45CC-95F5-85A9F4349EA8}" dt="2023-06-08T08:28:05.845" v="32155" actId="6549"/>
          <ac:spMkLst>
            <pc:docMk/>
            <pc:sldMk cId="3783475969" sldId="2076138344"/>
            <ac:spMk id="15" creationId="{7AFD9358-0F0F-DD41-8430-DD40142A3348}"/>
          </ac:spMkLst>
        </pc:spChg>
        <pc:picChg chg="add del mod">
          <ac:chgData name="Damien Aicheh" userId="d1c61494-71f4-494c-8dd8-8244e5c466b0" providerId="ADAL" clId="{94FD653F-C5DD-45CC-95F5-85A9F4349EA8}" dt="2023-06-05T14:17:39.239" v="22298" actId="478"/>
          <ac:picMkLst>
            <pc:docMk/>
            <pc:sldMk cId="3783475969" sldId="2076138344"/>
            <ac:picMk id="3" creationId="{0CA34B50-91A4-0772-DA6F-9D34F8B4A709}"/>
          </ac:picMkLst>
        </pc:picChg>
        <pc:picChg chg="add del mod">
          <ac:chgData name="Damien Aicheh" userId="d1c61494-71f4-494c-8dd8-8244e5c466b0" providerId="ADAL" clId="{94FD653F-C5DD-45CC-95F5-85A9F4349EA8}" dt="2023-06-05T14:18:24.899" v="22305" actId="478"/>
          <ac:picMkLst>
            <pc:docMk/>
            <pc:sldMk cId="3783475969" sldId="2076138344"/>
            <ac:picMk id="5" creationId="{0A00FF4C-7E86-D160-D3F1-FF0761C2B339}"/>
          </ac:picMkLst>
        </pc:picChg>
        <pc:picChg chg="del">
          <ac:chgData name="Damien Aicheh" userId="d1c61494-71f4-494c-8dd8-8244e5c466b0" providerId="ADAL" clId="{94FD653F-C5DD-45CC-95F5-85A9F4349EA8}" dt="2023-06-01T15:42:59.634" v="17115" actId="478"/>
          <ac:picMkLst>
            <pc:docMk/>
            <pc:sldMk cId="3783475969" sldId="2076138344"/>
            <ac:picMk id="5" creationId="{9CBB3DC2-F1FE-7EA2-F0DB-65529CC6EAB5}"/>
          </ac:picMkLst>
        </pc:picChg>
        <pc:picChg chg="add mod">
          <ac:chgData name="Damien Aicheh" userId="d1c61494-71f4-494c-8dd8-8244e5c466b0" providerId="ADAL" clId="{94FD653F-C5DD-45CC-95F5-85A9F4349EA8}" dt="2023-06-08T08:28:12.706" v="32156" actId="1076"/>
          <ac:picMkLst>
            <pc:docMk/>
            <pc:sldMk cId="3783475969" sldId="2076138344"/>
            <ac:picMk id="7" creationId="{4064610B-8486-6F3C-7811-F1E20D360369}"/>
          </ac:picMkLst>
        </pc:picChg>
      </pc:sldChg>
      <pc:sldChg chg="modSp add del mod">
        <pc:chgData name="Damien Aicheh" userId="d1c61494-71f4-494c-8dd8-8244e5c466b0" providerId="ADAL" clId="{94FD653F-C5DD-45CC-95F5-85A9F4349EA8}" dt="2023-06-05T14:09:02.736" v="21981" actId="47"/>
        <pc:sldMkLst>
          <pc:docMk/>
          <pc:sldMk cId="4294032253" sldId="2076138345"/>
        </pc:sldMkLst>
        <pc:spChg chg="mod">
          <ac:chgData name="Damien Aicheh" userId="d1c61494-71f4-494c-8dd8-8244e5c466b0" providerId="ADAL" clId="{94FD653F-C5DD-45CC-95F5-85A9F4349EA8}" dt="2023-06-01T15:43:22.223" v="17154" actId="20577"/>
          <ac:spMkLst>
            <pc:docMk/>
            <pc:sldMk cId="4294032253" sldId="2076138345"/>
            <ac:spMk id="14" creationId="{E307D465-5D56-0B41-96C4-901FFC2422DF}"/>
          </ac:spMkLst>
        </pc:spChg>
      </pc:sldChg>
      <pc:sldChg chg="addSp delSp modSp add mod">
        <pc:chgData name="Damien Aicheh" userId="d1c61494-71f4-494c-8dd8-8244e5c466b0" providerId="ADAL" clId="{94FD653F-C5DD-45CC-95F5-85A9F4349EA8}" dt="2023-06-05T13:44:15.036" v="21576" actId="20577"/>
        <pc:sldMkLst>
          <pc:docMk/>
          <pc:sldMk cId="3470711815" sldId="2076138346"/>
        </pc:sldMkLst>
        <pc:spChg chg="add mod">
          <ac:chgData name="Damien Aicheh" userId="d1c61494-71f4-494c-8dd8-8244e5c466b0" providerId="ADAL" clId="{94FD653F-C5DD-45CC-95F5-85A9F4349EA8}" dt="2023-06-05T13:44:15.036" v="21576" actId="20577"/>
          <ac:spMkLst>
            <pc:docMk/>
            <pc:sldMk cId="3470711815" sldId="2076138346"/>
            <ac:spMk id="3" creationId="{3AD20E82-C203-4870-B992-8850BE093AB7}"/>
          </ac:spMkLst>
        </pc:spChg>
        <pc:spChg chg="mod">
          <ac:chgData name="Damien Aicheh" userId="d1c61494-71f4-494c-8dd8-8244e5c466b0" providerId="ADAL" clId="{94FD653F-C5DD-45CC-95F5-85A9F4349EA8}" dt="2023-06-05T06:34:45.388" v="17446" actId="20577"/>
          <ac:spMkLst>
            <pc:docMk/>
            <pc:sldMk cId="3470711815" sldId="2076138346"/>
            <ac:spMk id="8" creationId="{19522803-7AAF-6843-A0DA-910E49B10590}"/>
          </ac:spMkLst>
        </pc:spChg>
        <pc:spChg chg="add del mod">
          <ac:chgData name="Damien Aicheh" userId="d1c61494-71f4-494c-8dd8-8244e5c466b0" providerId="ADAL" clId="{94FD653F-C5DD-45CC-95F5-85A9F4349EA8}" dt="2023-06-05T06:32:35.301" v="17349"/>
          <ac:spMkLst>
            <pc:docMk/>
            <pc:sldMk cId="3470711815" sldId="2076138346"/>
            <ac:spMk id="10" creationId="{D3F89901-2448-0A11-1CBB-1BC768DEA059}"/>
          </ac:spMkLst>
        </pc:spChg>
        <pc:spChg chg="add mod">
          <ac:chgData name="Damien Aicheh" userId="d1c61494-71f4-494c-8dd8-8244e5c466b0" providerId="ADAL" clId="{94FD653F-C5DD-45CC-95F5-85A9F4349EA8}" dt="2023-06-05T06:44:34.951" v="17634" actId="1076"/>
          <ac:spMkLst>
            <pc:docMk/>
            <pc:sldMk cId="3470711815" sldId="2076138346"/>
            <ac:spMk id="12" creationId="{1189F3D6-F6C4-A2B5-F157-F62D679B3616}"/>
          </ac:spMkLst>
        </pc:spChg>
        <pc:graphicFrameChg chg="add del mod modGraphic">
          <ac:chgData name="Damien Aicheh" userId="d1c61494-71f4-494c-8dd8-8244e5c466b0" providerId="ADAL" clId="{94FD653F-C5DD-45CC-95F5-85A9F4349EA8}" dt="2023-06-05T06:27:15.872" v="17266" actId="478"/>
          <ac:graphicFrameMkLst>
            <pc:docMk/>
            <pc:sldMk cId="3470711815" sldId="2076138346"/>
            <ac:graphicFrameMk id="2" creationId="{EF495518-5296-10BC-C421-722D7620A341}"/>
          </ac:graphicFrameMkLst>
        </pc:graphicFrameChg>
        <pc:graphicFrameChg chg="del">
          <ac:chgData name="Damien Aicheh" userId="d1c61494-71f4-494c-8dd8-8244e5c466b0" providerId="ADAL" clId="{94FD653F-C5DD-45CC-95F5-85A9F4349EA8}" dt="2023-06-05T06:23:56.696" v="17228" actId="478"/>
          <ac:graphicFrameMkLst>
            <pc:docMk/>
            <pc:sldMk cId="3470711815" sldId="2076138346"/>
            <ac:graphicFrameMk id="6" creationId="{4F97F607-46B0-C793-C7A6-E96C8B047A03}"/>
          </ac:graphicFrameMkLst>
        </pc:graphicFrameChg>
        <pc:picChg chg="add del mod">
          <ac:chgData name="Damien Aicheh" userId="d1c61494-71f4-494c-8dd8-8244e5c466b0" providerId="ADAL" clId="{94FD653F-C5DD-45CC-95F5-85A9F4349EA8}" dt="2023-06-05T06:29:18.468" v="17292" actId="478"/>
          <ac:picMkLst>
            <pc:docMk/>
            <pc:sldMk cId="3470711815" sldId="2076138346"/>
            <ac:picMk id="5" creationId="{796BA029-4182-5FA5-ECAC-C131FEAE4806}"/>
          </ac:picMkLst>
        </pc:picChg>
        <pc:picChg chg="add mod">
          <ac:chgData name="Damien Aicheh" userId="d1c61494-71f4-494c-8dd8-8244e5c466b0" providerId="ADAL" clId="{94FD653F-C5DD-45CC-95F5-85A9F4349EA8}" dt="2023-06-05T06:29:43.745" v="17296" actId="1076"/>
          <ac:picMkLst>
            <pc:docMk/>
            <pc:sldMk cId="3470711815" sldId="2076138346"/>
            <ac:picMk id="9" creationId="{9B9AF815-374E-8160-5CBA-6794F6161FB1}"/>
          </ac:picMkLst>
        </pc:picChg>
      </pc:sldChg>
      <pc:sldChg chg="add del">
        <pc:chgData name="Damien Aicheh" userId="d1c61494-71f4-494c-8dd8-8244e5c466b0" providerId="ADAL" clId="{94FD653F-C5DD-45CC-95F5-85A9F4349EA8}" dt="2023-06-05T06:43:59.416" v="17630" actId="47"/>
        <pc:sldMkLst>
          <pc:docMk/>
          <pc:sldMk cId="2679999330" sldId="2076138347"/>
        </pc:sldMkLst>
      </pc:sldChg>
      <pc:sldChg chg="addSp delSp modSp add mod">
        <pc:chgData name="Damien Aicheh" userId="d1c61494-71f4-494c-8dd8-8244e5c466b0" providerId="ADAL" clId="{94FD653F-C5DD-45CC-95F5-85A9F4349EA8}" dt="2023-06-05T06:34:50.934" v="17447" actId="6549"/>
        <pc:sldMkLst>
          <pc:docMk/>
          <pc:sldMk cId="1589207015" sldId="2076138348"/>
        </pc:sldMkLst>
        <pc:spChg chg="mod">
          <ac:chgData name="Damien Aicheh" userId="d1c61494-71f4-494c-8dd8-8244e5c466b0" providerId="ADAL" clId="{94FD653F-C5DD-45CC-95F5-85A9F4349EA8}" dt="2023-06-05T06:33:01.171" v="17399" actId="20577"/>
          <ac:spMkLst>
            <pc:docMk/>
            <pc:sldMk cId="1589207015" sldId="2076138348"/>
            <ac:spMk id="3" creationId="{3AD20E82-C203-4870-B992-8850BE093AB7}"/>
          </ac:spMkLst>
        </pc:spChg>
        <pc:spChg chg="add mod">
          <ac:chgData name="Damien Aicheh" userId="d1c61494-71f4-494c-8dd8-8244e5c466b0" providerId="ADAL" clId="{94FD653F-C5DD-45CC-95F5-85A9F4349EA8}" dt="2023-06-05T06:33:47.355" v="17439" actId="1076"/>
          <ac:spMkLst>
            <pc:docMk/>
            <pc:sldMk cId="1589207015" sldId="2076138348"/>
            <ac:spMk id="5" creationId="{CAE6C077-8A15-8311-F0F2-34C17EE4AF51}"/>
          </ac:spMkLst>
        </pc:spChg>
        <pc:spChg chg="mod">
          <ac:chgData name="Damien Aicheh" userId="d1c61494-71f4-494c-8dd8-8244e5c466b0" providerId="ADAL" clId="{94FD653F-C5DD-45CC-95F5-85A9F4349EA8}" dt="2023-06-05T06:34:50.934" v="17447" actId="6549"/>
          <ac:spMkLst>
            <pc:docMk/>
            <pc:sldMk cId="1589207015" sldId="2076138348"/>
            <ac:spMk id="8" creationId="{19522803-7AAF-6843-A0DA-910E49B10590}"/>
          </ac:spMkLst>
        </pc:spChg>
        <pc:picChg chg="add mod">
          <ac:chgData name="Damien Aicheh" userId="d1c61494-71f4-494c-8dd8-8244e5c466b0" providerId="ADAL" clId="{94FD653F-C5DD-45CC-95F5-85A9F4349EA8}" dt="2023-06-05T06:33:44.258" v="17438" actId="1035"/>
          <ac:picMkLst>
            <pc:docMk/>
            <pc:sldMk cId="1589207015" sldId="2076138348"/>
            <ac:picMk id="4" creationId="{3D882A70-A631-5269-E457-DBF35C85D297}"/>
          </ac:picMkLst>
        </pc:picChg>
        <pc:picChg chg="add mod">
          <ac:chgData name="Damien Aicheh" userId="d1c61494-71f4-494c-8dd8-8244e5c466b0" providerId="ADAL" clId="{94FD653F-C5DD-45CC-95F5-85A9F4349EA8}" dt="2023-06-05T06:34:24.118" v="17443" actId="1076"/>
          <ac:picMkLst>
            <pc:docMk/>
            <pc:sldMk cId="1589207015" sldId="2076138348"/>
            <ac:picMk id="7" creationId="{2B156B6C-078B-FE4A-7FE8-143E7BE153DC}"/>
          </ac:picMkLst>
        </pc:picChg>
        <pc:picChg chg="del">
          <ac:chgData name="Damien Aicheh" userId="d1c61494-71f4-494c-8dd8-8244e5c466b0" providerId="ADAL" clId="{94FD653F-C5DD-45CC-95F5-85A9F4349EA8}" dt="2023-06-05T06:30:17.592" v="17298" actId="478"/>
          <ac:picMkLst>
            <pc:docMk/>
            <pc:sldMk cId="1589207015" sldId="2076138348"/>
            <ac:picMk id="9" creationId="{9B9AF815-374E-8160-5CBA-6794F6161FB1}"/>
          </ac:picMkLst>
        </pc:picChg>
      </pc:sldChg>
      <pc:sldChg chg="modSp add mod">
        <pc:chgData name="Damien Aicheh" userId="d1c61494-71f4-494c-8dd8-8244e5c466b0" providerId="ADAL" clId="{94FD653F-C5DD-45CC-95F5-85A9F4349EA8}" dt="2023-06-05T06:35:23.559" v="17487" actId="20577"/>
        <pc:sldMkLst>
          <pc:docMk/>
          <pc:sldMk cId="1986140965" sldId="2076138349"/>
        </pc:sldMkLst>
        <pc:spChg chg="mod">
          <ac:chgData name="Damien Aicheh" userId="d1c61494-71f4-494c-8dd8-8244e5c466b0" providerId="ADAL" clId="{94FD653F-C5DD-45CC-95F5-85A9F4349EA8}" dt="2023-06-05T06:35:23.559" v="17487" actId="20577"/>
          <ac:spMkLst>
            <pc:docMk/>
            <pc:sldMk cId="1986140965" sldId="2076138349"/>
            <ac:spMk id="5" creationId="{007C2C26-EFD2-E847-AEA7-5CEF245E0904}"/>
          </ac:spMkLst>
        </pc:spChg>
      </pc:sldChg>
      <pc:sldChg chg="addSp delSp modSp add mod">
        <pc:chgData name="Damien Aicheh" userId="d1c61494-71f4-494c-8dd8-8244e5c466b0" providerId="ADAL" clId="{94FD653F-C5DD-45CC-95F5-85A9F4349EA8}" dt="2023-06-05T13:46:08.666" v="21610" actId="113"/>
        <pc:sldMkLst>
          <pc:docMk/>
          <pc:sldMk cId="4037970142" sldId="2076138350"/>
        </pc:sldMkLst>
        <pc:spChg chg="mod">
          <ac:chgData name="Damien Aicheh" userId="d1c61494-71f4-494c-8dd8-8244e5c466b0" providerId="ADAL" clId="{94FD653F-C5DD-45CC-95F5-85A9F4349EA8}" dt="2023-06-05T13:46:08.666" v="21610" actId="113"/>
          <ac:spMkLst>
            <pc:docMk/>
            <pc:sldMk cId="4037970142" sldId="2076138350"/>
            <ac:spMk id="3" creationId="{3AD20E82-C203-4870-B992-8850BE093AB7}"/>
          </ac:spMkLst>
        </pc:spChg>
        <pc:spChg chg="mod">
          <ac:chgData name="Damien Aicheh" userId="d1c61494-71f4-494c-8dd8-8244e5c466b0" providerId="ADAL" clId="{94FD653F-C5DD-45CC-95F5-85A9F4349EA8}" dt="2023-06-05T06:35:56.585" v="17502" actId="20577"/>
          <ac:spMkLst>
            <pc:docMk/>
            <pc:sldMk cId="4037970142" sldId="2076138350"/>
            <ac:spMk id="8" creationId="{19522803-7AAF-6843-A0DA-910E49B10590}"/>
          </ac:spMkLst>
        </pc:spChg>
        <pc:spChg chg="add mod">
          <ac:chgData name="Damien Aicheh" userId="d1c61494-71f4-494c-8dd8-8244e5c466b0" providerId="ADAL" clId="{94FD653F-C5DD-45CC-95F5-85A9F4349EA8}" dt="2023-06-05T06:44:08.548" v="17632" actId="1076"/>
          <ac:spMkLst>
            <pc:docMk/>
            <pc:sldMk cId="4037970142" sldId="2076138350"/>
            <ac:spMk id="10" creationId="{AF834BAD-9B2C-65D4-6A21-CFD420A66E6A}"/>
          </ac:spMkLst>
        </pc:spChg>
        <pc:picChg chg="add del mod">
          <ac:chgData name="Damien Aicheh" userId="d1c61494-71f4-494c-8dd8-8244e5c466b0" providerId="ADAL" clId="{94FD653F-C5DD-45CC-95F5-85A9F4349EA8}" dt="2023-06-05T06:41:34.635" v="17549" actId="21"/>
          <ac:picMkLst>
            <pc:docMk/>
            <pc:sldMk cId="4037970142" sldId="2076138350"/>
            <ac:picMk id="4" creationId="{3634B97B-D28E-5F13-D758-337F7C9BFB5B}"/>
          </ac:picMkLst>
        </pc:picChg>
        <pc:picChg chg="add del mod">
          <ac:chgData name="Damien Aicheh" userId="d1c61494-71f4-494c-8dd8-8244e5c466b0" providerId="ADAL" clId="{94FD653F-C5DD-45CC-95F5-85A9F4349EA8}" dt="2023-06-05T06:44:55.274" v="17635" actId="478"/>
          <ac:picMkLst>
            <pc:docMk/>
            <pc:sldMk cId="4037970142" sldId="2076138350"/>
            <ac:picMk id="6" creationId="{BA1BE71E-CCE6-EAA8-FFB2-7B47B55C77FE}"/>
          </ac:picMkLst>
        </pc:picChg>
        <pc:picChg chg="del mod">
          <ac:chgData name="Damien Aicheh" userId="d1c61494-71f4-494c-8dd8-8244e5c466b0" providerId="ADAL" clId="{94FD653F-C5DD-45CC-95F5-85A9F4349EA8}" dt="2023-06-05T06:37:57.229" v="17537" actId="478"/>
          <ac:picMkLst>
            <pc:docMk/>
            <pc:sldMk cId="4037970142" sldId="2076138350"/>
            <ac:picMk id="9" creationId="{9B9AF815-374E-8160-5CBA-6794F6161FB1}"/>
          </ac:picMkLst>
        </pc:picChg>
        <pc:picChg chg="add mod">
          <ac:chgData name="Damien Aicheh" userId="d1c61494-71f4-494c-8dd8-8244e5c466b0" providerId="ADAL" clId="{94FD653F-C5DD-45CC-95F5-85A9F4349EA8}" dt="2023-06-05T06:45:26.088" v="17640" actId="1076"/>
          <ac:picMkLst>
            <pc:docMk/>
            <pc:sldMk cId="4037970142" sldId="2076138350"/>
            <ac:picMk id="12" creationId="{8FCD543E-7B24-CF41-CFD8-8E8C49A053EE}"/>
          </ac:picMkLst>
        </pc:picChg>
      </pc:sldChg>
      <pc:sldChg chg="addSp delSp modSp add mod">
        <pc:chgData name="Damien Aicheh" userId="d1c61494-71f4-494c-8dd8-8244e5c466b0" providerId="ADAL" clId="{94FD653F-C5DD-45CC-95F5-85A9F4349EA8}" dt="2023-06-05T06:42:45.950" v="17626" actId="20577"/>
        <pc:sldMkLst>
          <pc:docMk/>
          <pc:sldMk cId="2362207475" sldId="2076138351"/>
        </pc:sldMkLst>
        <pc:spChg chg="del">
          <ac:chgData name="Damien Aicheh" userId="d1c61494-71f4-494c-8dd8-8244e5c466b0" providerId="ADAL" clId="{94FD653F-C5DD-45CC-95F5-85A9F4349EA8}" dt="2023-06-05T06:41:16.776" v="17547" actId="478"/>
          <ac:spMkLst>
            <pc:docMk/>
            <pc:sldMk cId="2362207475" sldId="2076138351"/>
            <ac:spMk id="3" creationId="{3AD20E82-C203-4870-B992-8850BE093AB7}"/>
          </ac:spMkLst>
        </pc:spChg>
        <pc:spChg chg="add mod">
          <ac:chgData name="Damien Aicheh" userId="d1c61494-71f4-494c-8dd8-8244e5c466b0" providerId="ADAL" clId="{94FD653F-C5DD-45CC-95F5-85A9F4349EA8}" dt="2023-06-05T06:42:08.691" v="17557" actId="20577"/>
          <ac:spMkLst>
            <pc:docMk/>
            <pc:sldMk cId="2362207475" sldId="2076138351"/>
            <ac:spMk id="6" creationId="{C6A67FB1-0206-588C-2318-780B1093302E}"/>
          </ac:spMkLst>
        </pc:spChg>
        <pc:spChg chg="add del mod">
          <ac:chgData name="Damien Aicheh" userId="d1c61494-71f4-494c-8dd8-8244e5c466b0" providerId="ADAL" clId="{94FD653F-C5DD-45CC-95F5-85A9F4349EA8}" dt="2023-06-05T06:41:21.785" v="17548" actId="478"/>
          <ac:spMkLst>
            <pc:docMk/>
            <pc:sldMk cId="2362207475" sldId="2076138351"/>
            <ac:spMk id="9" creationId="{1E102F93-A7D6-9701-E5F0-7A00A57F36C6}"/>
          </ac:spMkLst>
        </pc:spChg>
        <pc:spChg chg="add mod">
          <ac:chgData name="Damien Aicheh" userId="d1c61494-71f4-494c-8dd8-8244e5c466b0" providerId="ADAL" clId="{94FD653F-C5DD-45CC-95F5-85A9F4349EA8}" dt="2023-06-05T06:42:45.950" v="17626" actId="20577"/>
          <ac:spMkLst>
            <pc:docMk/>
            <pc:sldMk cId="2362207475" sldId="2076138351"/>
            <ac:spMk id="11" creationId="{D2B4A695-F2B9-1A40-6EC6-0C402D5E5569}"/>
          </ac:spMkLst>
        </pc:spChg>
        <pc:picChg chg="del">
          <ac:chgData name="Damien Aicheh" userId="d1c61494-71f4-494c-8dd8-8244e5c466b0" providerId="ADAL" clId="{94FD653F-C5DD-45CC-95F5-85A9F4349EA8}" dt="2023-06-05T06:40:40.107" v="17542" actId="478"/>
          <ac:picMkLst>
            <pc:docMk/>
            <pc:sldMk cId="2362207475" sldId="2076138351"/>
            <ac:picMk id="4" creationId="{3634B97B-D28E-5F13-D758-337F7C9BFB5B}"/>
          </ac:picMkLst>
        </pc:picChg>
        <pc:picChg chg="add mod">
          <ac:chgData name="Damien Aicheh" userId="d1c61494-71f4-494c-8dd8-8244e5c466b0" providerId="ADAL" clId="{94FD653F-C5DD-45CC-95F5-85A9F4349EA8}" dt="2023-06-05T06:41:44.814" v="17552" actId="1076"/>
          <ac:picMkLst>
            <pc:docMk/>
            <pc:sldMk cId="2362207475" sldId="2076138351"/>
            <ac:picMk id="5" creationId="{047C9154-3ED4-D781-5904-45398CCE9456}"/>
          </ac:picMkLst>
        </pc:picChg>
        <pc:picChg chg="add mod">
          <ac:chgData name="Damien Aicheh" userId="d1c61494-71f4-494c-8dd8-8244e5c466b0" providerId="ADAL" clId="{94FD653F-C5DD-45CC-95F5-85A9F4349EA8}" dt="2023-06-05T06:41:38.008" v="17551" actId="1076"/>
          <ac:picMkLst>
            <pc:docMk/>
            <pc:sldMk cId="2362207475" sldId="2076138351"/>
            <ac:picMk id="10" creationId="{11AE427A-F773-96A0-A82A-EB96FEAB4AF3}"/>
          </ac:picMkLst>
        </pc:picChg>
      </pc:sldChg>
      <pc:sldChg chg="modSp add mod">
        <pc:chgData name="Damien Aicheh" userId="d1c61494-71f4-494c-8dd8-8244e5c466b0" providerId="ADAL" clId="{94FD653F-C5DD-45CC-95F5-85A9F4349EA8}" dt="2023-06-05T06:51:45.151" v="17647" actId="20577"/>
        <pc:sldMkLst>
          <pc:docMk/>
          <pc:sldMk cId="3180676401" sldId="2076138352"/>
        </pc:sldMkLst>
        <pc:spChg chg="mod">
          <ac:chgData name="Damien Aicheh" userId="d1c61494-71f4-494c-8dd8-8244e5c466b0" providerId="ADAL" clId="{94FD653F-C5DD-45CC-95F5-85A9F4349EA8}" dt="2023-06-05T06:51:45.151" v="17647" actId="20577"/>
          <ac:spMkLst>
            <pc:docMk/>
            <pc:sldMk cId="3180676401" sldId="2076138352"/>
            <ac:spMk id="5" creationId="{007C2C26-EFD2-E847-AEA7-5CEF245E0904}"/>
          </ac:spMkLst>
        </pc:spChg>
      </pc:sldChg>
      <pc:sldChg chg="addSp modSp add mod">
        <pc:chgData name="Damien Aicheh" userId="d1c61494-71f4-494c-8dd8-8244e5c466b0" providerId="ADAL" clId="{94FD653F-C5DD-45CC-95F5-85A9F4349EA8}" dt="2023-06-05T06:57:31.052" v="17912" actId="113"/>
        <pc:sldMkLst>
          <pc:docMk/>
          <pc:sldMk cId="1324987588" sldId="2076138353"/>
        </pc:sldMkLst>
        <pc:spChg chg="mod">
          <ac:chgData name="Damien Aicheh" userId="d1c61494-71f4-494c-8dd8-8244e5c466b0" providerId="ADAL" clId="{94FD653F-C5DD-45CC-95F5-85A9F4349EA8}" dt="2023-06-05T06:53:53.286" v="17727" actId="20577"/>
          <ac:spMkLst>
            <pc:docMk/>
            <pc:sldMk cId="1324987588" sldId="2076138353"/>
            <ac:spMk id="2" creationId="{51DBA36C-7759-9932-E4E3-8E4B4A89C8AF}"/>
          </ac:spMkLst>
        </pc:spChg>
        <pc:spChg chg="add mod">
          <ac:chgData name="Damien Aicheh" userId="d1c61494-71f4-494c-8dd8-8244e5c466b0" providerId="ADAL" clId="{94FD653F-C5DD-45CC-95F5-85A9F4349EA8}" dt="2023-06-05T06:56:04.170" v="17894" actId="1076"/>
          <ac:spMkLst>
            <pc:docMk/>
            <pc:sldMk cId="1324987588" sldId="2076138353"/>
            <ac:spMk id="5" creationId="{2359D2F7-C9C2-F95B-3240-31A9C378F18F}"/>
          </ac:spMkLst>
        </pc:spChg>
        <pc:spChg chg="mod">
          <ac:chgData name="Damien Aicheh" userId="d1c61494-71f4-494c-8dd8-8244e5c466b0" providerId="ADAL" clId="{94FD653F-C5DD-45CC-95F5-85A9F4349EA8}" dt="2023-06-05T06:57:31.052" v="17912" actId="113"/>
          <ac:spMkLst>
            <pc:docMk/>
            <pc:sldMk cId="1324987588" sldId="2076138353"/>
            <ac:spMk id="8" creationId="{07734D48-61E3-BEF4-2865-B6C63BA49F5D}"/>
          </ac:spMkLst>
        </pc:spChg>
        <pc:picChg chg="mod">
          <ac:chgData name="Damien Aicheh" userId="d1c61494-71f4-494c-8dd8-8244e5c466b0" providerId="ADAL" clId="{94FD653F-C5DD-45CC-95F5-85A9F4349EA8}" dt="2023-06-05T06:55:32.593" v="17873" actId="1076"/>
          <ac:picMkLst>
            <pc:docMk/>
            <pc:sldMk cId="1324987588" sldId="2076138353"/>
            <ac:picMk id="4" creationId="{728A5C23-4952-4356-B93E-AAEC4B2997F3}"/>
          </ac:picMkLst>
        </pc:picChg>
      </pc:sldChg>
      <pc:sldChg chg="addSp delSp modSp add mod">
        <pc:chgData name="Damien Aicheh" userId="d1c61494-71f4-494c-8dd8-8244e5c466b0" providerId="ADAL" clId="{94FD653F-C5DD-45CC-95F5-85A9F4349EA8}" dt="2023-06-05T15:24:52.349" v="23381" actId="20577"/>
        <pc:sldMkLst>
          <pc:docMk/>
          <pc:sldMk cId="1988609497" sldId="2076138354"/>
        </pc:sldMkLst>
        <pc:spChg chg="mod">
          <ac:chgData name="Damien Aicheh" userId="d1c61494-71f4-494c-8dd8-8244e5c466b0" providerId="ADAL" clId="{94FD653F-C5DD-45CC-95F5-85A9F4349EA8}" dt="2023-06-05T06:55:41.051" v="17888" actId="20577"/>
          <ac:spMkLst>
            <pc:docMk/>
            <pc:sldMk cId="1988609497" sldId="2076138354"/>
            <ac:spMk id="2" creationId="{51DBA36C-7759-9932-E4E3-8E4B4A89C8AF}"/>
          </ac:spMkLst>
        </pc:spChg>
        <pc:spChg chg="add mod">
          <ac:chgData name="Damien Aicheh" userId="d1c61494-71f4-494c-8dd8-8244e5c466b0" providerId="ADAL" clId="{94FD653F-C5DD-45CC-95F5-85A9F4349EA8}" dt="2023-06-05T06:56:50.460" v="17899" actId="1076"/>
          <ac:spMkLst>
            <pc:docMk/>
            <pc:sldMk cId="1988609497" sldId="2076138354"/>
            <ac:spMk id="5" creationId="{9363028F-B22A-1DFD-66EB-DDB72ABA32D6}"/>
          </ac:spMkLst>
        </pc:spChg>
        <pc:spChg chg="mod">
          <ac:chgData name="Damien Aicheh" userId="d1c61494-71f4-494c-8dd8-8244e5c466b0" providerId="ADAL" clId="{94FD653F-C5DD-45CC-95F5-85A9F4349EA8}" dt="2023-06-05T15:24:52.349" v="23381" actId="20577"/>
          <ac:spMkLst>
            <pc:docMk/>
            <pc:sldMk cId="1988609497" sldId="2076138354"/>
            <ac:spMk id="8" creationId="{07734D48-61E3-BEF4-2865-B6C63BA49F5D}"/>
          </ac:spMkLst>
        </pc:spChg>
        <pc:picChg chg="del">
          <ac:chgData name="Damien Aicheh" userId="d1c61494-71f4-494c-8dd8-8244e5c466b0" providerId="ADAL" clId="{94FD653F-C5DD-45CC-95F5-85A9F4349EA8}" dt="2023-06-05T06:57:00.859" v="17900" actId="478"/>
          <ac:picMkLst>
            <pc:docMk/>
            <pc:sldMk cId="1988609497" sldId="2076138354"/>
            <ac:picMk id="4" creationId="{728A5C23-4952-4356-B93E-AAEC4B2997F3}"/>
          </ac:picMkLst>
        </pc:picChg>
        <pc:picChg chg="add mod">
          <ac:chgData name="Damien Aicheh" userId="d1c61494-71f4-494c-8dd8-8244e5c466b0" providerId="ADAL" clId="{94FD653F-C5DD-45CC-95F5-85A9F4349EA8}" dt="2023-06-05T06:57:03.973" v="17902" actId="1076"/>
          <ac:picMkLst>
            <pc:docMk/>
            <pc:sldMk cId="1988609497" sldId="2076138354"/>
            <ac:picMk id="7" creationId="{CDD92486-62FB-5606-3A2C-E7CC503690B3}"/>
          </ac:picMkLst>
        </pc:picChg>
      </pc:sldChg>
      <pc:sldChg chg="modSp add mod ord">
        <pc:chgData name="Damien Aicheh" userId="d1c61494-71f4-494c-8dd8-8244e5c466b0" providerId="ADAL" clId="{94FD653F-C5DD-45CC-95F5-85A9F4349EA8}" dt="2023-06-05T15:21:06.349" v="23356" actId="113"/>
        <pc:sldMkLst>
          <pc:docMk/>
          <pc:sldMk cId="2227034454" sldId="2076138355"/>
        </pc:sldMkLst>
        <pc:spChg chg="mod">
          <ac:chgData name="Damien Aicheh" userId="d1c61494-71f4-494c-8dd8-8244e5c466b0" providerId="ADAL" clId="{94FD653F-C5DD-45CC-95F5-85A9F4349EA8}" dt="2023-06-05T07:16:52.774" v="18849" actId="790"/>
          <ac:spMkLst>
            <pc:docMk/>
            <pc:sldMk cId="2227034454" sldId="2076138355"/>
            <ac:spMk id="2" creationId="{51DBA36C-7759-9932-E4E3-8E4B4A89C8AF}"/>
          </ac:spMkLst>
        </pc:spChg>
        <pc:spChg chg="mod">
          <ac:chgData name="Damien Aicheh" userId="d1c61494-71f4-494c-8dd8-8244e5c466b0" providerId="ADAL" clId="{94FD653F-C5DD-45CC-95F5-85A9F4349EA8}" dt="2023-06-05T15:21:06.349" v="23356" actId="113"/>
          <ac:spMkLst>
            <pc:docMk/>
            <pc:sldMk cId="2227034454" sldId="2076138355"/>
            <ac:spMk id="8" creationId="{07734D48-61E3-BEF4-2865-B6C63BA49F5D}"/>
          </ac:spMkLst>
        </pc:spChg>
      </pc:sldChg>
      <pc:sldChg chg="modSp add mod">
        <pc:chgData name="Damien Aicheh" userId="d1c61494-71f4-494c-8dd8-8244e5c466b0" providerId="ADAL" clId="{94FD653F-C5DD-45CC-95F5-85A9F4349EA8}" dt="2023-06-05T15:22:12.237" v="23370" actId="6549"/>
        <pc:sldMkLst>
          <pc:docMk/>
          <pc:sldMk cId="1527309980" sldId="2076138356"/>
        </pc:sldMkLst>
        <pc:spChg chg="mod">
          <ac:chgData name="Damien Aicheh" userId="d1c61494-71f4-494c-8dd8-8244e5c466b0" providerId="ADAL" clId="{94FD653F-C5DD-45CC-95F5-85A9F4349EA8}" dt="2023-06-05T07:06:38.607" v="18492"/>
          <ac:spMkLst>
            <pc:docMk/>
            <pc:sldMk cId="1527309980" sldId="2076138356"/>
            <ac:spMk id="2" creationId="{51DBA36C-7759-9932-E4E3-8E4B4A89C8AF}"/>
          </ac:spMkLst>
        </pc:spChg>
        <pc:spChg chg="mod">
          <ac:chgData name="Damien Aicheh" userId="d1c61494-71f4-494c-8dd8-8244e5c466b0" providerId="ADAL" clId="{94FD653F-C5DD-45CC-95F5-85A9F4349EA8}" dt="2023-06-05T15:22:12.237" v="23370" actId="6549"/>
          <ac:spMkLst>
            <pc:docMk/>
            <pc:sldMk cId="1527309980" sldId="2076138356"/>
            <ac:spMk id="8" creationId="{07734D48-61E3-BEF4-2865-B6C63BA49F5D}"/>
          </ac:spMkLst>
        </pc:spChg>
      </pc:sldChg>
      <pc:sldChg chg="add del">
        <pc:chgData name="Damien Aicheh" userId="d1c61494-71f4-494c-8dd8-8244e5c466b0" providerId="ADAL" clId="{94FD653F-C5DD-45CC-95F5-85A9F4349EA8}" dt="2023-06-05T07:23:36.594" v="19145" actId="47"/>
        <pc:sldMkLst>
          <pc:docMk/>
          <pc:sldMk cId="3477208670" sldId="2076138357"/>
        </pc:sldMkLst>
      </pc:sldChg>
      <pc:sldChg chg="modSp add mod">
        <pc:chgData name="Damien Aicheh" userId="d1c61494-71f4-494c-8dd8-8244e5c466b0" providerId="ADAL" clId="{94FD653F-C5DD-45CC-95F5-85A9F4349EA8}" dt="2023-06-05T15:21:32.334" v="23368" actId="20577"/>
        <pc:sldMkLst>
          <pc:docMk/>
          <pc:sldMk cId="369536400" sldId="2076138358"/>
        </pc:sldMkLst>
        <pc:spChg chg="mod">
          <ac:chgData name="Damien Aicheh" userId="d1c61494-71f4-494c-8dd8-8244e5c466b0" providerId="ADAL" clId="{94FD653F-C5DD-45CC-95F5-85A9F4349EA8}" dt="2023-06-05T15:21:32.334" v="23368" actId="20577"/>
          <ac:spMkLst>
            <pc:docMk/>
            <pc:sldMk cId="369536400" sldId="2076138358"/>
            <ac:spMk id="8" creationId="{07734D48-61E3-BEF4-2865-B6C63BA49F5D}"/>
          </ac:spMkLst>
        </pc:spChg>
      </pc:sldChg>
      <pc:sldChg chg="modSp add mod">
        <pc:chgData name="Damien Aicheh" userId="d1c61494-71f4-494c-8dd8-8244e5c466b0" providerId="ADAL" clId="{94FD653F-C5DD-45CC-95F5-85A9F4349EA8}" dt="2023-06-05T07:38:56.985" v="19470" actId="6549"/>
        <pc:sldMkLst>
          <pc:docMk/>
          <pc:sldMk cId="1254801271" sldId="2076138359"/>
        </pc:sldMkLst>
        <pc:spChg chg="mod">
          <ac:chgData name="Damien Aicheh" userId="d1c61494-71f4-494c-8dd8-8244e5c466b0" providerId="ADAL" clId="{94FD653F-C5DD-45CC-95F5-85A9F4349EA8}" dt="2023-06-05T07:28:43.683" v="19199" actId="20577"/>
          <ac:spMkLst>
            <pc:docMk/>
            <pc:sldMk cId="1254801271" sldId="2076138359"/>
            <ac:spMk id="2" creationId="{51DBA36C-7759-9932-E4E3-8E4B4A89C8AF}"/>
          </ac:spMkLst>
        </pc:spChg>
        <pc:spChg chg="mod">
          <ac:chgData name="Damien Aicheh" userId="d1c61494-71f4-494c-8dd8-8244e5c466b0" providerId="ADAL" clId="{94FD653F-C5DD-45CC-95F5-85A9F4349EA8}" dt="2023-06-05T07:38:56.985" v="19470" actId="6549"/>
          <ac:spMkLst>
            <pc:docMk/>
            <pc:sldMk cId="1254801271" sldId="2076138359"/>
            <ac:spMk id="8" creationId="{07734D48-61E3-BEF4-2865-B6C63BA49F5D}"/>
          </ac:spMkLst>
        </pc:spChg>
      </pc:sldChg>
      <pc:sldChg chg="addSp modSp add mod">
        <pc:chgData name="Damien Aicheh" userId="d1c61494-71f4-494c-8dd8-8244e5c466b0" providerId="ADAL" clId="{94FD653F-C5DD-45CC-95F5-85A9F4349EA8}" dt="2023-06-05T07:51:57.267" v="19581" actId="1076"/>
        <pc:sldMkLst>
          <pc:docMk/>
          <pc:sldMk cId="3108190311" sldId="2076138360"/>
        </pc:sldMkLst>
        <pc:spChg chg="mod">
          <ac:chgData name="Damien Aicheh" userId="d1c61494-71f4-494c-8dd8-8244e5c466b0" providerId="ADAL" clId="{94FD653F-C5DD-45CC-95F5-85A9F4349EA8}" dt="2023-06-05T07:51:48.648" v="19579" actId="20577"/>
          <ac:spMkLst>
            <pc:docMk/>
            <pc:sldMk cId="3108190311" sldId="2076138360"/>
            <ac:spMk id="8" creationId="{07734D48-61E3-BEF4-2865-B6C63BA49F5D}"/>
          </ac:spMkLst>
        </pc:spChg>
        <pc:picChg chg="add mod">
          <ac:chgData name="Damien Aicheh" userId="d1c61494-71f4-494c-8dd8-8244e5c466b0" providerId="ADAL" clId="{94FD653F-C5DD-45CC-95F5-85A9F4349EA8}" dt="2023-06-05T07:51:57.267" v="19581" actId="1076"/>
          <ac:picMkLst>
            <pc:docMk/>
            <pc:sldMk cId="3108190311" sldId="2076138360"/>
            <ac:picMk id="1026" creationId="{8995EC16-9554-2E6C-F16C-C04F5489B729}"/>
          </ac:picMkLst>
        </pc:picChg>
        <pc:picChg chg="add mod">
          <ac:chgData name="Damien Aicheh" userId="d1c61494-71f4-494c-8dd8-8244e5c466b0" providerId="ADAL" clId="{94FD653F-C5DD-45CC-95F5-85A9F4349EA8}" dt="2023-06-05T07:51:52.470" v="19580" actId="1076"/>
          <ac:picMkLst>
            <pc:docMk/>
            <pc:sldMk cId="3108190311" sldId="2076138360"/>
            <ac:picMk id="1028" creationId="{893AD5B7-0650-4507-AB83-226171160B17}"/>
          </ac:picMkLst>
        </pc:picChg>
      </pc:sldChg>
      <pc:sldChg chg="addSp delSp modSp add mod">
        <pc:chgData name="Damien Aicheh" userId="d1c61494-71f4-494c-8dd8-8244e5c466b0" providerId="ADAL" clId="{94FD653F-C5DD-45CC-95F5-85A9F4349EA8}" dt="2023-06-05T15:23:59.771" v="23372" actId="20577"/>
        <pc:sldMkLst>
          <pc:docMk/>
          <pc:sldMk cId="2221678835" sldId="2076138361"/>
        </pc:sldMkLst>
        <pc:spChg chg="mod">
          <ac:chgData name="Damien Aicheh" userId="d1c61494-71f4-494c-8dd8-8244e5c466b0" providerId="ADAL" clId="{94FD653F-C5DD-45CC-95F5-85A9F4349EA8}" dt="2023-06-05T07:44:06.787" v="19503" actId="20577"/>
          <ac:spMkLst>
            <pc:docMk/>
            <pc:sldMk cId="2221678835" sldId="2076138361"/>
            <ac:spMk id="2" creationId="{51DBA36C-7759-9932-E4E3-8E4B4A89C8AF}"/>
          </ac:spMkLst>
        </pc:spChg>
        <pc:spChg chg="mod">
          <ac:chgData name="Damien Aicheh" userId="d1c61494-71f4-494c-8dd8-8244e5c466b0" providerId="ADAL" clId="{94FD653F-C5DD-45CC-95F5-85A9F4349EA8}" dt="2023-06-05T15:23:59.771" v="23372" actId="20577"/>
          <ac:spMkLst>
            <pc:docMk/>
            <pc:sldMk cId="2221678835" sldId="2076138361"/>
            <ac:spMk id="8" creationId="{07734D48-61E3-BEF4-2865-B6C63BA49F5D}"/>
          </ac:spMkLst>
        </pc:spChg>
        <pc:picChg chg="add mod">
          <ac:chgData name="Damien Aicheh" userId="d1c61494-71f4-494c-8dd8-8244e5c466b0" providerId="ADAL" clId="{94FD653F-C5DD-45CC-95F5-85A9F4349EA8}" dt="2023-06-05T07:47:26.344" v="19556" actId="1076"/>
          <ac:picMkLst>
            <pc:docMk/>
            <pc:sldMk cId="2221678835" sldId="2076138361"/>
            <ac:picMk id="4" creationId="{2A1319A8-E6E3-5032-3B22-6B54BAE5730A}"/>
          </ac:picMkLst>
        </pc:picChg>
        <pc:picChg chg="add del mod">
          <ac:chgData name="Damien Aicheh" userId="d1c61494-71f4-494c-8dd8-8244e5c466b0" providerId="ADAL" clId="{94FD653F-C5DD-45CC-95F5-85A9F4349EA8}" dt="2023-06-05T07:47:27.778" v="19557" actId="478"/>
          <ac:picMkLst>
            <pc:docMk/>
            <pc:sldMk cId="2221678835" sldId="2076138361"/>
            <ac:picMk id="6" creationId="{8AAB9DD7-2BEE-3225-1DCD-84EFB6CB428F}"/>
          </ac:picMkLst>
        </pc:picChg>
      </pc:sldChg>
      <pc:sldChg chg="addSp delSp modSp add mod">
        <pc:chgData name="Damien Aicheh" userId="d1c61494-71f4-494c-8dd8-8244e5c466b0" providerId="ADAL" clId="{94FD653F-C5DD-45CC-95F5-85A9F4349EA8}" dt="2023-06-05T15:23:33.574" v="23371" actId="1076"/>
        <pc:sldMkLst>
          <pc:docMk/>
          <pc:sldMk cId="35394362" sldId="2076138362"/>
        </pc:sldMkLst>
        <pc:spChg chg="mod">
          <ac:chgData name="Damien Aicheh" userId="d1c61494-71f4-494c-8dd8-8244e5c466b0" providerId="ADAL" clId="{94FD653F-C5DD-45CC-95F5-85A9F4349EA8}" dt="2023-06-05T07:44:29.247" v="19511" actId="20577"/>
          <ac:spMkLst>
            <pc:docMk/>
            <pc:sldMk cId="35394362" sldId="2076138362"/>
            <ac:spMk id="2" creationId="{51DBA36C-7759-9932-E4E3-8E4B4A89C8AF}"/>
          </ac:spMkLst>
        </pc:spChg>
        <pc:spChg chg="add mod">
          <ac:chgData name="Damien Aicheh" userId="d1c61494-71f4-494c-8dd8-8244e5c466b0" providerId="ADAL" clId="{94FD653F-C5DD-45CC-95F5-85A9F4349EA8}" dt="2023-06-05T15:23:33.574" v="23371" actId="1076"/>
          <ac:spMkLst>
            <pc:docMk/>
            <pc:sldMk cId="35394362" sldId="2076138362"/>
            <ac:spMk id="3" creationId="{7953CEA9-A732-6063-4233-BA9ABE1E80E8}"/>
          </ac:spMkLst>
        </pc:spChg>
        <pc:spChg chg="add mod">
          <ac:chgData name="Damien Aicheh" userId="d1c61494-71f4-494c-8dd8-8244e5c466b0" providerId="ADAL" clId="{94FD653F-C5DD-45CC-95F5-85A9F4349EA8}" dt="2023-06-05T15:23:33.574" v="23371" actId="1076"/>
          <ac:spMkLst>
            <pc:docMk/>
            <pc:sldMk cId="35394362" sldId="2076138362"/>
            <ac:spMk id="4" creationId="{E230D6B9-4AA3-C233-D10B-6E60A68E1454}"/>
          </ac:spMkLst>
        </pc:spChg>
        <pc:spChg chg="add mod">
          <ac:chgData name="Damien Aicheh" userId="d1c61494-71f4-494c-8dd8-8244e5c466b0" providerId="ADAL" clId="{94FD653F-C5DD-45CC-95F5-85A9F4349EA8}" dt="2023-06-05T15:23:33.574" v="23371" actId="1076"/>
          <ac:spMkLst>
            <pc:docMk/>
            <pc:sldMk cId="35394362" sldId="2076138362"/>
            <ac:spMk id="5" creationId="{689D94A4-1A4C-A440-4B0E-1F37833AABD1}"/>
          </ac:spMkLst>
        </pc:spChg>
        <pc:spChg chg="add mod">
          <ac:chgData name="Damien Aicheh" userId="d1c61494-71f4-494c-8dd8-8244e5c466b0" providerId="ADAL" clId="{94FD653F-C5DD-45CC-95F5-85A9F4349EA8}" dt="2023-06-05T15:23:33.574" v="23371" actId="1076"/>
          <ac:spMkLst>
            <pc:docMk/>
            <pc:sldMk cId="35394362" sldId="2076138362"/>
            <ac:spMk id="6" creationId="{CFB62FC1-2F2F-DD58-E71E-9415728213F1}"/>
          </ac:spMkLst>
        </pc:spChg>
        <pc:spChg chg="add mod">
          <ac:chgData name="Damien Aicheh" userId="d1c61494-71f4-494c-8dd8-8244e5c466b0" providerId="ADAL" clId="{94FD653F-C5DD-45CC-95F5-85A9F4349EA8}" dt="2023-06-05T15:23:33.574" v="23371" actId="1076"/>
          <ac:spMkLst>
            <pc:docMk/>
            <pc:sldMk cId="35394362" sldId="2076138362"/>
            <ac:spMk id="7" creationId="{E0390354-FE06-5AF2-A4AC-DCA56EEC5EA0}"/>
          </ac:spMkLst>
        </pc:spChg>
        <pc:spChg chg="del">
          <ac:chgData name="Damien Aicheh" userId="d1c61494-71f4-494c-8dd8-8244e5c466b0" providerId="ADAL" clId="{94FD653F-C5DD-45CC-95F5-85A9F4349EA8}" dt="2023-06-05T07:44:40.225" v="19513" actId="478"/>
          <ac:spMkLst>
            <pc:docMk/>
            <pc:sldMk cId="35394362" sldId="2076138362"/>
            <ac:spMk id="8" creationId="{07734D48-61E3-BEF4-2865-B6C63BA49F5D}"/>
          </ac:spMkLst>
        </pc:spChg>
        <pc:spChg chg="add mod">
          <ac:chgData name="Damien Aicheh" userId="d1c61494-71f4-494c-8dd8-8244e5c466b0" providerId="ADAL" clId="{94FD653F-C5DD-45CC-95F5-85A9F4349EA8}" dt="2023-06-05T15:23:33.574" v="23371" actId="1076"/>
          <ac:spMkLst>
            <pc:docMk/>
            <pc:sldMk cId="35394362" sldId="2076138362"/>
            <ac:spMk id="9" creationId="{BD60E633-CF6F-5E2B-ADCE-64C75060E696}"/>
          </ac:spMkLst>
        </pc:spChg>
        <pc:spChg chg="add mod">
          <ac:chgData name="Damien Aicheh" userId="d1c61494-71f4-494c-8dd8-8244e5c466b0" providerId="ADAL" clId="{94FD653F-C5DD-45CC-95F5-85A9F4349EA8}" dt="2023-06-05T15:23:33.574" v="23371" actId="1076"/>
          <ac:spMkLst>
            <pc:docMk/>
            <pc:sldMk cId="35394362" sldId="2076138362"/>
            <ac:spMk id="10" creationId="{3AE87B5E-9157-A5B3-6923-B688CEDE211F}"/>
          </ac:spMkLst>
        </pc:spChg>
        <pc:spChg chg="add mod">
          <ac:chgData name="Damien Aicheh" userId="d1c61494-71f4-494c-8dd8-8244e5c466b0" providerId="ADAL" clId="{94FD653F-C5DD-45CC-95F5-85A9F4349EA8}" dt="2023-06-05T15:23:33.574" v="23371" actId="1076"/>
          <ac:spMkLst>
            <pc:docMk/>
            <pc:sldMk cId="35394362" sldId="2076138362"/>
            <ac:spMk id="11" creationId="{B2C137F0-1E70-3BAF-6405-09886EF4F427}"/>
          </ac:spMkLst>
        </pc:spChg>
        <pc:spChg chg="add del mod">
          <ac:chgData name="Damien Aicheh" userId="d1c61494-71f4-494c-8dd8-8244e5c466b0" providerId="ADAL" clId="{94FD653F-C5DD-45CC-95F5-85A9F4349EA8}" dt="2023-06-05T07:44:42.221" v="19514" actId="478"/>
          <ac:spMkLst>
            <pc:docMk/>
            <pc:sldMk cId="35394362" sldId="2076138362"/>
            <ac:spMk id="13" creationId="{B47B4AD0-5BD6-6FD8-C0FD-921ECB56D080}"/>
          </ac:spMkLst>
        </pc:spChg>
        <pc:spChg chg="add mod">
          <ac:chgData name="Damien Aicheh" userId="d1c61494-71f4-494c-8dd8-8244e5c466b0" providerId="ADAL" clId="{94FD653F-C5DD-45CC-95F5-85A9F4349EA8}" dt="2023-06-05T15:23:33.574" v="23371" actId="1076"/>
          <ac:spMkLst>
            <pc:docMk/>
            <pc:sldMk cId="35394362" sldId="2076138362"/>
            <ac:spMk id="14" creationId="{DD5B50E6-C8E9-9A30-57A6-E3AD1866ADF3}"/>
          </ac:spMkLst>
        </pc:spChg>
      </pc:sldChg>
      <pc:sldChg chg="addSp delSp modSp add mod">
        <pc:chgData name="Damien Aicheh" userId="d1c61494-71f4-494c-8dd8-8244e5c466b0" providerId="ADAL" clId="{94FD653F-C5DD-45CC-95F5-85A9F4349EA8}" dt="2023-06-05T08:11:48.578" v="19705" actId="1076"/>
        <pc:sldMkLst>
          <pc:docMk/>
          <pc:sldMk cId="1405480985" sldId="2076138363"/>
        </pc:sldMkLst>
        <pc:spChg chg="mod">
          <ac:chgData name="Damien Aicheh" userId="d1c61494-71f4-494c-8dd8-8244e5c466b0" providerId="ADAL" clId="{94FD653F-C5DD-45CC-95F5-85A9F4349EA8}" dt="2023-06-05T08:00:35.857" v="19619" actId="20577"/>
          <ac:spMkLst>
            <pc:docMk/>
            <pc:sldMk cId="1405480985" sldId="2076138363"/>
            <ac:spMk id="2" creationId="{51DBA36C-7759-9932-E4E3-8E4B4A89C8AF}"/>
          </ac:spMkLst>
        </pc:spChg>
        <pc:spChg chg="add mod">
          <ac:chgData name="Damien Aicheh" userId="d1c61494-71f4-494c-8dd8-8244e5c466b0" providerId="ADAL" clId="{94FD653F-C5DD-45CC-95F5-85A9F4349EA8}" dt="2023-06-05T08:11:39.266" v="19702" actId="20577"/>
          <ac:spMkLst>
            <pc:docMk/>
            <pc:sldMk cId="1405480985" sldId="2076138363"/>
            <ac:spMk id="4" creationId="{7ED0F6A1-6D0D-48A8-EBD1-D8D017ECCC4D}"/>
          </ac:spMkLst>
        </pc:spChg>
        <pc:spChg chg="del">
          <ac:chgData name="Damien Aicheh" userId="d1c61494-71f4-494c-8dd8-8244e5c466b0" providerId="ADAL" clId="{94FD653F-C5DD-45CC-95F5-85A9F4349EA8}" dt="2023-06-05T08:00:40.790" v="19620" actId="478"/>
          <ac:spMkLst>
            <pc:docMk/>
            <pc:sldMk cId="1405480985" sldId="2076138363"/>
            <ac:spMk id="5" creationId="{9363028F-B22A-1DFD-66EB-DDB72ABA32D6}"/>
          </ac:spMkLst>
        </pc:spChg>
        <pc:spChg chg="del">
          <ac:chgData name="Damien Aicheh" userId="d1c61494-71f4-494c-8dd8-8244e5c466b0" providerId="ADAL" clId="{94FD653F-C5DD-45CC-95F5-85A9F4349EA8}" dt="2023-06-05T08:00:40.790" v="19620" actId="478"/>
          <ac:spMkLst>
            <pc:docMk/>
            <pc:sldMk cId="1405480985" sldId="2076138363"/>
            <ac:spMk id="8" creationId="{07734D48-61E3-BEF4-2865-B6C63BA49F5D}"/>
          </ac:spMkLst>
        </pc:spChg>
        <pc:picChg chg="del">
          <ac:chgData name="Damien Aicheh" userId="d1c61494-71f4-494c-8dd8-8244e5c466b0" providerId="ADAL" clId="{94FD653F-C5DD-45CC-95F5-85A9F4349EA8}" dt="2023-06-05T08:00:40.790" v="19620" actId="478"/>
          <ac:picMkLst>
            <pc:docMk/>
            <pc:sldMk cId="1405480985" sldId="2076138363"/>
            <ac:picMk id="7" creationId="{CDD92486-62FB-5606-3A2C-E7CC503690B3}"/>
          </ac:picMkLst>
        </pc:picChg>
        <pc:picChg chg="add mod">
          <ac:chgData name="Damien Aicheh" userId="d1c61494-71f4-494c-8dd8-8244e5c466b0" providerId="ADAL" clId="{94FD653F-C5DD-45CC-95F5-85A9F4349EA8}" dt="2023-06-05T08:11:48.578" v="19705" actId="1076"/>
          <ac:picMkLst>
            <pc:docMk/>
            <pc:sldMk cId="1405480985" sldId="2076138363"/>
            <ac:picMk id="9" creationId="{D1EA6B35-9676-1F5E-7DF4-17B80F837DD5}"/>
          </ac:picMkLst>
        </pc:picChg>
      </pc:sldChg>
      <pc:sldChg chg="addSp delSp modSp add mod">
        <pc:chgData name="Damien Aicheh" userId="d1c61494-71f4-494c-8dd8-8244e5c466b0" providerId="ADAL" clId="{94FD653F-C5DD-45CC-95F5-85A9F4349EA8}" dt="2023-06-05T08:32:18.414" v="20109" actId="113"/>
        <pc:sldMkLst>
          <pc:docMk/>
          <pc:sldMk cId="3474249983" sldId="2076138364"/>
        </pc:sldMkLst>
        <pc:spChg chg="mod">
          <ac:chgData name="Damien Aicheh" userId="d1c61494-71f4-494c-8dd8-8244e5c466b0" providerId="ADAL" clId="{94FD653F-C5DD-45CC-95F5-85A9F4349EA8}" dt="2023-06-05T08:31:52.381" v="20052" actId="20577"/>
          <ac:spMkLst>
            <pc:docMk/>
            <pc:sldMk cId="3474249983" sldId="2076138364"/>
            <ac:spMk id="2" creationId="{51DBA36C-7759-9932-E4E3-8E4B4A89C8AF}"/>
          </ac:spMkLst>
        </pc:spChg>
        <pc:spChg chg="mod">
          <ac:chgData name="Damien Aicheh" userId="d1c61494-71f4-494c-8dd8-8244e5c466b0" providerId="ADAL" clId="{94FD653F-C5DD-45CC-95F5-85A9F4349EA8}" dt="2023-06-05T08:32:18.414" v="20109" actId="113"/>
          <ac:spMkLst>
            <pc:docMk/>
            <pc:sldMk cId="3474249983" sldId="2076138364"/>
            <ac:spMk id="4" creationId="{7ED0F6A1-6D0D-48A8-EBD1-D8D017ECCC4D}"/>
          </ac:spMkLst>
        </pc:spChg>
        <pc:picChg chg="add mod">
          <ac:chgData name="Damien Aicheh" userId="d1c61494-71f4-494c-8dd8-8244e5c466b0" providerId="ADAL" clId="{94FD653F-C5DD-45CC-95F5-85A9F4349EA8}" dt="2023-06-05T08:30:03.760" v="20041" actId="1076"/>
          <ac:picMkLst>
            <pc:docMk/>
            <pc:sldMk cId="3474249983" sldId="2076138364"/>
            <ac:picMk id="5" creationId="{99EFAF5D-3C0B-8B50-4A11-E6BE4DDFF53E}"/>
          </ac:picMkLst>
        </pc:picChg>
        <pc:picChg chg="del">
          <ac:chgData name="Damien Aicheh" userId="d1c61494-71f4-494c-8dd8-8244e5c466b0" providerId="ADAL" clId="{94FD653F-C5DD-45CC-95F5-85A9F4349EA8}" dt="2023-06-05T08:25:09.492" v="19707" actId="478"/>
          <ac:picMkLst>
            <pc:docMk/>
            <pc:sldMk cId="3474249983" sldId="2076138364"/>
            <ac:picMk id="9" creationId="{D1EA6B35-9676-1F5E-7DF4-17B80F837DD5}"/>
          </ac:picMkLst>
        </pc:picChg>
      </pc:sldChg>
      <pc:sldChg chg="addSp delSp modSp add mod ord">
        <pc:chgData name="Damien Aicheh" userId="d1c61494-71f4-494c-8dd8-8244e5c466b0" providerId="ADAL" clId="{94FD653F-C5DD-45CC-95F5-85A9F4349EA8}" dt="2023-06-05T13:58:25.552" v="21678" actId="20577"/>
        <pc:sldMkLst>
          <pc:docMk/>
          <pc:sldMk cId="1047661464" sldId="2076138365"/>
        </pc:sldMkLst>
        <pc:spChg chg="add del">
          <ac:chgData name="Damien Aicheh" userId="d1c61494-71f4-494c-8dd8-8244e5c466b0" providerId="ADAL" clId="{94FD653F-C5DD-45CC-95F5-85A9F4349EA8}" dt="2023-06-05T08:36:21.983" v="20302" actId="22"/>
          <ac:spMkLst>
            <pc:docMk/>
            <pc:sldMk cId="1047661464" sldId="2076138365"/>
            <ac:spMk id="3" creationId="{17249B08-18A8-5B63-FF4A-32754FEF984B}"/>
          </ac:spMkLst>
        </pc:spChg>
        <pc:spChg chg="add del">
          <ac:chgData name="Damien Aicheh" userId="d1c61494-71f4-494c-8dd8-8244e5c466b0" providerId="ADAL" clId="{94FD653F-C5DD-45CC-95F5-85A9F4349EA8}" dt="2023-06-05T08:36:25.512" v="20304" actId="22"/>
          <ac:spMkLst>
            <pc:docMk/>
            <pc:sldMk cId="1047661464" sldId="2076138365"/>
            <ac:spMk id="5" creationId="{CCB752A8-02AF-5DC9-9714-9DC4B66D7BE3}"/>
          </ac:spMkLst>
        </pc:spChg>
        <pc:spChg chg="add del">
          <ac:chgData name="Damien Aicheh" userId="d1c61494-71f4-494c-8dd8-8244e5c466b0" providerId="ADAL" clId="{94FD653F-C5DD-45CC-95F5-85A9F4349EA8}" dt="2023-06-05T08:36:33.372" v="20306" actId="22"/>
          <ac:spMkLst>
            <pc:docMk/>
            <pc:sldMk cId="1047661464" sldId="2076138365"/>
            <ac:spMk id="7" creationId="{C846C08E-8F00-80A5-58A7-53EBB603C7F1}"/>
          </ac:spMkLst>
        </pc:spChg>
        <pc:spChg chg="mod">
          <ac:chgData name="Damien Aicheh" userId="d1c61494-71f4-494c-8dd8-8244e5c466b0" providerId="ADAL" clId="{94FD653F-C5DD-45CC-95F5-85A9F4349EA8}" dt="2023-06-05T08:39:05.491" v="20465" actId="20577"/>
          <ac:spMkLst>
            <pc:docMk/>
            <pc:sldMk cId="1047661464" sldId="2076138365"/>
            <ac:spMk id="14" creationId="{E307D465-5D56-0B41-96C4-901FFC2422DF}"/>
          </ac:spMkLst>
        </pc:spChg>
        <pc:spChg chg="mod">
          <ac:chgData name="Damien Aicheh" userId="d1c61494-71f4-494c-8dd8-8244e5c466b0" providerId="ADAL" clId="{94FD653F-C5DD-45CC-95F5-85A9F4349EA8}" dt="2023-06-05T13:58:25.552" v="21678" actId="20577"/>
          <ac:spMkLst>
            <pc:docMk/>
            <pc:sldMk cId="1047661464" sldId="2076138365"/>
            <ac:spMk id="15" creationId="{7AFD9358-0F0F-DD41-8430-DD40142A3348}"/>
          </ac:spMkLst>
        </pc:spChg>
        <pc:picChg chg="add mod">
          <ac:chgData name="Damien Aicheh" userId="d1c61494-71f4-494c-8dd8-8244e5c466b0" providerId="ADAL" clId="{94FD653F-C5DD-45CC-95F5-85A9F4349EA8}" dt="2023-06-05T08:39:41.285" v="20524" actId="1076"/>
          <ac:picMkLst>
            <pc:docMk/>
            <pc:sldMk cId="1047661464" sldId="2076138365"/>
            <ac:picMk id="9" creationId="{A6134879-24FD-D15A-9AFC-D81E12748E8C}"/>
          </ac:picMkLst>
        </pc:picChg>
        <pc:picChg chg="add mod">
          <ac:chgData name="Damien Aicheh" userId="d1c61494-71f4-494c-8dd8-8244e5c466b0" providerId="ADAL" clId="{94FD653F-C5DD-45CC-95F5-85A9F4349EA8}" dt="2023-06-05T08:38:50.999" v="20441" actId="1076"/>
          <ac:picMkLst>
            <pc:docMk/>
            <pc:sldMk cId="1047661464" sldId="2076138365"/>
            <ac:picMk id="11" creationId="{286BB419-1E33-DAD8-2EF6-B0FE1D7071EA}"/>
          </ac:picMkLst>
        </pc:picChg>
      </pc:sldChg>
      <pc:sldChg chg="modSp add mod ord">
        <pc:chgData name="Damien Aicheh" userId="d1c61494-71f4-494c-8dd8-8244e5c466b0" providerId="ADAL" clId="{94FD653F-C5DD-45CC-95F5-85A9F4349EA8}" dt="2023-06-05T15:33:59.730" v="23643" actId="5793"/>
        <pc:sldMkLst>
          <pc:docMk/>
          <pc:sldMk cId="2039260508" sldId="2076138366"/>
        </pc:sldMkLst>
        <pc:spChg chg="mod">
          <ac:chgData name="Damien Aicheh" userId="d1c61494-71f4-494c-8dd8-8244e5c466b0" providerId="ADAL" clId="{94FD653F-C5DD-45CC-95F5-85A9F4349EA8}" dt="2023-06-05T15:33:59.730" v="23643" actId="5793"/>
          <ac:spMkLst>
            <pc:docMk/>
            <pc:sldMk cId="2039260508" sldId="2076138366"/>
            <ac:spMk id="3" creationId="{4A894E9A-62D1-8D11-F4C0-A0F03FD1BC37}"/>
          </ac:spMkLst>
        </pc:spChg>
      </pc:sldChg>
      <pc:sldChg chg="addSp delSp modSp add mod ord">
        <pc:chgData name="Damien Aicheh" userId="d1c61494-71f4-494c-8dd8-8244e5c466b0" providerId="ADAL" clId="{94FD653F-C5DD-45CC-95F5-85A9F4349EA8}" dt="2023-06-05T12:29:49.709" v="21175"/>
        <pc:sldMkLst>
          <pc:docMk/>
          <pc:sldMk cId="1783099321" sldId="2076138367"/>
        </pc:sldMkLst>
        <pc:spChg chg="mod">
          <ac:chgData name="Damien Aicheh" userId="d1c61494-71f4-494c-8dd8-8244e5c466b0" providerId="ADAL" clId="{94FD653F-C5DD-45CC-95F5-85A9F4349EA8}" dt="2023-06-05T09:27:31.275" v="20960" actId="20577"/>
          <ac:spMkLst>
            <pc:docMk/>
            <pc:sldMk cId="1783099321" sldId="2076138367"/>
            <ac:spMk id="2" creationId="{73F41917-2A41-4451-97AB-CA42244FB0F7}"/>
          </ac:spMkLst>
        </pc:spChg>
        <pc:spChg chg="mod">
          <ac:chgData name="Damien Aicheh" userId="d1c61494-71f4-494c-8dd8-8244e5c466b0" providerId="ADAL" clId="{94FD653F-C5DD-45CC-95F5-85A9F4349EA8}" dt="2023-06-05T09:29:57.053" v="21105" actId="113"/>
          <ac:spMkLst>
            <pc:docMk/>
            <pc:sldMk cId="1783099321" sldId="2076138367"/>
            <ac:spMk id="3" creationId="{7BEB4A76-1B3F-42E0-9EEE-CBE1A490AE05}"/>
          </ac:spMkLst>
        </pc:spChg>
        <pc:picChg chg="del">
          <ac:chgData name="Damien Aicheh" userId="d1c61494-71f4-494c-8dd8-8244e5c466b0" providerId="ADAL" clId="{94FD653F-C5DD-45CC-95F5-85A9F4349EA8}" dt="2023-06-05T09:27:34.314" v="20961" actId="478"/>
          <ac:picMkLst>
            <pc:docMk/>
            <pc:sldMk cId="1783099321" sldId="2076138367"/>
            <ac:picMk id="5" creationId="{D56FEEAA-7D2B-B9EF-5403-A56E218A2DD6}"/>
          </ac:picMkLst>
        </pc:picChg>
        <pc:picChg chg="add mod">
          <ac:chgData name="Damien Aicheh" userId="d1c61494-71f4-494c-8dd8-8244e5c466b0" providerId="ADAL" clId="{94FD653F-C5DD-45CC-95F5-85A9F4349EA8}" dt="2023-06-05T09:29:28.308" v="21102" actId="1076"/>
          <ac:picMkLst>
            <pc:docMk/>
            <pc:sldMk cId="1783099321" sldId="2076138367"/>
            <ac:picMk id="6" creationId="{234E18B5-7229-DECC-2D64-415982EBFDA3}"/>
          </ac:picMkLst>
        </pc:picChg>
      </pc:sldChg>
      <pc:sldChg chg="new del">
        <pc:chgData name="Damien Aicheh" userId="d1c61494-71f4-494c-8dd8-8244e5c466b0" providerId="ADAL" clId="{94FD653F-C5DD-45CC-95F5-85A9F4349EA8}" dt="2023-06-05T09:27:21.643" v="20933" actId="47"/>
        <pc:sldMkLst>
          <pc:docMk/>
          <pc:sldMk cId="1944240467" sldId="2076138367"/>
        </pc:sldMkLst>
      </pc:sldChg>
      <pc:sldChg chg="add del">
        <pc:chgData name="Damien Aicheh" userId="d1c61494-71f4-494c-8dd8-8244e5c466b0" providerId="ADAL" clId="{94FD653F-C5DD-45CC-95F5-85A9F4349EA8}" dt="2023-06-05T09:47:16.018" v="21108"/>
        <pc:sldMkLst>
          <pc:docMk/>
          <pc:sldMk cId="3079576606" sldId="2076138368"/>
        </pc:sldMkLst>
      </pc:sldChg>
      <pc:sldChg chg="addSp delSp modSp add mod">
        <pc:chgData name="Damien Aicheh" userId="d1c61494-71f4-494c-8dd8-8244e5c466b0" providerId="ADAL" clId="{94FD653F-C5DD-45CC-95F5-85A9F4349EA8}" dt="2023-06-07T12:32:19.660" v="30082" actId="13926"/>
        <pc:sldMkLst>
          <pc:docMk/>
          <pc:sldMk cId="3582263476" sldId="2076138368"/>
        </pc:sldMkLst>
        <pc:spChg chg="add mod">
          <ac:chgData name="Damien Aicheh" userId="d1c61494-71f4-494c-8dd8-8244e5c466b0" providerId="ADAL" clId="{94FD653F-C5DD-45CC-95F5-85A9F4349EA8}" dt="2023-06-07T12:32:00.830" v="30056" actId="20577"/>
          <ac:spMkLst>
            <pc:docMk/>
            <pc:sldMk cId="3582263476" sldId="2076138368"/>
            <ac:spMk id="2" creationId="{7A970F0E-F90D-2C4F-D88B-6D541A0E2E08}"/>
          </ac:spMkLst>
        </pc:spChg>
        <pc:spChg chg="add del mod">
          <ac:chgData name="Damien Aicheh" userId="d1c61494-71f4-494c-8dd8-8244e5c466b0" providerId="ADAL" clId="{94FD653F-C5DD-45CC-95F5-85A9F4349EA8}" dt="2023-06-05T15:27:33.554" v="23414" actId="478"/>
          <ac:spMkLst>
            <pc:docMk/>
            <pc:sldMk cId="3582263476" sldId="2076138368"/>
            <ac:spMk id="4" creationId="{EC9DA84A-6ACD-DD5F-9AE8-CEFCD0AF0DA8}"/>
          </ac:spMkLst>
        </pc:spChg>
        <pc:spChg chg="mod">
          <ac:chgData name="Damien Aicheh" userId="d1c61494-71f4-494c-8dd8-8244e5c466b0" providerId="ADAL" clId="{94FD653F-C5DD-45CC-95F5-85A9F4349EA8}" dt="2023-06-07T12:32:19.660" v="30082" actId="13926"/>
          <ac:spMkLst>
            <pc:docMk/>
            <pc:sldMk cId="3582263476" sldId="2076138368"/>
            <ac:spMk id="8" creationId="{19522803-7AAF-6843-A0DA-910E49B10590}"/>
          </ac:spMkLst>
        </pc:spChg>
        <pc:spChg chg="del">
          <ac:chgData name="Damien Aicheh" userId="d1c61494-71f4-494c-8dd8-8244e5c466b0" providerId="ADAL" clId="{94FD653F-C5DD-45CC-95F5-85A9F4349EA8}" dt="2023-06-05T15:27:31.919" v="23413" actId="478"/>
          <ac:spMkLst>
            <pc:docMk/>
            <pc:sldMk cId="3582263476" sldId="2076138368"/>
            <ac:spMk id="12" creationId="{AF22E557-A2F3-D448-8F56-09002FF18B0E}"/>
          </ac:spMkLst>
        </pc:spChg>
      </pc:sldChg>
      <pc:sldChg chg="modSp add del mod">
        <pc:chgData name="Damien Aicheh" userId="d1c61494-71f4-494c-8dd8-8244e5c466b0" providerId="ADAL" clId="{94FD653F-C5DD-45CC-95F5-85A9F4349EA8}" dt="2023-06-07T12:54:40.800" v="30651" actId="47"/>
        <pc:sldMkLst>
          <pc:docMk/>
          <pc:sldMk cId="1620623708" sldId="2076138369"/>
        </pc:sldMkLst>
        <pc:spChg chg="mod">
          <ac:chgData name="Damien Aicheh" userId="d1c61494-71f4-494c-8dd8-8244e5c466b0" providerId="ADAL" clId="{94FD653F-C5DD-45CC-95F5-85A9F4349EA8}" dt="2023-06-05T12:36:35.242" v="21305" actId="20577"/>
          <ac:spMkLst>
            <pc:docMk/>
            <pc:sldMk cId="1620623708" sldId="2076138369"/>
            <ac:spMk id="14" creationId="{E307D465-5D56-0B41-96C4-901FFC2422DF}"/>
          </ac:spMkLst>
        </pc:spChg>
      </pc:sldChg>
      <pc:sldChg chg="addSp modSp add mod">
        <pc:chgData name="Damien Aicheh" userId="d1c61494-71f4-494c-8dd8-8244e5c466b0" providerId="ADAL" clId="{94FD653F-C5DD-45CC-95F5-85A9F4349EA8}" dt="2023-06-05T14:03:00.375" v="21820" actId="1076"/>
        <pc:sldMkLst>
          <pc:docMk/>
          <pc:sldMk cId="2598081084" sldId="2076138370"/>
        </pc:sldMkLst>
        <pc:spChg chg="mod">
          <ac:chgData name="Damien Aicheh" userId="d1c61494-71f4-494c-8dd8-8244e5c466b0" providerId="ADAL" clId="{94FD653F-C5DD-45CC-95F5-85A9F4349EA8}" dt="2023-06-05T13:54:58.273" v="21623" actId="6549"/>
          <ac:spMkLst>
            <pc:docMk/>
            <pc:sldMk cId="2598081084" sldId="2076138370"/>
            <ac:spMk id="14" creationId="{E307D465-5D56-0B41-96C4-901FFC2422DF}"/>
          </ac:spMkLst>
        </pc:spChg>
        <pc:spChg chg="mod">
          <ac:chgData name="Damien Aicheh" userId="d1c61494-71f4-494c-8dd8-8244e5c466b0" providerId="ADAL" clId="{94FD653F-C5DD-45CC-95F5-85A9F4349EA8}" dt="2023-06-05T14:02:53.705" v="21818" actId="20577"/>
          <ac:spMkLst>
            <pc:docMk/>
            <pc:sldMk cId="2598081084" sldId="2076138370"/>
            <ac:spMk id="15" creationId="{7AFD9358-0F0F-DD41-8430-DD40142A3348}"/>
          </ac:spMkLst>
        </pc:spChg>
        <pc:picChg chg="add mod">
          <ac:chgData name="Damien Aicheh" userId="d1c61494-71f4-494c-8dd8-8244e5c466b0" providerId="ADAL" clId="{94FD653F-C5DD-45CC-95F5-85A9F4349EA8}" dt="2023-06-05T14:03:00.375" v="21820" actId="1076"/>
          <ac:picMkLst>
            <pc:docMk/>
            <pc:sldMk cId="2598081084" sldId="2076138370"/>
            <ac:picMk id="3" creationId="{31A85EF8-83FB-7BE5-AFF4-D95F20581ECC}"/>
          </ac:picMkLst>
        </pc:picChg>
        <pc:picChg chg="add mod">
          <ac:chgData name="Damien Aicheh" userId="d1c61494-71f4-494c-8dd8-8244e5c466b0" providerId="ADAL" clId="{94FD653F-C5DD-45CC-95F5-85A9F4349EA8}" dt="2023-06-05T14:02:42.596" v="21814" actId="1076"/>
          <ac:picMkLst>
            <pc:docMk/>
            <pc:sldMk cId="2598081084" sldId="2076138370"/>
            <ac:picMk id="5" creationId="{69F42BB4-6231-F08B-0E14-603C8EBE6456}"/>
          </ac:picMkLst>
        </pc:picChg>
        <pc:picChg chg="add mod">
          <ac:chgData name="Damien Aicheh" userId="d1c61494-71f4-494c-8dd8-8244e5c466b0" providerId="ADAL" clId="{94FD653F-C5DD-45CC-95F5-85A9F4349EA8}" dt="2023-06-05T14:02:58.835" v="21819" actId="1076"/>
          <ac:picMkLst>
            <pc:docMk/>
            <pc:sldMk cId="2598081084" sldId="2076138370"/>
            <ac:picMk id="4098" creationId="{8F7B6D3B-504B-57AD-DCDE-BEC5B1A02089}"/>
          </ac:picMkLst>
        </pc:picChg>
        <pc:picChg chg="add mod">
          <ac:chgData name="Damien Aicheh" userId="d1c61494-71f4-494c-8dd8-8244e5c466b0" providerId="ADAL" clId="{94FD653F-C5DD-45CC-95F5-85A9F4349EA8}" dt="2023-06-05T14:02:58.835" v="21819" actId="1076"/>
          <ac:picMkLst>
            <pc:docMk/>
            <pc:sldMk cId="2598081084" sldId="2076138370"/>
            <ac:picMk id="4100" creationId="{B122A5EB-0EE5-2A56-0EEF-9229B615EB07}"/>
          </ac:picMkLst>
        </pc:picChg>
      </pc:sldChg>
      <pc:sldChg chg="modSp add mod">
        <pc:chgData name="Damien Aicheh" userId="d1c61494-71f4-494c-8dd8-8244e5c466b0" providerId="ADAL" clId="{94FD653F-C5DD-45CC-95F5-85A9F4349EA8}" dt="2023-06-08T08:33:20.280" v="32260" actId="20577"/>
        <pc:sldMkLst>
          <pc:docMk/>
          <pc:sldMk cId="3491098714" sldId="2076138371"/>
        </pc:sldMkLst>
        <pc:spChg chg="mod">
          <ac:chgData name="Damien Aicheh" userId="d1c61494-71f4-494c-8dd8-8244e5c466b0" providerId="ADAL" clId="{94FD653F-C5DD-45CC-95F5-85A9F4349EA8}" dt="2023-06-08T08:33:20.280" v="32260" actId="20577"/>
          <ac:spMkLst>
            <pc:docMk/>
            <pc:sldMk cId="3491098714" sldId="2076138371"/>
            <ac:spMk id="14" creationId="{E307D465-5D56-0B41-96C4-901FFC2422DF}"/>
          </ac:spMkLst>
        </pc:spChg>
        <pc:spChg chg="mod">
          <ac:chgData name="Damien Aicheh" userId="d1c61494-71f4-494c-8dd8-8244e5c466b0" providerId="ADAL" clId="{94FD653F-C5DD-45CC-95F5-85A9F4349EA8}" dt="2023-06-05T14:06:00.146" v="21879" actId="20577"/>
          <ac:spMkLst>
            <pc:docMk/>
            <pc:sldMk cId="3491098714" sldId="2076138371"/>
            <ac:spMk id="15" creationId="{7AFD9358-0F0F-DD41-8430-DD40142A3348}"/>
          </ac:spMkLst>
        </pc:spChg>
      </pc:sldChg>
      <pc:sldChg chg="addSp delSp modSp add mod">
        <pc:chgData name="Damien Aicheh" userId="d1c61494-71f4-494c-8dd8-8244e5c466b0" providerId="ADAL" clId="{94FD653F-C5DD-45CC-95F5-85A9F4349EA8}" dt="2023-06-08T08:29:26.483" v="32219" actId="113"/>
        <pc:sldMkLst>
          <pc:docMk/>
          <pc:sldMk cId="1862045611" sldId="2076138372"/>
        </pc:sldMkLst>
        <pc:spChg chg="del">
          <ac:chgData name="Damien Aicheh" userId="d1c61494-71f4-494c-8dd8-8244e5c466b0" providerId="ADAL" clId="{94FD653F-C5DD-45CC-95F5-85A9F4349EA8}" dt="2023-06-05T14:07:50.335" v="21919" actId="478"/>
          <ac:spMkLst>
            <pc:docMk/>
            <pc:sldMk cId="1862045611" sldId="2076138372"/>
            <ac:spMk id="4" creationId="{7E39B9E3-04F9-518D-DF4A-D659E4578E31}"/>
          </ac:spMkLst>
        </pc:spChg>
        <pc:spChg chg="mod">
          <ac:chgData name="Damien Aicheh" userId="d1c61494-71f4-494c-8dd8-8244e5c466b0" providerId="ADAL" clId="{94FD653F-C5DD-45CC-95F5-85A9F4349EA8}" dt="2023-06-08T08:28:51.315" v="32160" actId="20577"/>
          <ac:spMkLst>
            <pc:docMk/>
            <pc:sldMk cId="1862045611" sldId="2076138372"/>
            <ac:spMk id="14" creationId="{E307D465-5D56-0B41-96C4-901FFC2422DF}"/>
          </ac:spMkLst>
        </pc:spChg>
        <pc:spChg chg="mod">
          <ac:chgData name="Damien Aicheh" userId="d1c61494-71f4-494c-8dd8-8244e5c466b0" providerId="ADAL" clId="{94FD653F-C5DD-45CC-95F5-85A9F4349EA8}" dt="2023-06-08T08:29:26.483" v="32219" actId="113"/>
          <ac:spMkLst>
            <pc:docMk/>
            <pc:sldMk cId="1862045611" sldId="2076138372"/>
            <ac:spMk id="15" creationId="{7AFD9358-0F0F-DD41-8430-DD40142A3348}"/>
          </ac:spMkLst>
        </pc:spChg>
        <pc:picChg chg="add mod">
          <ac:chgData name="Damien Aicheh" userId="d1c61494-71f4-494c-8dd8-8244e5c466b0" providerId="ADAL" clId="{94FD653F-C5DD-45CC-95F5-85A9F4349EA8}" dt="2023-06-08T08:28:58.592" v="32162" actId="1076"/>
          <ac:picMkLst>
            <pc:docMk/>
            <pc:sldMk cId="1862045611" sldId="2076138372"/>
            <ac:picMk id="2" creationId="{55F0F998-7D3C-5F27-6017-9555C2766A2C}"/>
          </ac:picMkLst>
        </pc:picChg>
        <pc:picChg chg="del">
          <ac:chgData name="Damien Aicheh" userId="d1c61494-71f4-494c-8dd8-8244e5c466b0" providerId="ADAL" clId="{94FD653F-C5DD-45CC-95F5-85A9F4349EA8}" dt="2023-06-05T14:07:44.563" v="21917" actId="478"/>
          <ac:picMkLst>
            <pc:docMk/>
            <pc:sldMk cId="1862045611" sldId="2076138372"/>
            <ac:picMk id="5" creationId="{9CBB3DC2-F1FE-7EA2-F0DB-65529CC6EAB5}"/>
          </ac:picMkLst>
        </pc:picChg>
      </pc:sldChg>
      <pc:sldChg chg="addSp modSp add mod">
        <pc:chgData name="Damien Aicheh" userId="d1c61494-71f4-494c-8dd8-8244e5c466b0" providerId="ADAL" clId="{94FD653F-C5DD-45CC-95F5-85A9F4349EA8}" dt="2023-06-06T13:25:18.214" v="24683" actId="1076"/>
        <pc:sldMkLst>
          <pc:docMk/>
          <pc:sldMk cId="1328873894" sldId="2076138373"/>
        </pc:sldMkLst>
        <pc:spChg chg="mod">
          <ac:chgData name="Damien Aicheh" userId="d1c61494-71f4-494c-8dd8-8244e5c466b0" providerId="ADAL" clId="{94FD653F-C5DD-45CC-95F5-85A9F4349EA8}" dt="2023-06-06T13:25:12.659" v="24682" actId="20577"/>
          <ac:spMkLst>
            <pc:docMk/>
            <pc:sldMk cId="1328873894" sldId="2076138373"/>
            <ac:spMk id="3" creationId="{4A894E9A-62D1-8D11-F4C0-A0F03FD1BC37}"/>
          </ac:spMkLst>
        </pc:spChg>
        <pc:picChg chg="add mod">
          <ac:chgData name="Damien Aicheh" userId="d1c61494-71f4-494c-8dd8-8244e5c466b0" providerId="ADAL" clId="{94FD653F-C5DD-45CC-95F5-85A9F4349EA8}" dt="2023-06-06T13:25:18.214" v="24683" actId="1076"/>
          <ac:picMkLst>
            <pc:docMk/>
            <pc:sldMk cId="1328873894" sldId="2076138373"/>
            <ac:picMk id="4" creationId="{7512E766-229A-1F59-0DBC-D868B89AE91F}"/>
          </ac:picMkLst>
        </pc:picChg>
      </pc:sldChg>
      <pc:sldChg chg="modSp add mod ord">
        <pc:chgData name="Damien Aicheh" userId="d1c61494-71f4-494c-8dd8-8244e5c466b0" providerId="ADAL" clId="{94FD653F-C5DD-45CC-95F5-85A9F4349EA8}" dt="2023-06-06T15:01:03.130" v="25885"/>
        <pc:sldMkLst>
          <pc:docMk/>
          <pc:sldMk cId="2013696589" sldId="2076138374"/>
        </pc:sldMkLst>
        <pc:spChg chg="mod">
          <ac:chgData name="Damien Aicheh" userId="d1c61494-71f4-494c-8dd8-8244e5c466b0" providerId="ADAL" clId="{94FD653F-C5DD-45CC-95F5-85A9F4349EA8}" dt="2023-06-06T15:01:03.130" v="25885"/>
          <ac:spMkLst>
            <pc:docMk/>
            <pc:sldMk cId="2013696589" sldId="2076138374"/>
            <ac:spMk id="3" creationId="{4A894E9A-62D1-8D11-F4C0-A0F03FD1BC37}"/>
          </ac:spMkLst>
        </pc:spChg>
        <pc:spChg chg="mod">
          <ac:chgData name="Damien Aicheh" userId="d1c61494-71f4-494c-8dd8-8244e5c466b0" providerId="ADAL" clId="{94FD653F-C5DD-45CC-95F5-85A9F4349EA8}" dt="2023-06-06T14:04:19.255" v="25642" actId="13926"/>
          <ac:spMkLst>
            <pc:docMk/>
            <pc:sldMk cId="2013696589" sldId="2076138374"/>
            <ac:spMk id="14" creationId="{E307D465-5D56-0B41-96C4-901FFC2422DF}"/>
          </ac:spMkLst>
        </pc:spChg>
      </pc:sldChg>
      <pc:sldChg chg="add del">
        <pc:chgData name="Damien Aicheh" userId="d1c61494-71f4-494c-8dd8-8244e5c466b0" providerId="ADAL" clId="{94FD653F-C5DD-45CC-95F5-85A9F4349EA8}" dt="2023-06-05T15:28:46.492" v="23525" actId="47"/>
        <pc:sldMkLst>
          <pc:docMk/>
          <pc:sldMk cId="602616956" sldId="2076138375"/>
        </pc:sldMkLst>
      </pc:sldChg>
      <pc:sldChg chg="add">
        <pc:chgData name="Damien Aicheh" userId="d1c61494-71f4-494c-8dd8-8244e5c466b0" providerId="ADAL" clId="{94FD653F-C5DD-45CC-95F5-85A9F4349EA8}" dt="2023-06-05T15:26:48.011" v="23388"/>
        <pc:sldMkLst>
          <pc:docMk/>
          <pc:sldMk cId="3396829732" sldId="2076138376"/>
        </pc:sldMkLst>
      </pc:sldChg>
      <pc:sldChg chg="addSp delSp modSp add mod">
        <pc:chgData name="Damien Aicheh" userId="d1c61494-71f4-494c-8dd8-8244e5c466b0" providerId="ADAL" clId="{94FD653F-C5DD-45CC-95F5-85A9F4349EA8}" dt="2023-06-05T15:47:47.061" v="23832" actId="1076"/>
        <pc:sldMkLst>
          <pc:docMk/>
          <pc:sldMk cId="2150284096" sldId="2076138377"/>
        </pc:sldMkLst>
        <pc:spChg chg="mod">
          <ac:chgData name="Damien Aicheh" userId="d1c61494-71f4-494c-8dd8-8244e5c466b0" providerId="ADAL" clId="{94FD653F-C5DD-45CC-95F5-85A9F4349EA8}" dt="2023-06-05T15:47:44.325" v="23831" actId="13926"/>
          <ac:spMkLst>
            <pc:docMk/>
            <pc:sldMk cId="2150284096" sldId="2076138377"/>
            <ac:spMk id="2" creationId="{51DBA36C-7759-9932-E4E3-8E4B4A89C8AF}"/>
          </ac:spMkLst>
        </pc:spChg>
        <pc:spChg chg="mod">
          <ac:chgData name="Damien Aicheh" userId="d1c61494-71f4-494c-8dd8-8244e5c466b0" providerId="ADAL" clId="{94FD653F-C5DD-45CC-95F5-85A9F4349EA8}" dt="2023-06-05T15:39:00.187" v="23750" actId="20577"/>
          <ac:spMkLst>
            <pc:docMk/>
            <pc:sldMk cId="2150284096" sldId="2076138377"/>
            <ac:spMk id="3" creationId="{E40141B5-A775-CD3B-1878-ABCF58784A66}"/>
          </ac:spMkLst>
        </pc:spChg>
        <pc:picChg chg="del">
          <ac:chgData name="Damien Aicheh" userId="d1c61494-71f4-494c-8dd8-8244e5c466b0" providerId="ADAL" clId="{94FD653F-C5DD-45CC-95F5-85A9F4349EA8}" dt="2023-06-05T15:27:22.147" v="23410" actId="478"/>
          <ac:picMkLst>
            <pc:docMk/>
            <pc:sldMk cId="2150284096" sldId="2076138377"/>
            <ac:picMk id="5" creationId="{F5ADC81E-5066-2BB2-2E4B-78CD33820809}"/>
          </ac:picMkLst>
        </pc:picChg>
        <pc:picChg chg="add mod">
          <ac:chgData name="Damien Aicheh" userId="d1c61494-71f4-494c-8dd8-8244e5c466b0" providerId="ADAL" clId="{94FD653F-C5DD-45CC-95F5-85A9F4349EA8}" dt="2023-06-05T15:47:47.061" v="23832" actId="1076"/>
          <ac:picMkLst>
            <pc:docMk/>
            <pc:sldMk cId="2150284096" sldId="2076138377"/>
            <ac:picMk id="6" creationId="{ADDBA5D3-EAD3-F1F4-03E2-19CAD422E296}"/>
          </ac:picMkLst>
        </pc:picChg>
      </pc:sldChg>
      <pc:sldChg chg="addSp delSp modSp add mod">
        <pc:chgData name="Damien Aicheh" userId="d1c61494-71f4-494c-8dd8-8244e5c466b0" providerId="ADAL" clId="{94FD653F-C5DD-45CC-95F5-85A9F4349EA8}" dt="2023-06-14T07:10:54.902" v="32659" actId="478"/>
        <pc:sldMkLst>
          <pc:docMk/>
          <pc:sldMk cId="2405426219" sldId="2076138378"/>
        </pc:sldMkLst>
        <pc:spChg chg="del mod">
          <ac:chgData name="Damien Aicheh" userId="d1c61494-71f4-494c-8dd8-8244e5c466b0" providerId="ADAL" clId="{94FD653F-C5DD-45CC-95F5-85A9F4349EA8}" dt="2023-06-14T07:10:54.902" v="32659" actId="478"/>
          <ac:spMkLst>
            <pc:docMk/>
            <pc:sldMk cId="2405426219" sldId="2076138378"/>
            <ac:spMk id="3" creationId="{4A894E9A-62D1-8D11-F4C0-A0F03FD1BC37}"/>
          </ac:spMkLst>
        </pc:spChg>
        <pc:picChg chg="add mod">
          <ac:chgData name="Damien Aicheh" userId="d1c61494-71f4-494c-8dd8-8244e5c466b0" providerId="ADAL" clId="{94FD653F-C5DD-45CC-95F5-85A9F4349EA8}" dt="2023-06-06T11:50:05.611" v="23858" actId="1076"/>
          <ac:picMkLst>
            <pc:docMk/>
            <pc:sldMk cId="2405426219" sldId="2076138378"/>
            <ac:picMk id="4" creationId="{8260718E-435A-A405-CE20-948341486976}"/>
          </ac:picMkLst>
        </pc:picChg>
      </pc:sldChg>
      <pc:sldChg chg="add del">
        <pc:chgData name="Damien Aicheh" userId="d1c61494-71f4-494c-8dd8-8244e5c466b0" providerId="ADAL" clId="{94FD653F-C5DD-45CC-95F5-85A9F4349EA8}" dt="2023-06-05T15:28:20.705" v="23502"/>
        <pc:sldMkLst>
          <pc:docMk/>
          <pc:sldMk cId="3768994499" sldId="2076138378"/>
        </pc:sldMkLst>
      </pc:sldChg>
      <pc:sldChg chg="addSp delSp modSp add mod">
        <pc:chgData name="Damien Aicheh" userId="d1c61494-71f4-494c-8dd8-8244e5c466b0" providerId="ADAL" clId="{94FD653F-C5DD-45CC-95F5-85A9F4349EA8}" dt="2023-06-06T15:19:09.997" v="27175" actId="13926"/>
        <pc:sldMkLst>
          <pc:docMk/>
          <pc:sldMk cId="3721854005" sldId="2076138379"/>
        </pc:sldMkLst>
        <pc:spChg chg="mod">
          <ac:chgData name="Damien Aicheh" userId="d1c61494-71f4-494c-8dd8-8244e5c466b0" providerId="ADAL" clId="{94FD653F-C5DD-45CC-95F5-85A9F4349EA8}" dt="2023-06-06T15:09:23.348" v="26108" actId="1076"/>
          <ac:spMkLst>
            <pc:docMk/>
            <pc:sldMk cId="3721854005" sldId="2076138379"/>
            <ac:spMk id="3" creationId="{4A894E9A-62D1-8D11-F4C0-A0F03FD1BC37}"/>
          </ac:spMkLst>
        </pc:spChg>
        <pc:spChg chg="mod">
          <ac:chgData name="Damien Aicheh" userId="d1c61494-71f4-494c-8dd8-8244e5c466b0" providerId="ADAL" clId="{94FD653F-C5DD-45CC-95F5-85A9F4349EA8}" dt="2023-06-06T15:19:09.997" v="27175" actId="13926"/>
          <ac:spMkLst>
            <pc:docMk/>
            <pc:sldMk cId="3721854005" sldId="2076138379"/>
            <ac:spMk id="14" creationId="{E307D465-5D56-0B41-96C4-901FFC2422DF}"/>
          </ac:spMkLst>
        </pc:spChg>
        <pc:picChg chg="del">
          <ac:chgData name="Damien Aicheh" userId="d1c61494-71f4-494c-8dd8-8244e5c466b0" providerId="ADAL" clId="{94FD653F-C5DD-45CC-95F5-85A9F4349EA8}" dt="2023-06-06T15:09:07.554" v="26105" actId="478"/>
          <ac:picMkLst>
            <pc:docMk/>
            <pc:sldMk cId="3721854005" sldId="2076138379"/>
            <ac:picMk id="4" creationId="{9A691B35-CEB1-00CF-11B9-5BB272B965ED}"/>
          </ac:picMkLst>
        </pc:picChg>
        <pc:picChg chg="add mod">
          <ac:chgData name="Damien Aicheh" userId="d1c61494-71f4-494c-8dd8-8244e5c466b0" providerId="ADAL" clId="{94FD653F-C5DD-45CC-95F5-85A9F4349EA8}" dt="2023-06-06T15:19:03.078" v="27173" actId="1076"/>
          <ac:picMkLst>
            <pc:docMk/>
            <pc:sldMk cId="3721854005" sldId="2076138379"/>
            <ac:picMk id="5" creationId="{F68CBCBF-B8E7-0C55-F71C-B340899824C6}"/>
          </ac:picMkLst>
        </pc:picChg>
        <pc:picChg chg="add mod">
          <ac:chgData name="Damien Aicheh" userId="d1c61494-71f4-494c-8dd8-8244e5c466b0" providerId="ADAL" clId="{94FD653F-C5DD-45CC-95F5-85A9F4349EA8}" dt="2023-06-06T15:19:06.079" v="27174" actId="1076"/>
          <ac:picMkLst>
            <pc:docMk/>
            <pc:sldMk cId="3721854005" sldId="2076138379"/>
            <ac:picMk id="6" creationId="{A9F301A9-C1F3-9E94-FC49-5F2C0B0483B1}"/>
          </ac:picMkLst>
        </pc:picChg>
      </pc:sldChg>
      <pc:sldChg chg="delSp modSp add mod">
        <pc:chgData name="Damien Aicheh" userId="d1c61494-71f4-494c-8dd8-8244e5c466b0" providerId="ADAL" clId="{94FD653F-C5DD-45CC-95F5-85A9F4349EA8}" dt="2023-06-06T15:19:13.385" v="27176" actId="13926"/>
        <pc:sldMkLst>
          <pc:docMk/>
          <pc:sldMk cId="3344463938" sldId="2076138380"/>
        </pc:sldMkLst>
        <pc:spChg chg="mod">
          <ac:chgData name="Damien Aicheh" userId="d1c61494-71f4-494c-8dd8-8244e5c466b0" providerId="ADAL" clId="{94FD653F-C5DD-45CC-95F5-85A9F4349EA8}" dt="2023-06-06T15:15:29.893" v="26719" actId="113"/>
          <ac:spMkLst>
            <pc:docMk/>
            <pc:sldMk cId="3344463938" sldId="2076138380"/>
            <ac:spMk id="3" creationId="{4A894E9A-62D1-8D11-F4C0-A0F03FD1BC37}"/>
          </ac:spMkLst>
        </pc:spChg>
        <pc:spChg chg="mod">
          <ac:chgData name="Damien Aicheh" userId="d1c61494-71f4-494c-8dd8-8244e5c466b0" providerId="ADAL" clId="{94FD653F-C5DD-45CC-95F5-85A9F4349EA8}" dt="2023-06-06T15:19:13.385" v="27176" actId="13926"/>
          <ac:spMkLst>
            <pc:docMk/>
            <pc:sldMk cId="3344463938" sldId="2076138380"/>
            <ac:spMk id="14" creationId="{E307D465-5D56-0B41-96C4-901FFC2422DF}"/>
          </ac:spMkLst>
        </pc:spChg>
        <pc:picChg chg="del mod">
          <ac:chgData name="Damien Aicheh" userId="d1c61494-71f4-494c-8dd8-8244e5c466b0" providerId="ADAL" clId="{94FD653F-C5DD-45CC-95F5-85A9F4349EA8}" dt="2023-06-06T15:17:30.305" v="27043" actId="478"/>
          <ac:picMkLst>
            <pc:docMk/>
            <pc:sldMk cId="3344463938" sldId="2076138380"/>
            <ac:picMk id="4" creationId="{9A691B35-CEB1-00CF-11B9-5BB272B965ED}"/>
          </ac:picMkLst>
        </pc:picChg>
      </pc:sldChg>
      <pc:sldChg chg="delSp modSp add mod">
        <pc:chgData name="Damien Aicheh" userId="d1c61494-71f4-494c-8dd8-8244e5c466b0" providerId="ADAL" clId="{94FD653F-C5DD-45CC-95F5-85A9F4349EA8}" dt="2023-06-06T15:19:15.990" v="27177" actId="13926"/>
        <pc:sldMkLst>
          <pc:docMk/>
          <pc:sldMk cId="995059532" sldId="2076138381"/>
        </pc:sldMkLst>
        <pc:spChg chg="mod">
          <ac:chgData name="Damien Aicheh" userId="d1c61494-71f4-494c-8dd8-8244e5c466b0" providerId="ADAL" clId="{94FD653F-C5DD-45CC-95F5-85A9F4349EA8}" dt="2023-06-06T15:17:18.399" v="27041" actId="20577"/>
          <ac:spMkLst>
            <pc:docMk/>
            <pc:sldMk cId="995059532" sldId="2076138381"/>
            <ac:spMk id="3" creationId="{4A894E9A-62D1-8D11-F4C0-A0F03FD1BC37}"/>
          </ac:spMkLst>
        </pc:spChg>
        <pc:spChg chg="mod">
          <ac:chgData name="Damien Aicheh" userId="d1c61494-71f4-494c-8dd8-8244e5c466b0" providerId="ADAL" clId="{94FD653F-C5DD-45CC-95F5-85A9F4349EA8}" dt="2023-06-06T15:19:15.990" v="27177" actId="13926"/>
          <ac:spMkLst>
            <pc:docMk/>
            <pc:sldMk cId="995059532" sldId="2076138381"/>
            <ac:spMk id="14" creationId="{E307D465-5D56-0B41-96C4-901FFC2422DF}"/>
          </ac:spMkLst>
        </pc:spChg>
        <pc:picChg chg="del">
          <ac:chgData name="Damien Aicheh" userId="d1c61494-71f4-494c-8dd8-8244e5c466b0" providerId="ADAL" clId="{94FD653F-C5DD-45CC-95F5-85A9F4349EA8}" dt="2023-06-06T15:17:32.200" v="27044" actId="478"/>
          <ac:picMkLst>
            <pc:docMk/>
            <pc:sldMk cId="995059532" sldId="2076138381"/>
            <ac:picMk id="4" creationId="{9A691B35-CEB1-00CF-11B9-5BB272B965ED}"/>
          </ac:picMkLst>
        </pc:picChg>
      </pc:sldChg>
      <pc:sldChg chg="addSp delSp modSp add mod">
        <pc:chgData name="Damien Aicheh" userId="d1c61494-71f4-494c-8dd8-8244e5c466b0" providerId="ADAL" clId="{94FD653F-C5DD-45CC-95F5-85A9F4349EA8}" dt="2023-06-06T15:20:26.469" v="27208" actId="1076"/>
        <pc:sldMkLst>
          <pc:docMk/>
          <pc:sldMk cId="250109647" sldId="2076138382"/>
        </pc:sldMkLst>
        <pc:spChg chg="mod">
          <ac:chgData name="Damien Aicheh" userId="d1c61494-71f4-494c-8dd8-8244e5c466b0" providerId="ADAL" clId="{94FD653F-C5DD-45CC-95F5-85A9F4349EA8}" dt="2023-06-06T15:20:23.561" v="27207" actId="1076"/>
          <ac:spMkLst>
            <pc:docMk/>
            <pc:sldMk cId="250109647" sldId="2076138382"/>
            <ac:spMk id="3" creationId="{4A894E9A-62D1-8D11-F4C0-A0F03FD1BC37}"/>
          </ac:spMkLst>
        </pc:spChg>
        <pc:spChg chg="mod">
          <ac:chgData name="Damien Aicheh" userId="d1c61494-71f4-494c-8dd8-8244e5c466b0" providerId="ADAL" clId="{94FD653F-C5DD-45CC-95F5-85A9F4349EA8}" dt="2023-06-06T15:19:19.069" v="27178" actId="13926"/>
          <ac:spMkLst>
            <pc:docMk/>
            <pc:sldMk cId="250109647" sldId="2076138382"/>
            <ac:spMk id="14" creationId="{E307D465-5D56-0B41-96C4-901FFC2422DF}"/>
          </ac:spMkLst>
        </pc:spChg>
        <pc:picChg chg="del">
          <ac:chgData name="Damien Aicheh" userId="d1c61494-71f4-494c-8dd8-8244e5c466b0" providerId="ADAL" clId="{94FD653F-C5DD-45CC-95F5-85A9F4349EA8}" dt="2023-06-06T15:18:53.171" v="27168" actId="21"/>
          <ac:picMkLst>
            <pc:docMk/>
            <pc:sldMk cId="250109647" sldId="2076138382"/>
            <ac:picMk id="4" creationId="{9A691B35-CEB1-00CF-11B9-5BB272B965ED}"/>
          </ac:picMkLst>
        </pc:picChg>
        <pc:picChg chg="add mod">
          <ac:chgData name="Damien Aicheh" userId="d1c61494-71f4-494c-8dd8-8244e5c466b0" providerId="ADAL" clId="{94FD653F-C5DD-45CC-95F5-85A9F4349EA8}" dt="2023-06-06T15:20:26.469" v="27208" actId="1076"/>
          <ac:picMkLst>
            <pc:docMk/>
            <pc:sldMk cId="250109647" sldId="2076138382"/>
            <ac:picMk id="5" creationId="{771FB659-E42B-B386-CA56-A7BFEB8A08A5}"/>
          </ac:picMkLst>
        </pc:picChg>
      </pc:sldChg>
      <pc:sldChg chg="modSp add mod">
        <pc:chgData name="Damien Aicheh" userId="d1c61494-71f4-494c-8dd8-8244e5c466b0" providerId="ADAL" clId="{94FD653F-C5DD-45CC-95F5-85A9F4349EA8}" dt="2023-06-08T12:17:11.489" v="32516" actId="14100"/>
        <pc:sldMkLst>
          <pc:docMk/>
          <pc:sldMk cId="2406344891" sldId="2076138383"/>
        </pc:sldMkLst>
        <pc:spChg chg="mod">
          <ac:chgData name="Damien Aicheh" userId="d1c61494-71f4-494c-8dd8-8244e5c466b0" providerId="ADAL" clId="{94FD653F-C5DD-45CC-95F5-85A9F4349EA8}" dt="2023-06-06T15:57:24.036" v="28231" actId="13926"/>
          <ac:spMkLst>
            <pc:docMk/>
            <pc:sldMk cId="2406344891" sldId="2076138383"/>
            <ac:spMk id="14" creationId="{E307D465-5D56-0B41-96C4-901FFC2422DF}"/>
          </ac:spMkLst>
        </pc:spChg>
        <pc:spChg chg="mod">
          <ac:chgData name="Damien Aicheh" userId="d1c61494-71f4-494c-8dd8-8244e5c466b0" providerId="ADAL" clId="{94FD653F-C5DD-45CC-95F5-85A9F4349EA8}" dt="2023-06-08T12:17:11.489" v="32516" actId="14100"/>
          <ac:spMkLst>
            <pc:docMk/>
            <pc:sldMk cId="2406344891" sldId="2076138383"/>
            <ac:spMk id="15" creationId="{7AFD9358-0F0F-DD41-8430-DD40142A3348}"/>
          </ac:spMkLst>
        </pc:spChg>
      </pc:sldChg>
      <pc:sldChg chg="addSp modSp add mod">
        <pc:chgData name="Damien Aicheh" userId="d1c61494-71f4-494c-8dd8-8244e5c466b0" providerId="ADAL" clId="{94FD653F-C5DD-45CC-95F5-85A9F4349EA8}" dt="2023-06-07T06:34:10.145" v="28422" actId="1076"/>
        <pc:sldMkLst>
          <pc:docMk/>
          <pc:sldMk cId="81657020" sldId="2076138384"/>
        </pc:sldMkLst>
        <pc:spChg chg="mod">
          <ac:chgData name="Damien Aicheh" userId="d1c61494-71f4-494c-8dd8-8244e5c466b0" providerId="ADAL" clId="{94FD653F-C5DD-45CC-95F5-85A9F4349EA8}" dt="2023-06-07T06:33:54.295" v="28419" actId="20577"/>
          <ac:spMkLst>
            <pc:docMk/>
            <pc:sldMk cId="81657020" sldId="2076138384"/>
            <ac:spMk id="10" creationId="{D4D829F8-FFEA-8F4D-45F8-D6736289E08F}"/>
          </ac:spMkLst>
        </pc:spChg>
        <pc:picChg chg="add mod">
          <ac:chgData name="Damien Aicheh" userId="d1c61494-71f4-494c-8dd8-8244e5c466b0" providerId="ADAL" clId="{94FD653F-C5DD-45CC-95F5-85A9F4349EA8}" dt="2023-06-07T06:34:10.145" v="28422" actId="1076"/>
          <ac:picMkLst>
            <pc:docMk/>
            <pc:sldMk cId="81657020" sldId="2076138384"/>
            <ac:picMk id="4" creationId="{552C3B18-4942-7B18-52B5-4248F66C09D9}"/>
          </ac:picMkLst>
        </pc:picChg>
        <pc:picChg chg="mod">
          <ac:chgData name="Damien Aicheh" userId="d1c61494-71f4-494c-8dd8-8244e5c466b0" providerId="ADAL" clId="{94FD653F-C5DD-45CC-95F5-85A9F4349EA8}" dt="2023-06-07T06:33:53.274" v="28418" actId="1076"/>
          <ac:picMkLst>
            <pc:docMk/>
            <pc:sldMk cId="81657020" sldId="2076138384"/>
            <ac:picMk id="12" creationId="{B302BE61-D1A9-F412-4336-6D200AB6A2D2}"/>
          </ac:picMkLst>
        </pc:picChg>
      </pc:sldChg>
      <pc:sldChg chg="delSp modSp add mod">
        <pc:chgData name="Damien Aicheh" userId="d1c61494-71f4-494c-8dd8-8244e5c466b0" providerId="ADAL" clId="{94FD653F-C5DD-45CC-95F5-85A9F4349EA8}" dt="2023-06-08T12:27:30.377" v="32518" actId="6549"/>
        <pc:sldMkLst>
          <pc:docMk/>
          <pc:sldMk cId="2437630793" sldId="2076138385"/>
        </pc:sldMkLst>
        <pc:spChg chg="mod">
          <ac:chgData name="Damien Aicheh" userId="d1c61494-71f4-494c-8dd8-8244e5c466b0" providerId="ADAL" clId="{94FD653F-C5DD-45CC-95F5-85A9F4349EA8}" dt="2023-06-07T07:05:43.808" v="29385" actId="13926"/>
          <ac:spMkLst>
            <pc:docMk/>
            <pc:sldMk cId="2437630793" sldId="2076138385"/>
            <ac:spMk id="2" creationId="{51DBA36C-7759-9932-E4E3-8E4B4A89C8AF}"/>
          </ac:spMkLst>
        </pc:spChg>
        <pc:spChg chg="mod">
          <ac:chgData name="Damien Aicheh" userId="d1c61494-71f4-494c-8dd8-8244e5c466b0" providerId="ADAL" clId="{94FD653F-C5DD-45CC-95F5-85A9F4349EA8}" dt="2023-06-08T12:27:30.377" v="32518" actId="6549"/>
          <ac:spMkLst>
            <pc:docMk/>
            <pc:sldMk cId="2437630793" sldId="2076138385"/>
            <ac:spMk id="3" creationId="{E40141B5-A775-CD3B-1878-ABCF58784A66}"/>
          </ac:spMkLst>
        </pc:spChg>
        <pc:picChg chg="del">
          <ac:chgData name="Damien Aicheh" userId="d1c61494-71f4-494c-8dd8-8244e5c466b0" providerId="ADAL" clId="{94FD653F-C5DD-45CC-95F5-85A9F4349EA8}" dt="2023-06-07T06:53:04.394" v="28888" actId="478"/>
          <ac:picMkLst>
            <pc:docMk/>
            <pc:sldMk cId="2437630793" sldId="2076138385"/>
            <ac:picMk id="9" creationId="{A334B049-B2DE-CE15-34AF-DF6D8F2D284D}"/>
          </ac:picMkLst>
        </pc:picChg>
      </pc:sldChg>
      <pc:sldChg chg="delSp modSp add del mod">
        <pc:chgData name="Damien Aicheh" userId="d1c61494-71f4-494c-8dd8-8244e5c466b0" providerId="ADAL" clId="{94FD653F-C5DD-45CC-95F5-85A9F4349EA8}" dt="2023-06-08T08:23:06.540" v="32146" actId="47"/>
        <pc:sldMkLst>
          <pc:docMk/>
          <pc:sldMk cId="7008581" sldId="2076138386"/>
        </pc:sldMkLst>
        <pc:spChg chg="mod">
          <ac:chgData name="Damien Aicheh" userId="d1c61494-71f4-494c-8dd8-8244e5c466b0" providerId="ADAL" clId="{94FD653F-C5DD-45CC-95F5-85A9F4349EA8}" dt="2023-06-08T07:18:19.862" v="30680" actId="20577"/>
          <ac:spMkLst>
            <pc:docMk/>
            <pc:sldMk cId="7008581" sldId="2076138386"/>
            <ac:spMk id="14" creationId="{E307D465-5D56-0B41-96C4-901FFC2422DF}"/>
          </ac:spMkLst>
        </pc:spChg>
        <pc:spChg chg="mod">
          <ac:chgData name="Damien Aicheh" userId="d1c61494-71f4-494c-8dd8-8244e5c466b0" providerId="ADAL" clId="{94FD653F-C5DD-45CC-95F5-85A9F4349EA8}" dt="2023-06-08T07:25:28.923" v="31355" actId="20577"/>
          <ac:spMkLst>
            <pc:docMk/>
            <pc:sldMk cId="7008581" sldId="2076138386"/>
            <ac:spMk id="15" creationId="{7AFD9358-0F0F-DD41-8430-DD40142A3348}"/>
          </ac:spMkLst>
        </pc:spChg>
        <pc:picChg chg="del">
          <ac:chgData name="Damien Aicheh" userId="d1c61494-71f4-494c-8dd8-8244e5c466b0" providerId="ADAL" clId="{94FD653F-C5DD-45CC-95F5-85A9F4349EA8}" dt="2023-06-08T07:18:52.822" v="30681" actId="478"/>
          <ac:picMkLst>
            <pc:docMk/>
            <pc:sldMk cId="7008581" sldId="2076138386"/>
            <ac:picMk id="7" creationId="{4064610B-8486-6F3C-7811-F1E20D360369}"/>
          </ac:picMkLst>
        </pc:picChg>
      </pc:sldChg>
      <pc:sldChg chg="addSp delSp modSp add mod ord">
        <pc:chgData name="Damien Aicheh" userId="d1c61494-71f4-494c-8dd8-8244e5c466b0" providerId="ADAL" clId="{94FD653F-C5DD-45CC-95F5-85A9F4349EA8}" dt="2023-06-08T08:27:53.177" v="32153" actId="20577"/>
        <pc:sldMkLst>
          <pc:docMk/>
          <pc:sldMk cId="2836921877" sldId="2076138387"/>
        </pc:sldMkLst>
        <pc:spChg chg="mod">
          <ac:chgData name="Damien Aicheh" userId="d1c61494-71f4-494c-8dd8-8244e5c466b0" providerId="ADAL" clId="{94FD653F-C5DD-45CC-95F5-85A9F4349EA8}" dt="2023-06-08T08:27:53.177" v="32153" actId="20577"/>
          <ac:spMkLst>
            <pc:docMk/>
            <pc:sldMk cId="2836921877" sldId="2076138387"/>
            <ac:spMk id="14" creationId="{E307D465-5D56-0B41-96C4-901FFC2422DF}"/>
          </ac:spMkLst>
        </pc:spChg>
        <pc:spChg chg="mod">
          <ac:chgData name="Damien Aicheh" userId="d1c61494-71f4-494c-8dd8-8244e5c466b0" providerId="ADAL" clId="{94FD653F-C5DD-45CC-95F5-85A9F4349EA8}" dt="2023-06-08T08:22:19.491" v="32145" actId="113"/>
          <ac:spMkLst>
            <pc:docMk/>
            <pc:sldMk cId="2836921877" sldId="2076138387"/>
            <ac:spMk id="15" creationId="{7AFD9358-0F0F-DD41-8430-DD40142A3348}"/>
          </ac:spMkLst>
        </pc:spChg>
        <pc:picChg chg="add del mod">
          <ac:chgData name="Damien Aicheh" userId="d1c61494-71f4-494c-8dd8-8244e5c466b0" providerId="ADAL" clId="{94FD653F-C5DD-45CC-95F5-85A9F4349EA8}" dt="2023-06-08T08:08:21.382" v="31369" actId="478"/>
          <ac:picMkLst>
            <pc:docMk/>
            <pc:sldMk cId="2836921877" sldId="2076138387"/>
            <ac:picMk id="3" creationId="{6E19E730-817B-32D4-A990-4261E458E893}"/>
          </ac:picMkLst>
        </pc:picChg>
        <pc:picChg chg="add del mod">
          <ac:chgData name="Damien Aicheh" userId="d1c61494-71f4-494c-8dd8-8244e5c466b0" providerId="ADAL" clId="{94FD653F-C5DD-45CC-95F5-85A9F4349EA8}" dt="2023-06-08T08:19:05.204" v="31817" actId="478"/>
          <ac:picMkLst>
            <pc:docMk/>
            <pc:sldMk cId="2836921877" sldId="2076138387"/>
            <ac:picMk id="5" creationId="{6CAAC5CD-E13B-8A51-35C0-61482DB92FE6}"/>
          </ac:picMkLst>
        </pc:picChg>
      </pc:sldChg>
      <pc:sldChg chg="modSp add mod">
        <pc:chgData name="Damien Aicheh" userId="d1c61494-71f4-494c-8dd8-8244e5c466b0" providerId="ADAL" clId="{94FD653F-C5DD-45CC-95F5-85A9F4349EA8}" dt="2023-06-08T08:40:03.448" v="32487" actId="20577"/>
        <pc:sldMkLst>
          <pc:docMk/>
          <pc:sldMk cId="2785949692" sldId="2076138388"/>
        </pc:sldMkLst>
        <pc:spChg chg="mod">
          <ac:chgData name="Damien Aicheh" userId="d1c61494-71f4-494c-8dd8-8244e5c466b0" providerId="ADAL" clId="{94FD653F-C5DD-45CC-95F5-85A9F4349EA8}" dt="2023-06-08T08:16:56.541" v="31814" actId="20577"/>
          <ac:spMkLst>
            <pc:docMk/>
            <pc:sldMk cId="2785949692" sldId="2076138388"/>
            <ac:spMk id="14" creationId="{E307D465-5D56-0B41-96C4-901FFC2422DF}"/>
          </ac:spMkLst>
        </pc:spChg>
        <pc:spChg chg="mod">
          <ac:chgData name="Damien Aicheh" userId="d1c61494-71f4-494c-8dd8-8244e5c466b0" providerId="ADAL" clId="{94FD653F-C5DD-45CC-95F5-85A9F4349EA8}" dt="2023-06-08T08:40:03.448" v="32487" actId="20577"/>
          <ac:spMkLst>
            <pc:docMk/>
            <pc:sldMk cId="2785949692" sldId="2076138388"/>
            <ac:spMk id="15" creationId="{7AFD9358-0F0F-DD41-8430-DD40142A3348}"/>
          </ac:spMkLst>
        </pc:spChg>
      </pc:sldChg>
      <pc:sldChg chg="add">
        <pc:chgData name="Damien Aicheh" userId="d1c61494-71f4-494c-8dd8-8244e5c466b0" providerId="ADAL" clId="{94FD653F-C5DD-45CC-95F5-85A9F4349EA8}" dt="2023-06-08T12:33:19.517" v="32619"/>
        <pc:sldMkLst>
          <pc:docMk/>
          <pc:sldMk cId="479569717" sldId="2076138389"/>
        </pc:sldMkLst>
      </pc:sldChg>
      <pc:sldChg chg="add del">
        <pc:chgData name="Damien Aicheh" userId="d1c61494-71f4-494c-8dd8-8244e5c466b0" providerId="ADAL" clId="{94FD653F-C5DD-45CC-95F5-85A9F4349EA8}" dt="2023-06-08T08:21:09.935" v="32007" actId="47"/>
        <pc:sldMkLst>
          <pc:docMk/>
          <pc:sldMk cId="3881225558" sldId="2076138389"/>
        </pc:sldMkLst>
      </pc:sldChg>
      <pc:sldMasterChg chg="delSldLayout">
        <pc:chgData name="Damien Aicheh" userId="d1c61494-71f4-494c-8dd8-8244e5c466b0" providerId="ADAL" clId="{94FD653F-C5DD-45CC-95F5-85A9F4349EA8}" dt="2023-06-01T15:46:00.522" v="17178" actId="47"/>
        <pc:sldMasterMkLst>
          <pc:docMk/>
          <pc:sldMasterMk cId="1881724970" sldId="2147484551"/>
        </pc:sldMasterMkLst>
        <pc:sldLayoutChg chg="del">
          <pc:chgData name="Damien Aicheh" userId="d1c61494-71f4-494c-8dd8-8244e5c466b0" providerId="ADAL" clId="{94FD653F-C5DD-45CC-95F5-85A9F4349EA8}" dt="2023-06-01T15:46:00.522" v="17178" actId="47"/>
          <pc:sldLayoutMkLst>
            <pc:docMk/>
            <pc:sldMasterMk cId="1881724970" sldId="2147484551"/>
            <pc:sldLayoutMk cId="772925452" sldId="2147484574"/>
          </pc:sldLayoutMkLst>
        </pc:sldLayoutChg>
        <pc:sldLayoutChg chg="del">
          <pc:chgData name="Damien Aicheh" userId="d1c61494-71f4-494c-8dd8-8244e5c466b0" providerId="ADAL" clId="{94FD653F-C5DD-45CC-95F5-85A9F4349EA8}" dt="2023-05-25T08:04:06.406" v="370" actId="47"/>
          <pc:sldLayoutMkLst>
            <pc:docMk/>
            <pc:sldMasterMk cId="1881724970" sldId="2147484551"/>
            <pc:sldLayoutMk cId="1971680663" sldId="2147484611"/>
          </pc:sldLayoutMkLst>
        </pc:sldLayoutChg>
        <pc:sldLayoutChg chg="del">
          <pc:chgData name="Damien Aicheh" userId="d1c61494-71f4-494c-8dd8-8244e5c466b0" providerId="ADAL" clId="{94FD653F-C5DD-45CC-95F5-85A9F4349EA8}" dt="2023-05-26T08:20:52.613" v="4896" actId="2696"/>
          <pc:sldLayoutMkLst>
            <pc:docMk/>
            <pc:sldMasterMk cId="1881724970" sldId="2147484551"/>
            <pc:sldLayoutMk cId="1967516946" sldId="2147484613"/>
          </pc:sldLayoutMkLst>
        </pc:sldLayoutChg>
        <pc:sldLayoutChg chg="del">
          <pc:chgData name="Damien Aicheh" userId="d1c61494-71f4-494c-8dd8-8244e5c466b0" providerId="ADAL" clId="{94FD653F-C5DD-45CC-95F5-85A9F4349EA8}" dt="2023-05-25T14:07:39.995" v="2933" actId="47"/>
          <pc:sldLayoutMkLst>
            <pc:docMk/>
            <pc:sldMasterMk cId="1881724970" sldId="2147484551"/>
            <pc:sldLayoutMk cId="2880348743" sldId="2147484613"/>
          </pc:sldLayoutMkLst>
        </pc:sldLayoutChg>
        <pc:sldLayoutChg chg="del">
          <pc:chgData name="Damien Aicheh" userId="d1c61494-71f4-494c-8dd8-8244e5c466b0" providerId="ADAL" clId="{94FD653F-C5DD-45CC-95F5-85A9F4349EA8}" dt="2023-05-25T08:04:46.869" v="375" actId="47"/>
          <pc:sldLayoutMkLst>
            <pc:docMk/>
            <pc:sldMasterMk cId="1881724970" sldId="2147484551"/>
            <pc:sldLayoutMk cId="3111991277" sldId="2147484613"/>
          </pc:sldLayoutMkLst>
        </pc:sldLayoutChg>
        <pc:sldLayoutChg chg="del">
          <pc:chgData name="Damien Aicheh" userId="d1c61494-71f4-494c-8dd8-8244e5c466b0" providerId="ADAL" clId="{94FD653F-C5DD-45CC-95F5-85A9F4349EA8}" dt="2023-05-25T08:05:08.829" v="376" actId="47"/>
          <pc:sldLayoutMkLst>
            <pc:docMk/>
            <pc:sldMasterMk cId="1881724970" sldId="2147484551"/>
            <pc:sldLayoutMk cId="1533622500" sldId="2147484614"/>
          </pc:sldLayoutMkLst>
        </pc:sldLayoutChg>
      </pc:sldMasterChg>
    </pc:docChg>
  </pc:docChgLst>
  <pc:docChgLst>
    <pc:chgData name="Damien Aicheh" userId="d1c61494-71f4-494c-8dd8-8244e5c466b0" providerId="ADAL" clId="{B30A8975-B542-4A10-9630-1B9D9BEC5A0B}"/>
    <pc:docChg chg="addSld delSld modSld delSection modSection">
      <pc:chgData name="Damien Aicheh" userId="d1c61494-71f4-494c-8dd8-8244e5c466b0" providerId="ADAL" clId="{B30A8975-B542-4A10-9630-1B9D9BEC5A0B}" dt="2023-07-09T08:29:30.027" v="15" actId="20577"/>
      <pc:docMkLst>
        <pc:docMk/>
      </pc:docMkLst>
      <pc:sldChg chg="del">
        <pc:chgData name="Damien Aicheh" userId="d1c61494-71f4-494c-8dd8-8244e5c466b0" providerId="ADAL" clId="{B30A8975-B542-4A10-9630-1B9D9BEC5A0B}" dt="2023-07-05T12:20:43.328" v="3" actId="47"/>
        <pc:sldMkLst>
          <pc:docMk/>
          <pc:sldMk cId="848316048" sldId="270"/>
        </pc:sldMkLst>
      </pc:sldChg>
      <pc:sldChg chg="del">
        <pc:chgData name="Damien Aicheh" userId="d1c61494-71f4-494c-8dd8-8244e5c466b0" providerId="ADAL" clId="{B30A8975-B542-4A10-9630-1B9D9BEC5A0B}" dt="2023-07-05T12:20:55.214" v="6" actId="47"/>
        <pc:sldMkLst>
          <pc:docMk/>
          <pc:sldMk cId="726328937" sldId="291"/>
        </pc:sldMkLst>
      </pc:sldChg>
      <pc:sldChg chg="del">
        <pc:chgData name="Damien Aicheh" userId="d1c61494-71f4-494c-8dd8-8244e5c466b0" providerId="ADAL" clId="{B30A8975-B542-4A10-9630-1B9D9BEC5A0B}" dt="2023-07-05T12:20:55.214" v="6" actId="47"/>
        <pc:sldMkLst>
          <pc:docMk/>
          <pc:sldMk cId="1653626648" sldId="1598"/>
        </pc:sldMkLst>
      </pc:sldChg>
      <pc:sldChg chg="del">
        <pc:chgData name="Damien Aicheh" userId="d1c61494-71f4-494c-8dd8-8244e5c466b0" providerId="ADAL" clId="{B30A8975-B542-4A10-9630-1B9D9BEC5A0B}" dt="2023-07-05T12:20:24.994" v="0" actId="47"/>
        <pc:sldMkLst>
          <pc:docMk/>
          <pc:sldMk cId="1119149255" sldId="1682"/>
        </pc:sldMkLst>
      </pc:sldChg>
      <pc:sldChg chg="del">
        <pc:chgData name="Damien Aicheh" userId="d1c61494-71f4-494c-8dd8-8244e5c466b0" providerId="ADAL" clId="{B30A8975-B542-4A10-9630-1B9D9BEC5A0B}" dt="2023-07-05T12:20:44.589" v="4" actId="47"/>
        <pc:sldMkLst>
          <pc:docMk/>
          <pc:sldMk cId="1455515046" sldId="1894"/>
        </pc:sldMkLst>
      </pc:sldChg>
      <pc:sldChg chg="del">
        <pc:chgData name="Damien Aicheh" userId="d1c61494-71f4-494c-8dd8-8244e5c466b0" providerId="ADAL" clId="{B30A8975-B542-4A10-9630-1B9D9BEC5A0B}" dt="2023-07-05T12:20:44.589" v="4" actId="47"/>
        <pc:sldMkLst>
          <pc:docMk/>
          <pc:sldMk cId="687726162" sldId="1895"/>
        </pc:sldMkLst>
      </pc:sldChg>
      <pc:sldChg chg="del">
        <pc:chgData name="Damien Aicheh" userId="d1c61494-71f4-494c-8dd8-8244e5c466b0" providerId="ADAL" clId="{B30A8975-B542-4A10-9630-1B9D9BEC5A0B}" dt="2023-07-05T12:20:44.589" v="4" actId="47"/>
        <pc:sldMkLst>
          <pc:docMk/>
          <pc:sldMk cId="463952900" sldId="2076138069"/>
        </pc:sldMkLst>
      </pc:sldChg>
      <pc:sldChg chg="del">
        <pc:chgData name="Damien Aicheh" userId="d1c61494-71f4-494c-8dd8-8244e5c466b0" providerId="ADAL" clId="{B30A8975-B542-4A10-9630-1B9D9BEC5A0B}" dt="2023-07-05T12:20:44.589" v="4" actId="47"/>
        <pc:sldMkLst>
          <pc:docMk/>
          <pc:sldMk cId="2185795286" sldId="2076138070"/>
        </pc:sldMkLst>
      </pc:sldChg>
      <pc:sldChg chg="del">
        <pc:chgData name="Damien Aicheh" userId="d1c61494-71f4-494c-8dd8-8244e5c466b0" providerId="ADAL" clId="{B30A8975-B542-4A10-9630-1B9D9BEC5A0B}" dt="2023-07-05T12:20:42.176" v="2" actId="47"/>
        <pc:sldMkLst>
          <pc:docMk/>
          <pc:sldMk cId="3604798195" sldId="2076138086"/>
        </pc:sldMkLst>
      </pc:sldChg>
      <pc:sldChg chg="del">
        <pc:chgData name="Damien Aicheh" userId="d1c61494-71f4-494c-8dd8-8244e5c466b0" providerId="ADAL" clId="{B30A8975-B542-4A10-9630-1B9D9BEC5A0B}" dt="2023-07-05T12:20:43.328" v="3" actId="47"/>
        <pc:sldMkLst>
          <pc:docMk/>
          <pc:sldMk cId="1533377432" sldId="2076138092"/>
        </pc:sldMkLst>
      </pc:sldChg>
      <pc:sldChg chg="del">
        <pc:chgData name="Damien Aicheh" userId="d1c61494-71f4-494c-8dd8-8244e5c466b0" providerId="ADAL" clId="{B30A8975-B542-4A10-9630-1B9D9BEC5A0B}" dt="2023-07-05T12:20:42.176" v="2" actId="47"/>
        <pc:sldMkLst>
          <pc:docMk/>
          <pc:sldMk cId="405637198" sldId="2076138113"/>
        </pc:sldMkLst>
      </pc:sldChg>
      <pc:sldChg chg="del">
        <pc:chgData name="Damien Aicheh" userId="d1c61494-71f4-494c-8dd8-8244e5c466b0" providerId="ADAL" clId="{B30A8975-B542-4A10-9630-1B9D9BEC5A0B}" dt="2023-07-05T12:20:43.328" v="3" actId="47"/>
        <pc:sldMkLst>
          <pc:docMk/>
          <pc:sldMk cId="3888543996" sldId="2076138115"/>
        </pc:sldMkLst>
      </pc:sldChg>
      <pc:sldChg chg="del">
        <pc:chgData name="Damien Aicheh" userId="d1c61494-71f4-494c-8dd8-8244e5c466b0" providerId="ADAL" clId="{B30A8975-B542-4A10-9630-1B9D9BEC5A0B}" dt="2023-07-05T12:20:43.328" v="3" actId="47"/>
        <pc:sldMkLst>
          <pc:docMk/>
          <pc:sldMk cId="1430316553" sldId="2076138116"/>
        </pc:sldMkLst>
      </pc:sldChg>
      <pc:sldChg chg="del">
        <pc:chgData name="Damien Aicheh" userId="d1c61494-71f4-494c-8dd8-8244e5c466b0" providerId="ADAL" clId="{B30A8975-B542-4A10-9630-1B9D9BEC5A0B}" dt="2023-07-05T12:20:43.328" v="3" actId="47"/>
        <pc:sldMkLst>
          <pc:docMk/>
          <pc:sldMk cId="2572012299" sldId="2076138118"/>
        </pc:sldMkLst>
      </pc:sldChg>
      <pc:sldChg chg="del">
        <pc:chgData name="Damien Aicheh" userId="d1c61494-71f4-494c-8dd8-8244e5c466b0" providerId="ADAL" clId="{B30A8975-B542-4A10-9630-1B9D9BEC5A0B}" dt="2023-07-05T12:20:43.328" v="3" actId="47"/>
        <pc:sldMkLst>
          <pc:docMk/>
          <pc:sldMk cId="4153061210" sldId="2076138119"/>
        </pc:sldMkLst>
      </pc:sldChg>
      <pc:sldChg chg="del">
        <pc:chgData name="Damien Aicheh" userId="d1c61494-71f4-494c-8dd8-8244e5c466b0" providerId="ADAL" clId="{B30A8975-B542-4A10-9630-1B9D9BEC5A0B}" dt="2023-07-05T12:20:43.328" v="3" actId="47"/>
        <pc:sldMkLst>
          <pc:docMk/>
          <pc:sldMk cId="405616869" sldId="2076138120"/>
        </pc:sldMkLst>
      </pc:sldChg>
      <pc:sldChg chg="del">
        <pc:chgData name="Damien Aicheh" userId="d1c61494-71f4-494c-8dd8-8244e5c466b0" providerId="ADAL" clId="{B30A8975-B542-4A10-9630-1B9D9BEC5A0B}" dt="2023-07-05T12:20:43.328" v="3" actId="47"/>
        <pc:sldMkLst>
          <pc:docMk/>
          <pc:sldMk cId="4170947122" sldId="2076138121"/>
        </pc:sldMkLst>
      </pc:sldChg>
      <pc:sldChg chg="del">
        <pc:chgData name="Damien Aicheh" userId="d1c61494-71f4-494c-8dd8-8244e5c466b0" providerId="ADAL" clId="{B30A8975-B542-4A10-9630-1B9D9BEC5A0B}" dt="2023-07-05T12:20:43.328" v="3" actId="47"/>
        <pc:sldMkLst>
          <pc:docMk/>
          <pc:sldMk cId="4270430292" sldId="2076138122"/>
        </pc:sldMkLst>
      </pc:sldChg>
      <pc:sldChg chg="del">
        <pc:chgData name="Damien Aicheh" userId="d1c61494-71f4-494c-8dd8-8244e5c466b0" providerId="ADAL" clId="{B30A8975-B542-4A10-9630-1B9D9BEC5A0B}" dt="2023-07-05T12:20:43.328" v="3" actId="47"/>
        <pc:sldMkLst>
          <pc:docMk/>
          <pc:sldMk cId="845456907" sldId="2076138123"/>
        </pc:sldMkLst>
      </pc:sldChg>
      <pc:sldChg chg="del">
        <pc:chgData name="Damien Aicheh" userId="d1c61494-71f4-494c-8dd8-8244e5c466b0" providerId="ADAL" clId="{B30A8975-B542-4A10-9630-1B9D9BEC5A0B}" dt="2023-07-05T12:20:43.328" v="3" actId="47"/>
        <pc:sldMkLst>
          <pc:docMk/>
          <pc:sldMk cId="3982360875" sldId="2076138125"/>
        </pc:sldMkLst>
      </pc:sldChg>
      <pc:sldChg chg="del">
        <pc:chgData name="Damien Aicheh" userId="d1c61494-71f4-494c-8dd8-8244e5c466b0" providerId="ADAL" clId="{B30A8975-B542-4A10-9630-1B9D9BEC5A0B}" dt="2023-07-05T12:20:43.328" v="3" actId="47"/>
        <pc:sldMkLst>
          <pc:docMk/>
          <pc:sldMk cId="1381357865" sldId="2076138127"/>
        </pc:sldMkLst>
      </pc:sldChg>
      <pc:sldChg chg="del">
        <pc:chgData name="Damien Aicheh" userId="d1c61494-71f4-494c-8dd8-8244e5c466b0" providerId="ADAL" clId="{B30A8975-B542-4A10-9630-1B9D9BEC5A0B}" dt="2023-07-05T12:20:43.328" v="3" actId="47"/>
        <pc:sldMkLst>
          <pc:docMk/>
          <pc:sldMk cId="1552607931" sldId="2076138128"/>
        </pc:sldMkLst>
      </pc:sldChg>
      <pc:sldChg chg="del">
        <pc:chgData name="Damien Aicheh" userId="d1c61494-71f4-494c-8dd8-8244e5c466b0" providerId="ADAL" clId="{B30A8975-B542-4A10-9630-1B9D9BEC5A0B}" dt="2023-07-05T12:20:43.328" v="3" actId="47"/>
        <pc:sldMkLst>
          <pc:docMk/>
          <pc:sldMk cId="3991775850" sldId="2076138129"/>
        </pc:sldMkLst>
      </pc:sldChg>
      <pc:sldChg chg="del">
        <pc:chgData name="Damien Aicheh" userId="d1c61494-71f4-494c-8dd8-8244e5c466b0" providerId="ADAL" clId="{B30A8975-B542-4A10-9630-1B9D9BEC5A0B}" dt="2023-07-05T12:20:43.328" v="3" actId="47"/>
        <pc:sldMkLst>
          <pc:docMk/>
          <pc:sldMk cId="4272758838" sldId="2076138132"/>
        </pc:sldMkLst>
      </pc:sldChg>
      <pc:sldChg chg="del">
        <pc:chgData name="Damien Aicheh" userId="d1c61494-71f4-494c-8dd8-8244e5c466b0" providerId="ADAL" clId="{B30A8975-B542-4A10-9630-1B9D9BEC5A0B}" dt="2023-07-05T12:20:40.592" v="1" actId="47"/>
        <pc:sldMkLst>
          <pc:docMk/>
          <pc:sldMk cId="2172415052" sldId="2076138135"/>
        </pc:sldMkLst>
      </pc:sldChg>
      <pc:sldChg chg="del">
        <pc:chgData name="Damien Aicheh" userId="d1c61494-71f4-494c-8dd8-8244e5c466b0" providerId="ADAL" clId="{B30A8975-B542-4A10-9630-1B9D9BEC5A0B}" dt="2023-07-05T12:20:40.592" v="1" actId="47"/>
        <pc:sldMkLst>
          <pc:docMk/>
          <pc:sldMk cId="2884104106" sldId="2076138136"/>
        </pc:sldMkLst>
      </pc:sldChg>
      <pc:sldChg chg="del">
        <pc:chgData name="Damien Aicheh" userId="d1c61494-71f4-494c-8dd8-8244e5c466b0" providerId="ADAL" clId="{B30A8975-B542-4A10-9630-1B9D9BEC5A0B}" dt="2023-07-05T12:20:40.592" v="1" actId="47"/>
        <pc:sldMkLst>
          <pc:docMk/>
          <pc:sldMk cId="2252308632" sldId="2076138137"/>
        </pc:sldMkLst>
      </pc:sldChg>
      <pc:sldChg chg="del">
        <pc:chgData name="Damien Aicheh" userId="d1c61494-71f4-494c-8dd8-8244e5c466b0" providerId="ADAL" clId="{B30A8975-B542-4A10-9630-1B9D9BEC5A0B}" dt="2023-07-05T12:20:40.592" v="1" actId="47"/>
        <pc:sldMkLst>
          <pc:docMk/>
          <pc:sldMk cId="249440943" sldId="2076138138"/>
        </pc:sldMkLst>
      </pc:sldChg>
      <pc:sldChg chg="del">
        <pc:chgData name="Damien Aicheh" userId="d1c61494-71f4-494c-8dd8-8244e5c466b0" providerId="ADAL" clId="{B30A8975-B542-4A10-9630-1B9D9BEC5A0B}" dt="2023-07-05T12:20:40.592" v="1" actId="47"/>
        <pc:sldMkLst>
          <pc:docMk/>
          <pc:sldMk cId="3903519989" sldId="2076138139"/>
        </pc:sldMkLst>
      </pc:sldChg>
      <pc:sldChg chg="del">
        <pc:chgData name="Damien Aicheh" userId="d1c61494-71f4-494c-8dd8-8244e5c466b0" providerId="ADAL" clId="{B30A8975-B542-4A10-9630-1B9D9BEC5A0B}" dt="2023-07-05T12:20:40.592" v="1" actId="47"/>
        <pc:sldMkLst>
          <pc:docMk/>
          <pc:sldMk cId="2649741482" sldId="2076138140"/>
        </pc:sldMkLst>
      </pc:sldChg>
      <pc:sldChg chg="del">
        <pc:chgData name="Damien Aicheh" userId="d1c61494-71f4-494c-8dd8-8244e5c466b0" providerId="ADAL" clId="{B30A8975-B542-4A10-9630-1B9D9BEC5A0B}" dt="2023-07-05T12:20:40.592" v="1" actId="47"/>
        <pc:sldMkLst>
          <pc:docMk/>
          <pc:sldMk cId="3398049485" sldId="2076138141"/>
        </pc:sldMkLst>
      </pc:sldChg>
      <pc:sldChg chg="del">
        <pc:chgData name="Damien Aicheh" userId="d1c61494-71f4-494c-8dd8-8244e5c466b0" providerId="ADAL" clId="{B30A8975-B542-4A10-9630-1B9D9BEC5A0B}" dt="2023-07-05T12:20:24.994" v="0" actId="47"/>
        <pc:sldMkLst>
          <pc:docMk/>
          <pc:sldMk cId="1904903965" sldId="2076138142"/>
        </pc:sldMkLst>
      </pc:sldChg>
      <pc:sldChg chg="del">
        <pc:chgData name="Damien Aicheh" userId="d1c61494-71f4-494c-8dd8-8244e5c466b0" providerId="ADAL" clId="{B30A8975-B542-4A10-9630-1B9D9BEC5A0B}" dt="2023-07-05T12:20:42.176" v="2" actId="47"/>
        <pc:sldMkLst>
          <pc:docMk/>
          <pc:sldMk cId="778753065" sldId="2076138143"/>
        </pc:sldMkLst>
      </pc:sldChg>
      <pc:sldChg chg="del">
        <pc:chgData name="Damien Aicheh" userId="d1c61494-71f4-494c-8dd8-8244e5c466b0" providerId="ADAL" clId="{B30A8975-B542-4A10-9630-1B9D9BEC5A0B}" dt="2023-07-05T12:20:43.328" v="3" actId="47"/>
        <pc:sldMkLst>
          <pc:docMk/>
          <pc:sldMk cId="2550419232" sldId="2076138148"/>
        </pc:sldMkLst>
      </pc:sldChg>
      <pc:sldChg chg="addSp modSp mod">
        <pc:chgData name="Damien Aicheh" userId="d1c61494-71f4-494c-8dd8-8244e5c466b0" providerId="ADAL" clId="{B30A8975-B542-4A10-9630-1B9D9BEC5A0B}" dt="2023-07-09T08:29:30.027" v="15" actId="20577"/>
        <pc:sldMkLst>
          <pc:docMk/>
          <pc:sldMk cId="2557597647" sldId="2076138150"/>
        </pc:sldMkLst>
        <pc:spChg chg="add mod">
          <ac:chgData name="Damien Aicheh" userId="d1c61494-71f4-494c-8dd8-8244e5c466b0" providerId="ADAL" clId="{B30A8975-B542-4A10-9630-1B9D9BEC5A0B}" dt="2023-07-09T08:29:30.027" v="15" actId="20577"/>
          <ac:spMkLst>
            <pc:docMk/>
            <pc:sldMk cId="2557597647" sldId="2076138150"/>
            <ac:spMk id="2" creationId="{BD3FD3AA-41AF-00DC-0F97-554906977137}"/>
          </ac:spMkLst>
        </pc:spChg>
        <pc:spChg chg="mod">
          <ac:chgData name="Damien Aicheh" userId="d1c61494-71f4-494c-8dd8-8244e5c466b0" providerId="ADAL" clId="{B30A8975-B542-4A10-9630-1B9D9BEC5A0B}" dt="2023-07-07T08:16:41.138" v="12" actId="20577"/>
          <ac:spMkLst>
            <pc:docMk/>
            <pc:sldMk cId="2557597647" sldId="2076138150"/>
            <ac:spMk id="5" creationId="{007C2C26-EFD2-E847-AEA7-5CEF245E0904}"/>
          </ac:spMkLst>
        </pc:spChg>
      </pc:sldChg>
      <pc:sldChg chg="del">
        <pc:chgData name="Damien Aicheh" userId="d1c61494-71f4-494c-8dd8-8244e5c466b0" providerId="ADAL" clId="{B30A8975-B542-4A10-9630-1B9D9BEC5A0B}" dt="2023-07-05T12:20:44.589" v="4" actId="47"/>
        <pc:sldMkLst>
          <pc:docMk/>
          <pc:sldMk cId="444346663" sldId="2076138152"/>
        </pc:sldMkLst>
      </pc:sldChg>
      <pc:sldChg chg="del">
        <pc:chgData name="Damien Aicheh" userId="d1c61494-71f4-494c-8dd8-8244e5c466b0" providerId="ADAL" clId="{B30A8975-B542-4A10-9630-1B9D9BEC5A0B}" dt="2023-07-05T12:20:44.589" v="4" actId="47"/>
        <pc:sldMkLst>
          <pc:docMk/>
          <pc:sldMk cId="3081669715" sldId="2076138153"/>
        </pc:sldMkLst>
      </pc:sldChg>
      <pc:sldChg chg="del">
        <pc:chgData name="Damien Aicheh" userId="d1c61494-71f4-494c-8dd8-8244e5c466b0" providerId="ADAL" clId="{B30A8975-B542-4A10-9630-1B9D9BEC5A0B}" dt="2023-07-05T12:20:44.589" v="4" actId="47"/>
        <pc:sldMkLst>
          <pc:docMk/>
          <pc:sldMk cId="3708952411" sldId="2076138154"/>
        </pc:sldMkLst>
      </pc:sldChg>
      <pc:sldChg chg="del">
        <pc:chgData name="Damien Aicheh" userId="d1c61494-71f4-494c-8dd8-8244e5c466b0" providerId="ADAL" clId="{B30A8975-B542-4A10-9630-1B9D9BEC5A0B}" dt="2023-07-05T12:20:44.589" v="4" actId="47"/>
        <pc:sldMkLst>
          <pc:docMk/>
          <pc:sldMk cId="3640021620" sldId="2076138155"/>
        </pc:sldMkLst>
      </pc:sldChg>
      <pc:sldChg chg="del">
        <pc:chgData name="Damien Aicheh" userId="d1c61494-71f4-494c-8dd8-8244e5c466b0" providerId="ADAL" clId="{B30A8975-B542-4A10-9630-1B9D9BEC5A0B}" dt="2023-07-05T12:20:44.589" v="4" actId="47"/>
        <pc:sldMkLst>
          <pc:docMk/>
          <pc:sldMk cId="414364006" sldId="2076138156"/>
        </pc:sldMkLst>
      </pc:sldChg>
      <pc:sldChg chg="del">
        <pc:chgData name="Damien Aicheh" userId="d1c61494-71f4-494c-8dd8-8244e5c466b0" providerId="ADAL" clId="{B30A8975-B542-4A10-9630-1B9D9BEC5A0B}" dt="2023-07-05T12:20:55.214" v="6" actId="47"/>
        <pc:sldMkLst>
          <pc:docMk/>
          <pc:sldMk cId="4144805653" sldId="2076138157"/>
        </pc:sldMkLst>
      </pc:sldChg>
      <pc:sldChg chg="del">
        <pc:chgData name="Damien Aicheh" userId="d1c61494-71f4-494c-8dd8-8244e5c466b0" providerId="ADAL" clId="{B30A8975-B542-4A10-9630-1B9D9BEC5A0B}" dt="2023-07-05T12:20:55.214" v="6" actId="47"/>
        <pc:sldMkLst>
          <pc:docMk/>
          <pc:sldMk cId="3173467247" sldId="2076138158"/>
        </pc:sldMkLst>
      </pc:sldChg>
      <pc:sldChg chg="del">
        <pc:chgData name="Damien Aicheh" userId="d1c61494-71f4-494c-8dd8-8244e5c466b0" providerId="ADAL" clId="{B30A8975-B542-4A10-9630-1B9D9BEC5A0B}" dt="2023-07-05T12:20:55.214" v="6" actId="47"/>
        <pc:sldMkLst>
          <pc:docMk/>
          <pc:sldMk cId="2215855292" sldId="2076138159"/>
        </pc:sldMkLst>
      </pc:sldChg>
      <pc:sldChg chg="del">
        <pc:chgData name="Damien Aicheh" userId="d1c61494-71f4-494c-8dd8-8244e5c466b0" providerId="ADAL" clId="{B30A8975-B542-4A10-9630-1B9D9BEC5A0B}" dt="2023-07-05T12:20:55.214" v="6" actId="47"/>
        <pc:sldMkLst>
          <pc:docMk/>
          <pc:sldMk cId="3383965377" sldId="2076138160"/>
        </pc:sldMkLst>
      </pc:sldChg>
      <pc:sldChg chg="del">
        <pc:chgData name="Damien Aicheh" userId="d1c61494-71f4-494c-8dd8-8244e5c466b0" providerId="ADAL" clId="{B30A8975-B542-4A10-9630-1B9D9BEC5A0B}" dt="2023-07-05T12:20:55.214" v="6" actId="47"/>
        <pc:sldMkLst>
          <pc:docMk/>
          <pc:sldMk cId="280821246" sldId="2076138162"/>
        </pc:sldMkLst>
      </pc:sldChg>
      <pc:sldChg chg="del">
        <pc:chgData name="Damien Aicheh" userId="d1c61494-71f4-494c-8dd8-8244e5c466b0" providerId="ADAL" clId="{B30A8975-B542-4A10-9630-1B9D9BEC5A0B}" dt="2023-07-05T12:20:55.214" v="6" actId="47"/>
        <pc:sldMkLst>
          <pc:docMk/>
          <pc:sldMk cId="3177818934" sldId="2076138164"/>
        </pc:sldMkLst>
      </pc:sldChg>
      <pc:sldChg chg="del">
        <pc:chgData name="Damien Aicheh" userId="d1c61494-71f4-494c-8dd8-8244e5c466b0" providerId="ADAL" clId="{B30A8975-B542-4A10-9630-1B9D9BEC5A0B}" dt="2023-07-05T12:20:55.214" v="6" actId="47"/>
        <pc:sldMkLst>
          <pc:docMk/>
          <pc:sldMk cId="1861611498" sldId="2076138165"/>
        </pc:sldMkLst>
      </pc:sldChg>
      <pc:sldChg chg="del">
        <pc:chgData name="Damien Aicheh" userId="d1c61494-71f4-494c-8dd8-8244e5c466b0" providerId="ADAL" clId="{B30A8975-B542-4A10-9630-1B9D9BEC5A0B}" dt="2023-07-05T12:20:55.214" v="6" actId="47"/>
        <pc:sldMkLst>
          <pc:docMk/>
          <pc:sldMk cId="3529301807" sldId="2076138166"/>
        </pc:sldMkLst>
      </pc:sldChg>
      <pc:sldChg chg="del">
        <pc:chgData name="Damien Aicheh" userId="d1c61494-71f4-494c-8dd8-8244e5c466b0" providerId="ADAL" clId="{B30A8975-B542-4A10-9630-1B9D9BEC5A0B}" dt="2023-07-05T12:20:55.214" v="6" actId="47"/>
        <pc:sldMkLst>
          <pc:docMk/>
          <pc:sldMk cId="3123130227" sldId="2076138167"/>
        </pc:sldMkLst>
      </pc:sldChg>
      <pc:sldChg chg="del">
        <pc:chgData name="Damien Aicheh" userId="d1c61494-71f4-494c-8dd8-8244e5c466b0" providerId="ADAL" clId="{B30A8975-B542-4A10-9630-1B9D9BEC5A0B}" dt="2023-07-05T12:20:55.214" v="6" actId="47"/>
        <pc:sldMkLst>
          <pc:docMk/>
          <pc:sldMk cId="4155026016" sldId="2076138169"/>
        </pc:sldMkLst>
      </pc:sldChg>
      <pc:sldChg chg="del">
        <pc:chgData name="Damien Aicheh" userId="d1c61494-71f4-494c-8dd8-8244e5c466b0" providerId="ADAL" clId="{B30A8975-B542-4A10-9630-1B9D9BEC5A0B}" dt="2023-07-05T12:20:55.214" v="6" actId="47"/>
        <pc:sldMkLst>
          <pc:docMk/>
          <pc:sldMk cId="2099825018" sldId="2076138170"/>
        </pc:sldMkLst>
      </pc:sldChg>
      <pc:sldChg chg="del">
        <pc:chgData name="Damien Aicheh" userId="d1c61494-71f4-494c-8dd8-8244e5c466b0" providerId="ADAL" clId="{B30A8975-B542-4A10-9630-1B9D9BEC5A0B}" dt="2023-07-05T12:20:55.214" v="6" actId="47"/>
        <pc:sldMkLst>
          <pc:docMk/>
          <pc:sldMk cId="3455129449" sldId="2076138171"/>
        </pc:sldMkLst>
      </pc:sldChg>
      <pc:sldChg chg="del">
        <pc:chgData name="Damien Aicheh" userId="d1c61494-71f4-494c-8dd8-8244e5c466b0" providerId="ADAL" clId="{B30A8975-B542-4A10-9630-1B9D9BEC5A0B}" dt="2023-07-05T12:20:55.214" v="6" actId="47"/>
        <pc:sldMkLst>
          <pc:docMk/>
          <pc:sldMk cId="1413985633" sldId="2076138172"/>
        </pc:sldMkLst>
      </pc:sldChg>
      <pc:sldChg chg="del">
        <pc:chgData name="Damien Aicheh" userId="d1c61494-71f4-494c-8dd8-8244e5c466b0" providerId="ADAL" clId="{B30A8975-B542-4A10-9630-1B9D9BEC5A0B}" dt="2023-07-05T12:20:44.589" v="4" actId="47"/>
        <pc:sldMkLst>
          <pc:docMk/>
          <pc:sldMk cId="528137448" sldId="2076138175"/>
        </pc:sldMkLst>
      </pc:sldChg>
      <pc:sldChg chg="del">
        <pc:chgData name="Damien Aicheh" userId="d1c61494-71f4-494c-8dd8-8244e5c466b0" providerId="ADAL" clId="{B30A8975-B542-4A10-9630-1B9D9BEC5A0B}" dt="2023-07-05T12:20:55.214" v="6" actId="47"/>
        <pc:sldMkLst>
          <pc:docMk/>
          <pc:sldMk cId="3178299763" sldId="2076138176"/>
        </pc:sldMkLst>
      </pc:sldChg>
      <pc:sldChg chg="del">
        <pc:chgData name="Damien Aicheh" userId="d1c61494-71f4-494c-8dd8-8244e5c466b0" providerId="ADAL" clId="{B30A8975-B542-4A10-9630-1B9D9BEC5A0B}" dt="2023-07-05T12:20:55.214" v="6" actId="47"/>
        <pc:sldMkLst>
          <pc:docMk/>
          <pc:sldMk cId="4248862938" sldId="2076138177"/>
        </pc:sldMkLst>
      </pc:sldChg>
      <pc:sldChg chg="del">
        <pc:chgData name="Damien Aicheh" userId="d1c61494-71f4-494c-8dd8-8244e5c466b0" providerId="ADAL" clId="{B30A8975-B542-4A10-9630-1B9D9BEC5A0B}" dt="2023-07-05T12:20:55.214" v="6" actId="47"/>
        <pc:sldMkLst>
          <pc:docMk/>
          <pc:sldMk cId="381795038" sldId="2076138180"/>
        </pc:sldMkLst>
      </pc:sldChg>
      <pc:sldChg chg="del">
        <pc:chgData name="Damien Aicheh" userId="d1c61494-71f4-494c-8dd8-8244e5c466b0" providerId="ADAL" clId="{B30A8975-B542-4A10-9630-1B9D9BEC5A0B}" dt="2023-07-05T12:20:55.214" v="6" actId="47"/>
        <pc:sldMkLst>
          <pc:docMk/>
          <pc:sldMk cId="2164751680" sldId="2076138182"/>
        </pc:sldMkLst>
      </pc:sldChg>
      <pc:sldChg chg="del">
        <pc:chgData name="Damien Aicheh" userId="d1c61494-71f4-494c-8dd8-8244e5c466b0" providerId="ADAL" clId="{B30A8975-B542-4A10-9630-1B9D9BEC5A0B}" dt="2023-07-05T12:20:55.214" v="6" actId="47"/>
        <pc:sldMkLst>
          <pc:docMk/>
          <pc:sldMk cId="691195073" sldId="2076138183"/>
        </pc:sldMkLst>
      </pc:sldChg>
      <pc:sldChg chg="del">
        <pc:chgData name="Damien Aicheh" userId="d1c61494-71f4-494c-8dd8-8244e5c466b0" providerId="ADAL" clId="{B30A8975-B542-4A10-9630-1B9D9BEC5A0B}" dt="2023-07-05T12:20:55.214" v="6" actId="47"/>
        <pc:sldMkLst>
          <pc:docMk/>
          <pc:sldMk cId="3612265953" sldId="2076138184"/>
        </pc:sldMkLst>
      </pc:sldChg>
      <pc:sldChg chg="del">
        <pc:chgData name="Damien Aicheh" userId="d1c61494-71f4-494c-8dd8-8244e5c466b0" providerId="ADAL" clId="{B30A8975-B542-4A10-9630-1B9D9BEC5A0B}" dt="2023-07-05T12:20:55.214" v="6" actId="47"/>
        <pc:sldMkLst>
          <pc:docMk/>
          <pc:sldMk cId="44515756" sldId="2076138188"/>
        </pc:sldMkLst>
      </pc:sldChg>
      <pc:sldChg chg="del">
        <pc:chgData name="Damien Aicheh" userId="d1c61494-71f4-494c-8dd8-8244e5c466b0" providerId="ADAL" clId="{B30A8975-B542-4A10-9630-1B9D9BEC5A0B}" dt="2023-07-05T12:20:55.214" v="6" actId="47"/>
        <pc:sldMkLst>
          <pc:docMk/>
          <pc:sldMk cId="3421948935" sldId="2076138190"/>
        </pc:sldMkLst>
      </pc:sldChg>
      <pc:sldChg chg="del">
        <pc:chgData name="Damien Aicheh" userId="d1c61494-71f4-494c-8dd8-8244e5c466b0" providerId="ADAL" clId="{B30A8975-B542-4A10-9630-1B9D9BEC5A0B}" dt="2023-07-05T12:20:55.214" v="6" actId="47"/>
        <pc:sldMkLst>
          <pc:docMk/>
          <pc:sldMk cId="3509104739" sldId="2076138191"/>
        </pc:sldMkLst>
      </pc:sldChg>
      <pc:sldChg chg="del">
        <pc:chgData name="Damien Aicheh" userId="d1c61494-71f4-494c-8dd8-8244e5c466b0" providerId="ADAL" clId="{B30A8975-B542-4A10-9630-1B9D9BEC5A0B}" dt="2023-07-05T12:20:55.214" v="6" actId="47"/>
        <pc:sldMkLst>
          <pc:docMk/>
          <pc:sldMk cId="3230891872" sldId="2076138192"/>
        </pc:sldMkLst>
      </pc:sldChg>
      <pc:sldChg chg="del">
        <pc:chgData name="Damien Aicheh" userId="d1c61494-71f4-494c-8dd8-8244e5c466b0" providerId="ADAL" clId="{B30A8975-B542-4A10-9630-1B9D9BEC5A0B}" dt="2023-07-05T12:20:55.214" v="6" actId="47"/>
        <pc:sldMkLst>
          <pc:docMk/>
          <pc:sldMk cId="2386045285" sldId="2076138193"/>
        </pc:sldMkLst>
      </pc:sldChg>
      <pc:sldChg chg="del">
        <pc:chgData name="Damien Aicheh" userId="d1c61494-71f4-494c-8dd8-8244e5c466b0" providerId="ADAL" clId="{B30A8975-B542-4A10-9630-1B9D9BEC5A0B}" dt="2023-07-05T12:20:55.214" v="6" actId="47"/>
        <pc:sldMkLst>
          <pc:docMk/>
          <pc:sldMk cId="1302849635" sldId="2076138194"/>
        </pc:sldMkLst>
      </pc:sldChg>
      <pc:sldChg chg="del">
        <pc:chgData name="Damien Aicheh" userId="d1c61494-71f4-494c-8dd8-8244e5c466b0" providerId="ADAL" clId="{B30A8975-B542-4A10-9630-1B9D9BEC5A0B}" dt="2023-07-05T12:20:55.214" v="6" actId="47"/>
        <pc:sldMkLst>
          <pc:docMk/>
          <pc:sldMk cId="4078960621" sldId="2076138195"/>
        </pc:sldMkLst>
      </pc:sldChg>
      <pc:sldChg chg="del">
        <pc:chgData name="Damien Aicheh" userId="d1c61494-71f4-494c-8dd8-8244e5c466b0" providerId="ADAL" clId="{B30A8975-B542-4A10-9630-1B9D9BEC5A0B}" dt="2023-07-05T12:20:55.214" v="6" actId="47"/>
        <pc:sldMkLst>
          <pc:docMk/>
          <pc:sldMk cId="3237662925" sldId="2076138197"/>
        </pc:sldMkLst>
      </pc:sldChg>
      <pc:sldChg chg="del">
        <pc:chgData name="Damien Aicheh" userId="d1c61494-71f4-494c-8dd8-8244e5c466b0" providerId="ADAL" clId="{B30A8975-B542-4A10-9630-1B9D9BEC5A0B}" dt="2023-07-05T12:20:55.214" v="6" actId="47"/>
        <pc:sldMkLst>
          <pc:docMk/>
          <pc:sldMk cId="3008085411" sldId="2076138198"/>
        </pc:sldMkLst>
      </pc:sldChg>
      <pc:sldChg chg="del">
        <pc:chgData name="Damien Aicheh" userId="d1c61494-71f4-494c-8dd8-8244e5c466b0" providerId="ADAL" clId="{B30A8975-B542-4A10-9630-1B9D9BEC5A0B}" dt="2023-07-05T12:20:55.214" v="6" actId="47"/>
        <pc:sldMkLst>
          <pc:docMk/>
          <pc:sldMk cId="2508277588" sldId="2076138199"/>
        </pc:sldMkLst>
      </pc:sldChg>
      <pc:sldChg chg="del">
        <pc:chgData name="Damien Aicheh" userId="d1c61494-71f4-494c-8dd8-8244e5c466b0" providerId="ADAL" clId="{B30A8975-B542-4A10-9630-1B9D9BEC5A0B}" dt="2023-07-05T12:20:55.214" v="6" actId="47"/>
        <pc:sldMkLst>
          <pc:docMk/>
          <pc:sldMk cId="2394438575" sldId="2076138200"/>
        </pc:sldMkLst>
      </pc:sldChg>
      <pc:sldChg chg="del">
        <pc:chgData name="Damien Aicheh" userId="d1c61494-71f4-494c-8dd8-8244e5c466b0" providerId="ADAL" clId="{B30A8975-B542-4A10-9630-1B9D9BEC5A0B}" dt="2023-07-05T12:20:55.214" v="6" actId="47"/>
        <pc:sldMkLst>
          <pc:docMk/>
          <pc:sldMk cId="2563162469" sldId="2076138201"/>
        </pc:sldMkLst>
      </pc:sldChg>
      <pc:sldChg chg="del">
        <pc:chgData name="Damien Aicheh" userId="d1c61494-71f4-494c-8dd8-8244e5c466b0" providerId="ADAL" clId="{B30A8975-B542-4A10-9630-1B9D9BEC5A0B}" dt="2023-07-05T12:20:55.214" v="6" actId="47"/>
        <pc:sldMkLst>
          <pc:docMk/>
          <pc:sldMk cId="3891270772" sldId="2076138202"/>
        </pc:sldMkLst>
      </pc:sldChg>
      <pc:sldChg chg="del">
        <pc:chgData name="Damien Aicheh" userId="d1c61494-71f4-494c-8dd8-8244e5c466b0" providerId="ADAL" clId="{B30A8975-B542-4A10-9630-1B9D9BEC5A0B}" dt="2023-07-05T12:20:55.214" v="6" actId="47"/>
        <pc:sldMkLst>
          <pc:docMk/>
          <pc:sldMk cId="32366091" sldId="2076138203"/>
        </pc:sldMkLst>
      </pc:sldChg>
      <pc:sldChg chg="del">
        <pc:chgData name="Damien Aicheh" userId="d1c61494-71f4-494c-8dd8-8244e5c466b0" providerId="ADAL" clId="{B30A8975-B542-4A10-9630-1B9D9BEC5A0B}" dt="2023-07-05T12:20:55.214" v="6" actId="47"/>
        <pc:sldMkLst>
          <pc:docMk/>
          <pc:sldMk cId="1484702386" sldId="2076138204"/>
        </pc:sldMkLst>
      </pc:sldChg>
      <pc:sldChg chg="del">
        <pc:chgData name="Damien Aicheh" userId="d1c61494-71f4-494c-8dd8-8244e5c466b0" providerId="ADAL" clId="{B30A8975-B542-4A10-9630-1B9D9BEC5A0B}" dt="2023-07-05T12:20:55.214" v="6" actId="47"/>
        <pc:sldMkLst>
          <pc:docMk/>
          <pc:sldMk cId="763266344" sldId="2076138205"/>
        </pc:sldMkLst>
      </pc:sldChg>
      <pc:sldChg chg="del">
        <pc:chgData name="Damien Aicheh" userId="d1c61494-71f4-494c-8dd8-8244e5c466b0" providerId="ADAL" clId="{B30A8975-B542-4A10-9630-1B9D9BEC5A0B}" dt="2023-07-05T12:20:55.214" v="6" actId="47"/>
        <pc:sldMkLst>
          <pc:docMk/>
          <pc:sldMk cId="3957381261" sldId="2076138206"/>
        </pc:sldMkLst>
      </pc:sldChg>
      <pc:sldChg chg="del">
        <pc:chgData name="Damien Aicheh" userId="d1c61494-71f4-494c-8dd8-8244e5c466b0" providerId="ADAL" clId="{B30A8975-B542-4A10-9630-1B9D9BEC5A0B}" dt="2023-07-05T12:20:55.214" v="6" actId="47"/>
        <pc:sldMkLst>
          <pc:docMk/>
          <pc:sldMk cId="2880716560" sldId="2076138207"/>
        </pc:sldMkLst>
      </pc:sldChg>
      <pc:sldChg chg="del">
        <pc:chgData name="Damien Aicheh" userId="d1c61494-71f4-494c-8dd8-8244e5c466b0" providerId="ADAL" clId="{B30A8975-B542-4A10-9630-1B9D9BEC5A0B}" dt="2023-07-05T12:20:55.214" v="6" actId="47"/>
        <pc:sldMkLst>
          <pc:docMk/>
          <pc:sldMk cId="2663287782" sldId="2076138208"/>
        </pc:sldMkLst>
      </pc:sldChg>
      <pc:sldChg chg="del">
        <pc:chgData name="Damien Aicheh" userId="d1c61494-71f4-494c-8dd8-8244e5c466b0" providerId="ADAL" clId="{B30A8975-B542-4A10-9630-1B9D9BEC5A0B}" dt="2023-07-05T12:20:55.214" v="6" actId="47"/>
        <pc:sldMkLst>
          <pc:docMk/>
          <pc:sldMk cId="2074230347" sldId="2076138209"/>
        </pc:sldMkLst>
      </pc:sldChg>
      <pc:sldChg chg="del">
        <pc:chgData name="Damien Aicheh" userId="d1c61494-71f4-494c-8dd8-8244e5c466b0" providerId="ADAL" clId="{B30A8975-B542-4A10-9630-1B9D9BEC5A0B}" dt="2023-07-05T12:20:55.214" v="6" actId="47"/>
        <pc:sldMkLst>
          <pc:docMk/>
          <pc:sldMk cId="2570567623" sldId="2076138299"/>
        </pc:sldMkLst>
      </pc:sldChg>
      <pc:sldChg chg="del">
        <pc:chgData name="Damien Aicheh" userId="d1c61494-71f4-494c-8dd8-8244e5c466b0" providerId="ADAL" clId="{B30A8975-B542-4A10-9630-1B9D9BEC5A0B}" dt="2023-07-05T12:20:55.214" v="6" actId="47"/>
        <pc:sldMkLst>
          <pc:docMk/>
          <pc:sldMk cId="2774367658" sldId="2076138300"/>
        </pc:sldMkLst>
      </pc:sldChg>
      <pc:sldChg chg="del">
        <pc:chgData name="Damien Aicheh" userId="d1c61494-71f4-494c-8dd8-8244e5c466b0" providerId="ADAL" clId="{B30A8975-B542-4A10-9630-1B9D9BEC5A0B}" dt="2023-07-05T12:20:55.214" v="6" actId="47"/>
        <pc:sldMkLst>
          <pc:docMk/>
          <pc:sldMk cId="2763491361" sldId="2076138302"/>
        </pc:sldMkLst>
      </pc:sldChg>
      <pc:sldChg chg="del">
        <pc:chgData name="Damien Aicheh" userId="d1c61494-71f4-494c-8dd8-8244e5c466b0" providerId="ADAL" clId="{B30A8975-B542-4A10-9630-1B9D9BEC5A0B}" dt="2023-07-05T12:20:55.214" v="6" actId="47"/>
        <pc:sldMkLst>
          <pc:docMk/>
          <pc:sldMk cId="207448826" sldId="2076138303"/>
        </pc:sldMkLst>
      </pc:sldChg>
      <pc:sldChg chg="del">
        <pc:chgData name="Damien Aicheh" userId="d1c61494-71f4-494c-8dd8-8244e5c466b0" providerId="ADAL" clId="{B30A8975-B542-4A10-9630-1B9D9BEC5A0B}" dt="2023-07-05T12:20:55.214" v="6" actId="47"/>
        <pc:sldMkLst>
          <pc:docMk/>
          <pc:sldMk cId="3644760810" sldId="2076138304"/>
        </pc:sldMkLst>
      </pc:sldChg>
      <pc:sldChg chg="del">
        <pc:chgData name="Damien Aicheh" userId="d1c61494-71f4-494c-8dd8-8244e5c466b0" providerId="ADAL" clId="{B30A8975-B542-4A10-9630-1B9D9BEC5A0B}" dt="2023-07-05T12:20:55.214" v="6" actId="47"/>
        <pc:sldMkLst>
          <pc:docMk/>
          <pc:sldMk cId="3099262969" sldId="2076138305"/>
        </pc:sldMkLst>
      </pc:sldChg>
      <pc:sldChg chg="del">
        <pc:chgData name="Damien Aicheh" userId="d1c61494-71f4-494c-8dd8-8244e5c466b0" providerId="ADAL" clId="{B30A8975-B542-4A10-9630-1B9D9BEC5A0B}" dt="2023-07-05T12:20:55.214" v="6" actId="47"/>
        <pc:sldMkLst>
          <pc:docMk/>
          <pc:sldMk cId="2658491260" sldId="2076138306"/>
        </pc:sldMkLst>
      </pc:sldChg>
      <pc:sldChg chg="del">
        <pc:chgData name="Damien Aicheh" userId="d1c61494-71f4-494c-8dd8-8244e5c466b0" providerId="ADAL" clId="{B30A8975-B542-4A10-9630-1B9D9BEC5A0B}" dt="2023-07-05T12:20:55.214" v="6" actId="47"/>
        <pc:sldMkLst>
          <pc:docMk/>
          <pc:sldMk cId="1007267395" sldId="2076138307"/>
        </pc:sldMkLst>
      </pc:sldChg>
      <pc:sldChg chg="del">
        <pc:chgData name="Damien Aicheh" userId="d1c61494-71f4-494c-8dd8-8244e5c466b0" providerId="ADAL" clId="{B30A8975-B542-4A10-9630-1B9D9BEC5A0B}" dt="2023-07-05T12:20:55.214" v="6" actId="47"/>
        <pc:sldMkLst>
          <pc:docMk/>
          <pc:sldMk cId="1912114020" sldId="2076138308"/>
        </pc:sldMkLst>
      </pc:sldChg>
      <pc:sldChg chg="del">
        <pc:chgData name="Damien Aicheh" userId="d1c61494-71f4-494c-8dd8-8244e5c466b0" providerId="ADAL" clId="{B30A8975-B542-4A10-9630-1B9D9BEC5A0B}" dt="2023-07-05T12:20:55.214" v="6" actId="47"/>
        <pc:sldMkLst>
          <pc:docMk/>
          <pc:sldMk cId="997750767" sldId="2076138309"/>
        </pc:sldMkLst>
      </pc:sldChg>
      <pc:sldChg chg="del">
        <pc:chgData name="Damien Aicheh" userId="d1c61494-71f4-494c-8dd8-8244e5c466b0" providerId="ADAL" clId="{B30A8975-B542-4A10-9630-1B9D9BEC5A0B}" dt="2023-07-05T12:20:55.214" v="6" actId="47"/>
        <pc:sldMkLst>
          <pc:docMk/>
          <pc:sldMk cId="2379388487" sldId="2076138310"/>
        </pc:sldMkLst>
      </pc:sldChg>
      <pc:sldChg chg="del">
        <pc:chgData name="Damien Aicheh" userId="d1c61494-71f4-494c-8dd8-8244e5c466b0" providerId="ADAL" clId="{B30A8975-B542-4A10-9630-1B9D9BEC5A0B}" dt="2023-07-05T12:20:55.214" v="6" actId="47"/>
        <pc:sldMkLst>
          <pc:docMk/>
          <pc:sldMk cId="4001241255" sldId="2076138311"/>
        </pc:sldMkLst>
      </pc:sldChg>
      <pc:sldChg chg="del">
        <pc:chgData name="Damien Aicheh" userId="d1c61494-71f4-494c-8dd8-8244e5c466b0" providerId="ADAL" clId="{B30A8975-B542-4A10-9630-1B9D9BEC5A0B}" dt="2023-07-05T12:20:55.214" v="6" actId="47"/>
        <pc:sldMkLst>
          <pc:docMk/>
          <pc:sldMk cId="4239772718" sldId="2076138312"/>
        </pc:sldMkLst>
      </pc:sldChg>
      <pc:sldChg chg="del">
        <pc:chgData name="Damien Aicheh" userId="d1c61494-71f4-494c-8dd8-8244e5c466b0" providerId="ADAL" clId="{B30A8975-B542-4A10-9630-1B9D9BEC5A0B}" dt="2023-07-05T12:20:55.214" v="6" actId="47"/>
        <pc:sldMkLst>
          <pc:docMk/>
          <pc:sldMk cId="118123280" sldId="2076138313"/>
        </pc:sldMkLst>
      </pc:sldChg>
      <pc:sldChg chg="del">
        <pc:chgData name="Damien Aicheh" userId="d1c61494-71f4-494c-8dd8-8244e5c466b0" providerId="ADAL" clId="{B30A8975-B542-4A10-9630-1B9D9BEC5A0B}" dt="2023-07-05T12:20:55.214" v="6" actId="47"/>
        <pc:sldMkLst>
          <pc:docMk/>
          <pc:sldMk cId="3698288206" sldId="2076138314"/>
        </pc:sldMkLst>
      </pc:sldChg>
      <pc:sldChg chg="del">
        <pc:chgData name="Damien Aicheh" userId="d1c61494-71f4-494c-8dd8-8244e5c466b0" providerId="ADAL" clId="{B30A8975-B542-4A10-9630-1B9D9BEC5A0B}" dt="2023-07-05T12:20:55.214" v="6" actId="47"/>
        <pc:sldMkLst>
          <pc:docMk/>
          <pc:sldMk cId="3882311192" sldId="2076138315"/>
        </pc:sldMkLst>
      </pc:sldChg>
      <pc:sldChg chg="del">
        <pc:chgData name="Damien Aicheh" userId="d1c61494-71f4-494c-8dd8-8244e5c466b0" providerId="ADAL" clId="{B30A8975-B542-4A10-9630-1B9D9BEC5A0B}" dt="2023-07-05T12:20:55.214" v="6" actId="47"/>
        <pc:sldMkLst>
          <pc:docMk/>
          <pc:sldMk cId="2449305155" sldId="2076138316"/>
        </pc:sldMkLst>
      </pc:sldChg>
      <pc:sldChg chg="del">
        <pc:chgData name="Damien Aicheh" userId="d1c61494-71f4-494c-8dd8-8244e5c466b0" providerId="ADAL" clId="{B30A8975-B542-4A10-9630-1B9D9BEC5A0B}" dt="2023-07-05T12:20:55.214" v="6" actId="47"/>
        <pc:sldMkLst>
          <pc:docMk/>
          <pc:sldMk cId="1024891871" sldId="2076138317"/>
        </pc:sldMkLst>
      </pc:sldChg>
      <pc:sldChg chg="del">
        <pc:chgData name="Damien Aicheh" userId="d1c61494-71f4-494c-8dd8-8244e5c466b0" providerId="ADAL" clId="{B30A8975-B542-4A10-9630-1B9D9BEC5A0B}" dt="2023-07-05T12:20:55.214" v="6" actId="47"/>
        <pc:sldMkLst>
          <pc:docMk/>
          <pc:sldMk cId="4118636388" sldId="2076138318"/>
        </pc:sldMkLst>
      </pc:sldChg>
      <pc:sldChg chg="del">
        <pc:chgData name="Damien Aicheh" userId="d1c61494-71f4-494c-8dd8-8244e5c466b0" providerId="ADAL" clId="{B30A8975-B542-4A10-9630-1B9D9BEC5A0B}" dt="2023-07-05T12:20:55.214" v="6" actId="47"/>
        <pc:sldMkLst>
          <pc:docMk/>
          <pc:sldMk cId="1369425493" sldId="2076138319"/>
        </pc:sldMkLst>
      </pc:sldChg>
      <pc:sldChg chg="del">
        <pc:chgData name="Damien Aicheh" userId="d1c61494-71f4-494c-8dd8-8244e5c466b0" providerId="ADAL" clId="{B30A8975-B542-4A10-9630-1B9D9BEC5A0B}" dt="2023-07-05T12:20:55.214" v="6" actId="47"/>
        <pc:sldMkLst>
          <pc:docMk/>
          <pc:sldMk cId="4265813636" sldId="2076138320"/>
        </pc:sldMkLst>
      </pc:sldChg>
      <pc:sldChg chg="del">
        <pc:chgData name="Damien Aicheh" userId="d1c61494-71f4-494c-8dd8-8244e5c466b0" providerId="ADAL" clId="{B30A8975-B542-4A10-9630-1B9D9BEC5A0B}" dt="2023-07-05T12:20:55.214" v="6" actId="47"/>
        <pc:sldMkLst>
          <pc:docMk/>
          <pc:sldMk cId="2728017098" sldId="2076138321"/>
        </pc:sldMkLst>
      </pc:sldChg>
      <pc:sldChg chg="del">
        <pc:chgData name="Damien Aicheh" userId="d1c61494-71f4-494c-8dd8-8244e5c466b0" providerId="ADAL" clId="{B30A8975-B542-4A10-9630-1B9D9BEC5A0B}" dt="2023-07-05T12:20:55.214" v="6" actId="47"/>
        <pc:sldMkLst>
          <pc:docMk/>
          <pc:sldMk cId="1307914384" sldId="2076138322"/>
        </pc:sldMkLst>
      </pc:sldChg>
      <pc:sldChg chg="del">
        <pc:chgData name="Damien Aicheh" userId="d1c61494-71f4-494c-8dd8-8244e5c466b0" providerId="ADAL" clId="{B30A8975-B542-4A10-9630-1B9D9BEC5A0B}" dt="2023-07-05T12:20:55.214" v="6" actId="47"/>
        <pc:sldMkLst>
          <pc:docMk/>
          <pc:sldMk cId="1039701800" sldId="2076138323"/>
        </pc:sldMkLst>
      </pc:sldChg>
      <pc:sldChg chg="del">
        <pc:chgData name="Damien Aicheh" userId="d1c61494-71f4-494c-8dd8-8244e5c466b0" providerId="ADAL" clId="{B30A8975-B542-4A10-9630-1B9D9BEC5A0B}" dt="2023-07-05T12:20:55.214" v="6" actId="47"/>
        <pc:sldMkLst>
          <pc:docMk/>
          <pc:sldMk cId="3561978922" sldId="2076138324"/>
        </pc:sldMkLst>
      </pc:sldChg>
      <pc:sldChg chg="del">
        <pc:chgData name="Damien Aicheh" userId="d1c61494-71f4-494c-8dd8-8244e5c466b0" providerId="ADAL" clId="{B30A8975-B542-4A10-9630-1B9D9BEC5A0B}" dt="2023-07-05T12:20:55.214" v="6" actId="47"/>
        <pc:sldMkLst>
          <pc:docMk/>
          <pc:sldMk cId="3369861628" sldId="2076138325"/>
        </pc:sldMkLst>
      </pc:sldChg>
      <pc:sldChg chg="del">
        <pc:chgData name="Damien Aicheh" userId="d1c61494-71f4-494c-8dd8-8244e5c466b0" providerId="ADAL" clId="{B30A8975-B542-4A10-9630-1B9D9BEC5A0B}" dt="2023-07-05T12:20:55.214" v="6" actId="47"/>
        <pc:sldMkLst>
          <pc:docMk/>
          <pc:sldMk cId="2244328841" sldId="2076138326"/>
        </pc:sldMkLst>
      </pc:sldChg>
      <pc:sldChg chg="del">
        <pc:chgData name="Damien Aicheh" userId="d1c61494-71f4-494c-8dd8-8244e5c466b0" providerId="ADAL" clId="{B30A8975-B542-4A10-9630-1B9D9BEC5A0B}" dt="2023-07-05T12:20:55.214" v="6" actId="47"/>
        <pc:sldMkLst>
          <pc:docMk/>
          <pc:sldMk cId="884674336" sldId="2076138328"/>
        </pc:sldMkLst>
      </pc:sldChg>
      <pc:sldChg chg="del">
        <pc:chgData name="Damien Aicheh" userId="d1c61494-71f4-494c-8dd8-8244e5c466b0" providerId="ADAL" clId="{B30A8975-B542-4A10-9630-1B9D9BEC5A0B}" dt="2023-07-05T12:20:55.214" v="6" actId="47"/>
        <pc:sldMkLst>
          <pc:docMk/>
          <pc:sldMk cId="3616164703" sldId="2076138329"/>
        </pc:sldMkLst>
      </pc:sldChg>
      <pc:sldChg chg="del">
        <pc:chgData name="Damien Aicheh" userId="d1c61494-71f4-494c-8dd8-8244e5c466b0" providerId="ADAL" clId="{B30A8975-B542-4A10-9630-1B9D9BEC5A0B}" dt="2023-07-05T12:20:55.214" v="6" actId="47"/>
        <pc:sldMkLst>
          <pc:docMk/>
          <pc:sldMk cId="2355842231" sldId="2076138330"/>
        </pc:sldMkLst>
      </pc:sldChg>
      <pc:sldChg chg="del">
        <pc:chgData name="Damien Aicheh" userId="d1c61494-71f4-494c-8dd8-8244e5c466b0" providerId="ADAL" clId="{B30A8975-B542-4A10-9630-1B9D9BEC5A0B}" dt="2023-07-05T12:20:55.214" v="6" actId="47"/>
        <pc:sldMkLst>
          <pc:docMk/>
          <pc:sldMk cId="1949310347" sldId="2076138333"/>
        </pc:sldMkLst>
      </pc:sldChg>
      <pc:sldChg chg="del">
        <pc:chgData name="Damien Aicheh" userId="d1c61494-71f4-494c-8dd8-8244e5c466b0" providerId="ADAL" clId="{B30A8975-B542-4A10-9630-1B9D9BEC5A0B}" dt="2023-07-05T12:20:55.214" v="6" actId="47"/>
        <pc:sldMkLst>
          <pc:docMk/>
          <pc:sldMk cId="1766348205" sldId="2076138334"/>
        </pc:sldMkLst>
      </pc:sldChg>
      <pc:sldChg chg="del">
        <pc:chgData name="Damien Aicheh" userId="d1c61494-71f4-494c-8dd8-8244e5c466b0" providerId="ADAL" clId="{B30A8975-B542-4A10-9630-1B9D9BEC5A0B}" dt="2023-07-05T12:20:55.214" v="6" actId="47"/>
        <pc:sldMkLst>
          <pc:docMk/>
          <pc:sldMk cId="3949327446" sldId="2076138335"/>
        </pc:sldMkLst>
      </pc:sldChg>
      <pc:sldChg chg="del">
        <pc:chgData name="Damien Aicheh" userId="d1c61494-71f4-494c-8dd8-8244e5c466b0" providerId="ADAL" clId="{B30A8975-B542-4A10-9630-1B9D9BEC5A0B}" dt="2023-07-05T12:20:55.214" v="6" actId="47"/>
        <pc:sldMkLst>
          <pc:docMk/>
          <pc:sldMk cId="945562601" sldId="2076138336"/>
        </pc:sldMkLst>
      </pc:sldChg>
      <pc:sldChg chg="del">
        <pc:chgData name="Damien Aicheh" userId="d1c61494-71f4-494c-8dd8-8244e5c466b0" providerId="ADAL" clId="{B30A8975-B542-4A10-9630-1B9D9BEC5A0B}" dt="2023-07-05T12:20:55.214" v="6" actId="47"/>
        <pc:sldMkLst>
          <pc:docMk/>
          <pc:sldMk cId="3031092944" sldId="2076138337"/>
        </pc:sldMkLst>
      </pc:sldChg>
      <pc:sldChg chg="del">
        <pc:chgData name="Damien Aicheh" userId="d1c61494-71f4-494c-8dd8-8244e5c466b0" providerId="ADAL" clId="{B30A8975-B542-4A10-9630-1B9D9BEC5A0B}" dt="2023-07-05T12:20:55.214" v="6" actId="47"/>
        <pc:sldMkLst>
          <pc:docMk/>
          <pc:sldMk cId="2730120918" sldId="2076138338"/>
        </pc:sldMkLst>
      </pc:sldChg>
      <pc:sldChg chg="del">
        <pc:chgData name="Damien Aicheh" userId="d1c61494-71f4-494c-8dd8-8244e5c466b0" providerId="ADAL" clId="{B30A8975-B542-4A10-9630-1B9D9BEC5A0B}" dt="2023-07-05T12:20:55.214" v="6" actId="47"/>
        <pc:sldMkLst>
          <pc:docMk/>
          <pc:sldMk cId="649021519" sldId="2076138339"/>
        </pc:sldMkLst>
      </pc:sldChg>
      <pc:sldChg chg="del">
        <pc:chgData name="Damien Aicheh" userId="d1c61494-71f4-494c-8dd8-8244e5c466b0" providerId="ADAL" clId="{B30A8975-B542-4A10-9630-1B9D9BEC5A0B}" dt="2023-07-05T12:20:55.214" v="6" actId="47"/>
        <pc:sldMkLst>
          <pc:docMk/>
          <pc:sldMk cId="105626663" sldId="2076138340"/>
        </pc:sldMkLst>
      </pc:sldChg>
      <pc:sldChg chg="del">
        <pc:chgData name="Damien Aicheh" userId="d1c61494-71f4-494c-8dd8-8244e5c466b0" providerId="ADAL" clId="{B30A8975-B542-4A10-9630-1B9D9BEC5A0B}" dt="2023-07-05T12:20:55.214" v="6" actId="47"/>
        <pc:sldMkLst>
          <pc:docMk/>
          <pc:sldMk cId="866931641" sldId="2076138341"/>
        </pc:sldMkLst>
      </pc:sldChg>
      <pc:sldChg chg="del">
        <pc:chgData name="Damien Aicheh" userId="d1c61494-71f4-494c-8dd8-8244e5c466b0" providerId="ADAL" clId="{B30A8975-B542-4A10-9630-1B9D9BEC5A0B}" dt="2023-07-05T12:20:55.214" v="6" actId="47"/>
        <pc:sldMkLst>
          <pc:docMk/>
          <pc:sldMk cId="361226269" sldId="2076138342"/>
        </pc:sldMkLst>
      </pc:sldChg>
      <pc:sldChg chg="del">
        <pc:chgData name="Damien Aicheh" userId="d1c61494-71f4-494c-8dd8-8244e5c466b0" providerId="ADAL" clId="{B30A8975-B542-4A10-9630-1B9D9BEC5A0B}" dt="2023-07-05T12:20:55.214" v="6" actId="47"/>
        <pc:sldMkLst>
          <pc:docMk/>
          <pc:sldMk cId="2848180668" sldId="2076138343"/>
        </pc:sldMkLst>
      </pc:sldChg>
      <pc:sldChg chg="del">
        <pc:chgData name="Damien Aicheh" userId="d1c61494-71f4-494c-8dd8-8244e5c466b0" providerId="ADAL" clId="{B30A8975-B542-4A10-9630-1B9D9BEC5A0B}" dt="2023-07-05T12:20:55.214" v="6" actId="47"/>
        <pc:sldMkLst>
          <pc:docMk/>
          <pc:sldMk cId="3783475969" sldId="2076138344"/>
        </pc:sldMkLst>
      </pc:sldChg>
      <pc:sldChg chg="del">
        <pc:chgData name="Damien Aicheh" userId="d1c61494-71f4-494c-8dd8-8244e5c466b0" providerId="ADAL" clId="{B30A8975-B542-4A10-9630-1B9D9BEC5A0B}" dt="2023-07-05T12:20:55.214" v="6" actId="47"/>
        <pc:sldMkLst>
          <pc:docMk/>
          <pc:sldMk cId="3470711815" sldId="2076138346"/>
        </pc:sldMkLst>
      </pc:sldChg>
      <pc:sldChg chg="del">
        <pc:chgData name="Damien Aicheh" userId="d1c61494-71f4-494c-8dd8-8244e5c466b0" providerId="ADAL" clId="{B30A8975-B542-4A10-9630-1B9D9BEC5A0B}" dt="2023-07-05T12:20:55.214" v="6" actId="47"/>
        <pc:sldMkLst>
          <pc:docMk/>
          <pc:sldMk cId="1589207015" sldId="2076138348"/>
        </pc:sldMkLst>
      </pc:sldChg>
      <pc:sldChg chg="del">
        <pc:chgData name="Damien Aicheh" userId="d1c61494-71f4-494c-8dd8-8244e5c466b0" providerId="ADAL" clId="{B30A8975-B542-4A10-9630-1B9D9BEC5A0B}" dt="2023-07-05T12:20:55.214" v="6" actId="47"/>
        <pc:sldMkLst>
          <pc:docMk/>
          <pc:sldMk cId="1986140965" sldId="2076138349"/>
        </pc:sldMkLst>
      </pc:sldChg>
      <pc:sldChg chg="del">
        <pc:chgData name="Damien Aicheh" userId="d1c61494-71f4-494c-8dd8-8244e5c466b0" providerId="ADAL" clId="{B30A8975-B542-4A10-9630-1B9D9BEC5A0B}" dt="2023-07-05T12:20:55.214" v="6" actId="47"/>
        <pc:sldMkLst>
          <pc:docMk/>
          <pc:sldMk cId="4037970142" sldId="2076138350"/>
        </pc:sldMkLst>
      </pc:sldChg>
      <pc:sldChg chg="del">
        <pc:chgData name="Damien Aicheh" userId="d1c61494-71f4-494c-8dd8-8244e5c466b0" providerId="ADAL" clId="{B30A8975-B542-4A10-9630-1B9D9BEC5A0B}" dt="2023-07-05T12:20:55.214" v="6" actId="47"/>
        <pc:sldMkLst>
          <pc:docMk/>
          <pc:sldMk cId="2362207475" sldId="2076138351"/>
        </pc:sldMkLst>
      </pc:sldChg>
      <pc:sldChg chg="del">
        <pc:chgData name="Damien Aicheh" userId="d1c61494-71f4-494c-8dd8-8244e5c466b0" providerId="ADAL" clId="{B30A8975-B542-4A10-9630-1B9D9BEC5A0B}" dt="2023-07-05T12:20:55.214" v="6" actId="47"/>
        <pc:sldMkLst>
          <pc:docMk/>
          <pc:sldMk cId="3180676401" sldId="2076138352"/>
        </pc:sldMkLst>
      </pc:sldChg>
      <pc:sldChg chg="del">
        <pc:chgData name="Damien Aicheh" userId="d1c61494-71f4-494c-8dd8-8244e5c466b0" providerId="ADAL" clId="{B30A8975-B542-4A10-9630-1B9D9BEC5A0B}" dt="2023-07-05T12:20:55.214" v="6" actId="47"/>
        <pc:sldMkLst>
          <pc:docMk/>
          <pc:sldMk cId="1324987588" sldId="2076138353"/>
        </pc:sldMkLst>
      </pc:sldChg>
      <pc:sldChg chg="del">
        <pc:chgData name="Damien Aicheh" userId="d1c61494-71f4-494c-8dd8-8244e5c466b0" providerId="ADAL" clId="{B30A8975-B542-4A10-9630-1B9D9BEC5A0B}" dt="2023-07-05T12:20:55.214" v="6" actId="47"/>
        <pc:sldMkLst>
          <pc:docMk/>
          <pc:sldMk cId="1988609497" sldId="2076138354"/>
        </pc:sldMkLst>
      </pc:sldChg>
      <pc:sldChg chg="del">
        <pc:chgData name="Damien Aicheh" userId="d1c61494-71f4-494c-8dd8-8244e5c466b0" providerId="ADAL" clId="{B30A8975-B542-4A10-9630-1B9D9BEC5A0B}" dt="2023-07-05T12:20:55.214" v="6" actId="47"/>
        <pc:sldMkLst>
          <pc:docMk/>
          <pc:sldMk cId="2227034454" sldId="2076138355"/>
        </pc:sldMkLst>
      </pc:sldChg>
      <pc:sldChg chg="del">
        <pc:chgData name="Damien Aicheh" userId="d1c61494-71f4-494c-8dd8-8244e5c466b0" providerId="ADAL" clId="{B30A8975-B542-4A10-9630-1B9D9BEC5A0B}" dt="2023-07-05T12:20:55.214" v="6" actId="47"/>
        <pc:sldMkLst>
          <pc:docMk/>
          <pc:sldMk cId="1527309980" sldId="2076138356"/>
        </pc:sldMkLst>
      </pc:sldChg>
      <pc:sldChg chg="del">
        <pc:chgData name="Damien Aicheh" userId="d1c61494-71f4-494c-8dd8-8244e5c466b0" providerId="ADAL" clId="{B30A8975-B542-4A10-9630-1B9D9BEC5A0B}" dt="2023-07-05T12:20:55.214" v="6" actId="47"/>
        <pc:sldMkLst>
          <pc:docMk/>
          <pc:sldMk cId="369536400" sldId="2076138358"/>
        </pc:sldMkLst>
      </pc:sldChg>
      <pc:sldChg chg="del">
        <pc:chgData name="Damien Aicheh" userId="d1c61494-71f4-494c-8dd8-8244e5c466b0" providerId="ADAL" clId="{B30A8975-B542-4A10-9630-1B9D9BEC5A0B}" dt="2023-07-05T12:20:55.214" v="6" actId="47"/>
        <pc:sldMkLst>
          <pc:docMk/>
          <pc:sldMk cId="1254801271" sldId="2076138359"/>
        </pc:sldMkLst>
      </pc:sldChg>
      <pc:sldChg chg="del">
        <pc:chgData name="Damien Aicheh" userId="d1c61494-71f4-494c-8dd8-8244e5c466b0" providerId="ADAL" clId="{B30A8975-B542-4A10-9630-1B9D9BEC5A0B}" dt="2023-07-05T12:20:55.214" v="6" actId="47"/>
        <pc:sldMkLst>
          <pc:docMk/>
          <pc:sldMk cId="3108190311" sldId="2076138360"/>
        </pc:sldMkLst>
      </pc:sldChg>
      <pc:sldChg chg="del">
        <pc:chgData name="Damien Aicheh" userId="d1c61494-71f4-494c-8dd8-8244e5c466b0" providerId="ADAL" clId="{B30A8975-B542-4A10-9630-1B9D9BEC5A0B}" dt="2023-07-05T12:20:55.214" v="6" actId="47"/>
        <pc:sldMkLst>
          <pc:docMk/>
          <pc:sldMk cId="2221678835" sldId="2076138361"/>
        </pc:sldMkLst>
      </pc:sldChg>
      <pc:sldChg chg="del">
        <pc:chgData name="Damien Aicheh" userId="d1c61494-71f4-494c-8dd8-8244e5c466b0" providerId="ADAL" clId="{B30A8975-B542-4A10-9630-1B9D9BEC5A0B}" dt="2023-07-05T12:20:55.214" v="6" actId="47"/>
        <pc:sldMkLst>
          <pc:docMk/>
          <pc:sldMk cId="35394362" sldId="2076138362"/>
        </pc:sldMkLst>
      </pc:sldChg>
      <pc:sldChg chg="del">
        <pc:chgData name="Damien Aicheh" userId="d1c61494-71f4-494c-8dd8-8244e5c466b0" providerId="ADAL" clId="{B30A8975-B542-4A10-9630-1B9D9BEC5A0B}" dt="2023-07-05T12:20:55.214" v="6" actId="47"/>
        <pc:sldMkLst>
          <pc:docMk/>
          <pc:sldMk cId="1405480985" sldId="2076138363"/>
        </pc:sldMkLst>
      </pc:sldChg>
      <pc:sldChg chg="del">
        <pc:chgData name="Damien Aicheh" userId="d1c61494-71f4-494c-8dd8-8244e5c466b0" providerId="ADAL" clId="{B30A8975-B542-4A10-9630-1B9D9BEC5A0B}" dt="2023-07-05T12:20:55.214" v="6" actId="47"/>
        <pc:sldMkLst>
          <pc:docMk/>
          <pc:sldMk cId="3474249983" sldId="2076138364"/>
        </pc:sldMkLst>
      </pc:sldChg>
      <pc:sldChg chg="del">
        <pc:chgData name="Damien Aicheh" userId="d1c61494-71f4-494c-8dd8-8244e5c466b0" providerId="ADAL" clId="{B30A8975-B542-4A10-9630-1B9D9BEC5A0B}" dt="2023-07-05T12:20:55.214" v="6" actId="47"/>
        <pc:sldMkLst>
          <pc:docMk/>
          <pc:sldMk cId="1047661464" sldId="2076138365"/>
        </pc:sldMkLst>
      </pc:sldChg>
      <pc:sldChg chg="del">
        <pc:chgData name="Damien Aicheh" userId="d1c61494-71f4-494c-8dd8-8244e5c466b0" providerId="ADAL" clId="{B30A8975-B542-4A10-9630-1B9D9BEC5A0B}" dt="2023-07-05T12:20:55.214" v="6" actId="47"/>
        <pc:sldMkLst>
          <pc:docMk/>
          <pc:sldMk cId="2039260508" sldId="2076138366"/>
        </pc:sldMkLst>
      </pc:sldChg>
      <pc:sldChg chg="del">
        <pc:chgData name="Damien Aicheh" userId="d1c61494-71f4-494c-8dd8-8244e5c466b0" providerId="ADAL" clId="{B30A8975-B542-4A10-9630-1B9D9BEC5A0B}" dt="2023-07-05T12:20:55.214" v="6" actId="47"/>
        <pc:sldMkLst>
          <pc:docMk/>
          <pc:sldMk cId="1783099321" sldId="2076138367"/>
        </pc:sldMkLst>
      </pc:sldChg>
      <pc:sldChg chg="del">
        <pc:chgData name="Damien Aicheh" userId="d1c61494-71f4-494c-8dd8-8244e5c466b0" providerId="ADAL" clId="{B30A8975-B542-4A10-9630-1B9D9BEC5A0B}" dt="2023-07-05T12:20:55.214" v="6" actId="47"/>
        <pc:sldMkLst>
          <pc:docMk/>
          <pc:sldMk cId="3582263476" sldId="2076138368"/>
        </pc:sldMkLst>
      </pc:sldChg>
      <pc:sldChg chg="del">
        <pc:chgData name="Damien Aicheh" userId="d1c61494-71f4-494c-8dd8-8244e5c466b0" providerId="ADAL" clId="{B30A8975-B542-4A10-9630-1B9D9BEC5A0B}" dt="2023-07-05T12:20:55.214" v="6" actId="47"/>
        <pc:sldMkLst>
          <pc:docMk/>
          <pc:sldMk cId="2598081084" sldId="2076138370"/>
        </pc:sldMkLst>
      </pc:sldChg>
      <pc:sldChg chg="del">
        <pc:chgData name="Damien Aicheh" userId="d1c61494-71f4-494c-8dd8-8244e5c466b0" providerId="ADAL" clId="{B30A8975-B542-4A10-9630-1B9D9BEC5A0B}" dt="2023-07-05T12:20:55.214" v="6" actId="47"/>
        <pc:sldMkLst>
          <pc:docMk/>
          <pc:sldMk cId="3491098714" sldId="2076138371"/>
        </pc:sldMkLst>
      </pc:sldChg>
      <pc:sldChg chg="del">
        <pc:chgData name="Damien Aicheh" userId="d1c61494-71f4-494c-8dd8-8244e5c466b0" providerId="ADAL" clId="{B30A8975-B542-4A10-9630-1B9D9BEC5A0B}" dt="2023-07-05T12:20:55.214" v="6" actId="47"/>
        <pc:sldMkLst>
          <pc:docMk/>
          <pc:sldMk cId="1862045611" sldId="2076138372"/>
        </pc:sldMkLst>
      </pc:sldChg>
      <pc:sldChg chg="del">
        <pc:chgData name="Damien Aicheh" userId="d1c61494-71f4-494c-8dd8-8244e5c466b0" providerId="ADAL" clId="{B30A8975-B542-4A10-9630-1B9D9BEC5A0B}" dt="2023-07-05T12:20:55.214" v="6" actId="47"/>
        <pc:sldMkLst>
          <pc:docMk/>
          <pc:sldMk cId="1328873894" sldId="2076138373"/>
        </pc:sldMkLst>
      </pc:sldChg>
      <pc:sldChg chg="del">
        <pc:chgData name="Damien Aicheh" userId="d1c61494-71f4-494c-8dd8-8244e5c466b0" providerId="ADAL" clId="{B30A8975-B542-4A10-9630-1B9D9BEC5A0B}" dt="2023-07-05T12:20:55.214" v="6" actId="47"/>
        <pc:sldMkLst>
          <pc:docMk/>
          <pc:sldMk cId="2013696589" sldId="2076138374"/>
        </pc:sldMkLst>
      </pc:sldChg>
      <pc:sldChg chg="del">
        <pc:chgData name="Damien Aicheh" userId="d1c61494-71f4-494c-8dd8-8244e5c466b0" providerId="ADAL" clId="{B30A8975-B542-4A10-9630-1B9D9BEC5A0B}" dt="2023-07-05T12:20:55.214" v="6" actId="47"/>
        <pc:sldMkLst>
          <pc:docMk/>
          <pc:sldMk cId="3396829732" sldId="2076138376"/>
        </pc:sldMkLst>
      </pc:sldChg>
      <pc:sldChg chg="del">
        <pc:chgData name="Damien Aicheh" userId="d1c61494-71f4-494c-8dd8-8244e5c466b0" providerId="ADAL" clId="{B30A8975-B542-4A10-9630-1B9D9BEC5A0B}" dt="2023-07-05T12:20:55.214" v="6" actId="47"/>
        <pc:sldMkLst>
          <pc:docMk/>
          <pc:sldMk cId="2150284096" sldId="2076138377"/>
        </pc:sldMkLst>
      </pc:sldChg>
      <pc:sldChg chg="del">
        <pc:chgData name="Damien Aicheh" userId="d1c61494-71f4-494c-8dd8-8244e5c466b0" providerId="ADAL" clId="{B30A8975-B542-4A10-9630-1B9D9BEC5A0B}" dt="2023-07-05T12:20:55.214" v="6" actId="47"/>
        <pc:sldMkLst>
          <pc:docMk/>
          <pc:sldMk cId="2405426219" sldId="2076138378"/>
        </pc:sldMkLst>
      </pc:sldChg>
      <pc:sldChg chg="del">
        <pc:chgData name="Damien Aicheh" userId="d1c61494-71f4-494c-8dd8-8244e5c466b0" providerId="ADAL" clId="{B30A8975-B542-4A10-9630-1B9D9BEC5A0B}" dt="2023-07-05T12:20:55.214" v="6" actId="47"/>
        <pc:sldMkLst>
          <pc:docMk/>
          <pc:sldMk cId="3721854005" sldId="2076138379"/>
        </pc:sldMkLst>
      </pc:sldChg>
      <pc:sldChg chg="del">
        <pc:chgData name="Damien Aicheh" userId="d1c61494-71f4-494c-8dd8-8244e5c466b0" providerId="ADAL" clId="{B30A8975-B542-4A10-9630-1B9D9BEC5A0B}" dt="2023-07-05T12:20:55.214" v="6" actId="47"/>
        <pc:sldMkLst>
          <pc:docMk/>
          <pc:sldMk cId="3344463938" sldId="2076138380"/>
        </pc:sldMkLst>
      </pc:sldChg>
      <pc:sldChg chg="del">
        <pc:chgData name="Damien Aicheh" userId="d1c61494-71f4-494c-8dd8-8244e5c466b0" providerId="ADAL" clId="{B30A8975-B542-4A10-9630-1B9D9BEC5A0B}" dt="2023-07-05T12:20:55.214" v="6" actId="47"/>
        <pc:sldMkLst>
          <pc:docMk/>
          <pc:sldMk cId="995059532" sldId="2076138381"/>
        </pc:sldMkLst>
      </pc:sldChg>
      <pc:sldChg chg="del">
        <pc:chgData name="Damien Aicheh" userId="d1c61494-71f4-494c-8dd8-8244e5c466b0" providerId="ADAL" clId="{B30A8975-B542-4A10-9630-1B9D9BEC5A0B}" dt="2023-07-05T12:20:55.214" v="6" actId="47"/>
        <pc:sldMkLst>
          <pc:docMk/>
          <pc:sldMk cId="250109647" sldId="2076138382"/>
        </pc:sldMkLst>
      </pc:sldChg>
      <pc:sldChg chg="modSp add del mod">
        <pc:chgData name="Damien Aicheh" userId="d1c61494-71f4-494c-8dd8-8244e5c466b0" providerId="ADAL" clId="{B30A8975-B542-4A10-9630-1B9D9BEC5A0B}" dt="2023-07-05T12:24:41.637" v="11"/>
        <pc:sldMkLst>
          <pc:docMk/>
          <pc:sldMk cId="2406344891" sldId="2076138383"/>
        </pc:sldMkLst>
        <pc:spChg chg="mod">
          <ac:chgData name="Damien Aicheh" userId="d1c61494-71f4-494c-8dd8-8244e5c466b0" providerId="ADAL" clId="{B30A8975-B542-4A10-9630-1B9D9BEC5A0B}" dt="2023-07-05T12:21:45.869" v="9" actId="113"/>
          <ac:spMkLst>
            <pc:docMk/>
            <pc:sldMk cId="2406344891" sldId="2076138383"/>
            <ac:spMk id="15" creationId="{7AFD9358-0F0F-DD41-8430-DD40142A3348}"/>
          </ac:spMkLst>
        </pc:spChg>
      </pc:sldChg>
      <pc:sldChg chg="del">
        <pc:chgData name="Damien Aicheh" userId="d1c61494-71f4-494c-8dd8-8244e5c466b0" providerId="ADAL" clId="{B30A8975-B542-4A10-9630-1B9D9BEC5A0B}" dt="2023-07-05T12:20:55.214" v="6" actId="47"/>
        <pc:sldMkLst>
          <pc:docMk/>
          <pc:sldMk cId="81657020" sldId="2076138384"/>
        </pc:sldMkLst>
      </pc:sldChg>
      <pc:sldChg chg="del">
        <pc:chgData name="Damien Aicheh" userId="d1c61494-71f4-494c-8dd8-8244e5c466b0" providerId="ADAL" clId="{B30A8975-B542-4A10-9630-1B9D9BEC5A0B}" dt="2023-07-05T12:20:55.214" v="6" actId="47"/>
        <pc:sldMkLst>
          <pc:docMk/>
          <pc:sldMk cId="2437630793" sldId="2076138385"/>
        </pc:sldMkLst>
      </pc:sldChg>
      <pc:sldChg chg="del">
        <pc:chgData name="Damien Aicheh" userId="d1c61494-71f4-494c-8dd8-8244e5c466b0" providerId="ADAL" clId="{B30A8975-B542-4A10-9630-1B9D9BEC5A0B}" dt="2023-07-05T12:20:55.214" v="6" actId="47"/>
        <pc:sldMkLst>
          <pc:docMk/>
          <pc:sldMk cId="2836921877" sldId="2076138387"/>
        </pc:sldMkLst>
      </pc:sldChg>
      <pc:sldChg chg="del">
        <pc:chgData name="Damien Aicheh" userId="d1c61494-71f4-494c-8dd8-8244e5c466b0" providerId="ADAL" clId="{B30A8975-B542-4A10-9630-1B9D9BEC5A0B}" dt="2023-07-05T12:20:55.214" v="6" actId="47"/>
        <pc:sldMkLst>
          <pc:docMk/>
          <pc:sldMk cId="2785949692" sldId="2076138388"/>
        </pc:sldMkLst>
      </pc:sldChg>
      <pc:sldChg chg="del">
        <pc:chgData name="Damien Aicheh" userId="d1c61494-71f4-494c-8dd8-8244e5c466b0" providerId="ADAL" clId="{B30A8975-B542-4A10-9630-1B9D9BEC5A0B}" dt="2023-07-05T12:20:48.303" v="5" actId="47"/>
        <pc:sldMkLst>
          <pc:docMk/>
          <pc:sldMk cId="479569717" sldId="2076138389"/>
        </pc:sldMkLst>
      </pc:sldChg>
      <pc:sldMasterChg chg="delSldLayout">
        <pc:chgData name="Damien Aicheh" userId="d1c61494-71f4-494c-8dd8-8244e5c466b0" providerId="ADAL" clId="{B30A8975-B542-4A10-9630-1B9D9BEC5A0B}" dt="2023-07-05T12:20:55.214" v="6" actId="47"/>
        <pc:sldMasterMkLst>
          <pc:docMk/>
          <pc:sldMasterMk cId="1881724970" sldId="2147484551"/>
        </pc:sldMasterMkLst>
        <pc:sldLayoutChg chg="del">
          <pc:chgData name="Damien Aicheh" userId="d1c61494-71f4-494c-8dd8-8244e5c466b0" providerId="ADAL" clId="{B30A8975-B542-4A10-9630-1B9D9BEC5A0B}" dt="2023-07-05T12:20:55.214" v="6" actId="47"/>
          <pc:sldLayoutMkLst>
            <pc:docMk/>
            <pc:sldMasterMk cId="1881724970" sldId="2147484551"/>
            <pc:sldLayoutMk cId="1463442107" sldId="2147484612"/>
          </pc:sldLayoutMkLst>
        </pc:sldLayoutChg>
        <pc:sldLayoutChg chg="del">
          <pc:chgData name="Damien Aicheh" userId="d1c61494-71f4-494c-8dd8-8244e5c466b0" providerId="ADAL" clId="{B30A8975-B542-4A10-9630-1B9D9BEC5A0B}" dt="2023-07-05T12:20:43.328" v="3" actId="47"/>
          <pc:sldLayoutMkLst>
            <pc:docMk/>
            <pc:sldMasterMk cId="1881724970" sldId="2147484551"/>
            <pc:sldLayoutMk cId="3815982350" sldId="2147484613"/>
          </pc:sldLayoutMkLst>
        </pc:sldLayoutChg>
      </pc:sldMasterChg>
    </pc:docChg>
  </pc:docChgLst>
  <pc:docChgLst>
    <pc:chgData name="Damien Aicheh" userId="d1c61494-71f4-494c-8dd8-8244e5c466b0" providerId="ADAL" clId="{5A7E773B-6862-4878-B88F-FB3DEC8B0D4E}"/>
    <pc:docChg chg="undo custSel modSld">
      <pc:chgData name="Damien Aicheh" userId="d1c61494-71f4-494c-8dd8-8244e5c466b0" providerId="ADAL" clId="{5A7E773B-6862-4878-B88F-FB3DEC8B0D4E}" dt="2023-07-05T12:16:19.205" v="4" actId="2710"/>
      <pc:docMkLst>
        <pc:docMk/>
      </pc:docMkLst>
      <pc:sldChg chg="modSp mod">
        <pc:chgData name="Damien Aicheh" userId="d1c61494-71f4-494c-8dd8-8244e5c466b0" providerId="ADAL" clId="{5A7E773B-6862-4878-B88F-FB3DEC8B0D4E}" dt="2023-07-05T12:16:19.205" v="4" actId="2710"/>
        <pc:sldMkLst>
          <pc:docMk/>
          <pc:sldMk cId="1119149255" sldId="1682"/>
        </pc:sldMkLst>
        <pc:spChg chg="mod">
          <ac:chgData name="Damien Aicheh" userId="d1c61494-71f4-494c-8dd8-8244e5c466b0" providerId="ADAL" clId="{5A7E773B-6862-4878-B88F-FB3DEC8B0D4E}" dt="2023-07-05T12:16:19.205" v="4" actId="2710"/>
          <ac:spMkLst>
            <pc:docMk/>
            <pc:sldMk cId="1119149255" sldId="1682"/>
            <ac:spMk id="5" creationId="{58304294-793E-FB49-A26A-F2ADFBA94074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5FDB7B-8DB8-4A3A-95C8-7102BBC9A9E1}" type="datetime8">
              <a:rPr lang="en-US" smtClean="0">
                <a:latin typeface="Segoe UI" pitchFamily="34" charset="0"/>
              </a:rPr>
              <a:t>7/9/2023 10:29 AM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CE60099-03E7-4FA1-8A7F-E6E6CFB0F855}" type="datetime8">
              <a:rPr lang="en-US" smtClean="0"/>
              <a:t>7/9/2023 10:29 AM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8591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2912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1253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5.jpe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6.jpeg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147B7F7-3EAA-3540-BC65-00BDB110EA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7277" y="481923"/>
            <a:ext cx="1362456" cy="194066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4A36DC34-EED6-8F49-8473-3802F6C2A3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277" y="2582862"/>
            <a:ext cx="9823498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Azure presentation title </a:t>
            </a:r>
            <a:br>
              <a:rPr lang="en-US" dirty="0"/>
            </a:br>
            <a:r>
              <a:rPr lang="en-US" dirty="0"/>
              <a:t>or event name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2E500E80-DD0C-EF4F-BB7D-03960A098E1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338" y="4436713"/>
            <a:ext cx="9795376" cy="7386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 dirty="0"/>
              <a:t>Author name</a:t>
            </a:r>
            <a:br>
              <a:rPr lang="en-US" dirty="0"/>
            </a:br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29037607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FF9732-E389-084D-A7F3-09AC5EED739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7277" y="481923"/>
            <a:ext cx="1362456" cy="19406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7E4AC65-3150-034F-B089-A8B21D5F2E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277" y="2582862"/>
            <a:ext cx="5537797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Azure presentation</a:t>
            </a:r>
            <a:br>
              <a:rPr lang="en-US" dirty="0"/>
            </a:br>
            <a:r>
              <a:rPr lang="en-US" dirty="0"/>
              <a:t>title or event name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29B09652-4E45-F04D-8357-20491F718B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338" y="4436713"/>
            <a:ext cx="5521944" cy="7386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 dirty="0"/>
              <a:t>Author name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2E2926B-CE4C-8042-8EAB-E69CCC77CEF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42898" y="0"/>
            <a:ext cx="6093577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960022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FF9732-E389-084D-A7F3-09AC5EED739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7277" y="481923"/>
            <a:ext cx="1362456" cy="19406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7E4AC65-3150-034F-B089-A8B21D5F2E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277" y="2582862"/>
            <a:ext cx="5537797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Azure presentation</a:t>
            </a:r>
            <a:br>
              <a:rPr lang="en-US" dirty="0"/>
            </a:br>
            <a:r>
              <a:rPr lang="en-US" dirty="0"/>
              <a:t>title or event name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29B09652-4E45-F04D-8357-20491F718B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338" y="4436713"/>
            <a:ext cx="5521944" cy="7386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 dirty="0"/>
              <a:t>Author name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pic>
        <p:nvPicPr>
          <p:cNvPr id="2" name="Picture 1" descr="A picture containing person, window, computer, table&#10;&#10;Description automatically generated">
            <a:extLst>
              <a:ext uri="{FF2B5EF4-FFF2-40B4-BE49-F238E27FC236}">
                <a16:creationId xmlns:a16="http://schemas.microsoft.com/office/drawing/2014/main" id="{B79E2876-FB33-2646-85EE-84CA60F64DE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42898" y="-1"/>
            <a:ext cx="6093577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305822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B498CFD-6F0F-1548-B3CF-58EC8479BA8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42898" y="0"/>
            <a:ext cx="6093577" cy="69945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CFF9732-E389-084D-A7F3-09AC5EED739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7277" y="481923"/>
            <a:ext cx="1362456" cy="19406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7E4AC65-3150-034F-B089-A8B21D5F2E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277" y="2582862"/>
            <a:ext cx="5537797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Azure presentation</a:t>
            </a:r>
            <a:br>
              <a:rPr lang="en-US" dirty="0"/>
            </a:br>
            <a:r>
              <a:rPr lang="en-US" dirty="0"/>
              <a:t>title or event name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29B09652-4E45-F04D-8357-20491F718B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338" y="4436713"/>
            <a:ext cx="5521944" cy="7386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 dirty="0"/>
              <a:t>Author name</a:t>
            </a:r>
            <a:br>
              <a:rPr lang="en-US" dirty="0"/>
            </a:br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618171695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1192213"/>
            <a:ext cx="3690937" cy="917575"/>
          </a:xfrm>
          <a:prstGeom prst="rect">
            <a:avLst/>
          </a:prstGeom>
        </p:spPr>
        <p:txBody>
          <a:bodyPr lIns="0" tIns="0" rIns="0" bIns="0"/>
          <a:lstStyle>
            <a:lvl1pPr>
              <a:defRPr sz="1800" spc="0" baseline="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Contents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354764" y="1192213"/>
            <a:ext cx="558414" cy="3862387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indent="0" defTabSz="517525">
              <a:spcAft>
                <a:spcPts val="500"/>
              </a:spcAft>
              <a:buNone/>
              <a:defRPr sz="1800" spc="0" baseline="0">
                <a:solidFill>
                  <a:schemeClr val="tx2"/>
                </a:solidFill>
              </a:defRPr>
            </a:lvl1pPr>
            <a:lvl2pPr marL="228600" indent="0">
              <a:buNone/>
              <a:defRPr sz="1800"/>
            </a:lvl2pPr>
            <a:lvl3pPr marL="457200" indent="0">
              <a:buNone/>
              <a:defRPr sz="1800"/>
            </a:lvl3pPr>
            <a:lvl4pPr marL="685800" indent="0">
              <a:buNone/>
              <a:defRPr sz="1800"/>
            </a:lvl4pPr>
            <a:lvl5pPr marL="914400" indent="0">
              <a:buNone/>
              <a:defRPr sz="1800"/>
            </a:lvl5pPr>
          </a:lstStyle>
          <a:p>
            <a:pPr lvl="0"/>
            <a:r>
              <a:rPr lang="en-US" dirty="0"/>
              <a:t>##</a:t>
            </a:r>
            <a:br>
              <a:rPr lang="en-US" dirty="0"/>
            </a:br>
            <a:r>
              <a:rPr lang="en-US" dirty="0"/>
              <a:t>##</a:t>
            </a:r>
            <a:br>
              <a:rPr lang="en-US" dirty="0"/>
            </a:br>
            <a:r>
              <a:rPr lang="en-US" dirty="0"/>
              <a:t>##</a:t>
            </a:r>
            <a:br>
              <a:rPr lang="en-US" dirty="0"/>
            </a:br>
            <a:r>
              <a:rPr lang="en-US" dirty="0"/>
              <a:t>##</a:t>
            </a:r>
            <a:br>
              <a:rPr lang="en-US" dirty="0"/>
            </a:br>
            <a:r>
              <a:rPr lang="en-US" dirty="0"/>
              <a:t>##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FF941B29-79EC-DD49-A767-757BAE16FCD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913178" y="1192212"/>
            <a:ext cx="3356359" cy="3862387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indent="0" defTabSz="517525">
              <a:spcAft>
                <a:spcPts val="500"/>
              </a:spcAft>
              <a:buNone/>
              <a:defRPr sz="1800" spc="0" baseline="0">
                <a:solidFill>
                  <a:srgbClr val="000000"/>
                </a:solidFill>
              </a:defRPr>
            </a:lvl1pPr>
            <a:lvl2pPr marL="228600" indent="0">
              <a:buNone/>
              <a:defRPr sz="1800"/>
            </a:lvl2pPr>
            <a:lvl3pPr marL="457200" indent="0">
              <a:buNone/>
              <a:defRPr sz="1800"/>
            </a:lvl3pPr>
            <a:lvl4pPr marL="685800" indent="0">
              <a:buNone/>
              <a:defRPr sz="1800"/>
            </a:lvl4pPr>
            <a:lvl5pPr marL="914400" indent="0">
              <a:buNone/>
              <a:defRPr sz="1800"/>
            </a:lvl5pPr>
          </a:lstStyle>
          <a:p>
            <a:pPr lvl="0"/>
            <a:r>
              <a:rPr lang="en-US" dirty="0"/>
              <a:t>Section Title</a:t>
            </a:r>
            <a:br>
              <a:rPr lang="en-US" dirty="0"/>
            </a:br>
            <a:r>
              <a:rPr lang="en-US" dirty="0"/>
              <a:t>Section Title</a:t>
            </a:r>
            <a:br>
              <a:rPr lang="en-US" dirty="0"/>
            </a:br>
            <a:r>
              <a:rPr lang="en-US" dirty="0"/>
              <a:t>Section Title</a:t>
            </a:r>
            <a:br>
              <a:rPr lang="en-US" dirty="0"/>
            </a:br>
            <a:r>
              <a:rPr lang="en-US" dirty="0"/>
              <a:t>Section Title</a:t>
            </a:r>
            <a:br>
              <a:rPr lang="en-US" dirty="0"/>
            </a:br>
            <a:r>
              <a:rPr lang="en-US" dirty="0"/>
              <a:t>Section Title</a:t>
            </a:r>
          </a:p>
        </p:txBody>
      </p:sp>
      <p:sp>
        <p:nvSpPr>
          <p:cNvPr id="16" name="Text Box 3">
            <a:extLst>
              <a:ext uri="{FF2B5EF4-FFF2-40B4-BE49-F238E27FC236}">
                <a16:creationId xmlns:a16="http://schemas.microsoft.com/office/drawing/2014/main" id="{A2F7DAD6-99FA-B74A-87E5-BFA3CB237070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3167238818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Heading Segoe UI </a:t>
            </a:r>
            <a:r>
              <a:rPr lang="en-US" dirty="0" err="1"/>
              <a:t>Semibold</a:t>
            </a:r>
            <a:r>
              <a:rPr lang="en-US" dirty="0"/>
              <a:t> 28/32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61079"/>
            <a:ext cx="11533187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 spc="0">
                <a:solidFill>
                  <a:srgbClr val="000000"/>
                </a:solidFill>
                <a:latin typeface="+mj-lt"/>
              </a:defRPr>
            </a:lvl1pPr>
            <a:lvl2pPr marL="0" indent="0">
              <a:lnSpc>
                <a:spcPts val="2400"/>
              </a:lnSpc>
              <a:buNone/>
              <a:defRPr spc="0">
                <a:solidFill>
                  <a:srgbClr val="000000"/>
                </a:solidFill>
                <a:latin typeface="+mn-lt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1"/>
            <a:r>
              <a:rPr lang="en-US" dirty="0"/>
              <a:t>Large: subhead Segoe UI Regular 20/24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3075739"/>
            <a:ext cx="11533187" cy="22051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 b="0" spc="0">
                <a:solidFill>
                  <a:schemeClr val="tx2"/>
                </a:solidFill>
                <a:latin typeface="+mj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 spc="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Medium: paragraph heading Segoe UI </a:t>
            </a:r>
            <a:r>
              <a:rPr lang="en-US" dirty="0" err="1"/>
              <a:t>Semibold</a:t>
            </a:r>
            <a:r>
              <a:rPr lang="en-US" dirty="0"/>
              <a:t> 14/18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76E35749-090F-0542-9B4B-BF37EFC334B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65138" y="4593491"/>
            <a:ext cx="11533187" cy="15388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1000" spc="0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1000" spc="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0" indent="0">
              <a:lnSpc>
                <a:spcPct val="100000"/>
              </a:lnSpc>
              <a:buNone/>
              <a:defRPr>
                <a:solidFill>
                  <a:srgbClr val="000000"/>
                </a:solidFill>
              </a:defRPr>
            </a:lvl5pPr>
          </a:lstStyle>
          <a:p>
            <a:pPr lvl="1"/>
            <a:r>
              <a:rPr lang="en-US" dirty="0"/>
              <a:t>Small: caption body copy Segoe Regular 10/12</a:t>
            </a:r>
          </a:p>
        </p:txBody>
      </p:sp>
      <p:sp>
        <p:nvSpPr>
          <p:cNvPr id="18" name="Text Box 3">
            <a:extLst>
              <a:ext uri="{FF2B5EF4-FFF2-40B4-BE49-F238E27FC236}">
                <a16:creationId xmlns:a16="http://schemas.microsoft.com/office/drawing/2014/main" id="{19F02595-114B-2D46-ABDC-5E65D166807C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68F32AD9-0E33-284C-8468-E63BF69AF2E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63276" y="4385524"/>
            <a:ext cx="11533187" cy="207967"/>
          </a:xfrm>
          <a:prstGeom prst="rect">
            <a:avLst/>
          </a:prstGeom>
        </p:spPr>
        <p:txBody>
          <a:bodyPr tIns="0"/>
          <a:lstStyle>
            <a:lvl1pPr>
              <a:defRPr lang="en-US" sz="1000" b="1" kern="1200" spc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Small: caption title Segoe UI Bold 10/12. 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BA46FDB1-D336-7C45-BF92-D58B6C5503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63276" y="3323870"/>
            <a:ext cx="11533187" cy="22044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Medium: body copy Segoe UI Regular 14/18</a:t>
            </a:r>
          </a:p>
        </p:txBody>
      </p:sp>
    </p:spTree>
    <p:extLst>
      <p:ext uri="{BB962C8B-B14F-4D97-AF65-F5344CB8AC3E}">
        <p14:creationId xmlns:p14="http://schemas.microsoft.com/office/powerpoint/2010/main" val="822088450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Heading Segoe UI </a:t>
            </a:r>
            <a:r>
              <a:rPr lang="en-US" dirty="0" err="1"/>
              <a:t>Semibold</a:t>
            </a:r>
            <a:r>
              <a:rPr lang="en-US" dirty="0"/>
              <a:t> 28/32</a:t>
            </a:r>
          </a:p>
        </p:txBody>
      </p:sp>
      <p:sp>
        <p:nvSpPr>
          <p:cNvPr id="18" name="Text Box 3">
            <a:extLst>
              <a:ext uri="{FF2B5EF4-FFF2-40B4-BE49-F238E27FC236}">
                <a16:creationId xmlns:a16="http://schemas.microsoft.com/office/drawing/2014/main" id="{19F02595-114B-2D46-ABDC-5E65D166807C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FEE1E43F-C091-614B-AA20-F39D0AACAA1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60860"/>
            <a:ext cx="9572625" cy="33855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342900" marR="0" indent="-342900" algn="l" defTabSz="932742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lang="en-US" sz="2000" kern="1200" spc="0" baseline="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Bulleted list Segoe UI Regular 20/24. Dis </a:t>
            </a:r>
            <a:r>
              <a:rPr lang="en-US" dirty="0" err="1"/>
              <a:t>apid</a:t>
            </a:r>
            <a:r>
              <a:rPr lang="en-US" dirty="0"/>
              <a:t> es </a:t>
            </a:r>
            <a:r>
              <a:rPr lang="en-US" dirty="0" err="1"/>
              <a:t>simusanditis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ex et </a:t>
            </a:r>
            <a:r>
              <a:rPr lang="en-US" dirty="0" err="1"/>
              <a:t>illore</a:t>
            </a:r>
            <a:r>
              <a:rPr lang="en-US" dirty="0"/>
              <a:t>, </a:t>
            </a:r>
            <a:r>
              <a:rPr lang="en-US" dirty="0" err="1"/>
              <a:t>nectationet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dic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vit </a:t>
            </a:r>
            <a:r>
              <a:rPr lang="en-US" dirty="0" err="1"/>
              <a:t>velestium</a:t>
            </a:r>
            <a:r>
              <a:rPr lang="en-US" dirty="0"/>
              <a:t> </a:t>
            </a:r>
            <a:r>
              <a:rPr lang="en-US" dirty="0" err="1"/>
              <a:t>reperro</a:t>
            </a:r>
            <a:r>
              <a:rPr lang="en-US" dirty="0"/>
              <a:t> </a:t>
            </a:r>
            <a:r>
              <a:rPr lang="en-US" dirty="0" err="1"/>
              <a:t>rroviduntion</a:t>
            </a:r>
            <a:r>
              <a:rPr lang="en-US" dirty="0"/>
              <a:t> </a:t>
            </a:r>
            <a:r>
              <a:rPr lang="en-US" dirty="0" err="1"/>
              <a:t>conem</a:t>
            </a:r>
            <a:r>
              <a:rPr lang="en-US" dirty="0"/>
              <a:t> </a:t>
            </a:r>
            <a:r>
              <a:rPr lang="en-US" dirty="0" err="1"/>
              <a:t>rehend</a:t>
            </a:r>
            <a:br>
              <a:rPr lang="en-US" dirty="0"/>
            </a:br>
            <a:endParaRPr lang="en-US" dirty="0"/>
          </a:p>
          <a:p>
            <a:pPr marL="342900" marR="0" lvl="0" indent="-342900" algn="l" defTabSz="932742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Bulleted list Segoe UI Regular 20/24. Dis </a:t>
            </a:r>
            <a:r>
              <a:rPr lang="en-US" dirty="0" err="1"/>
              <a:t>apid</a:t>
            </a:r>
            <a:r>
              <a:rPr lang="en-US" dirty="0"/>
              <a:t> es </a:t>
            </a:r>
            <a:r>
              <a:rPr lang="en-US" dirty="0" err="1"/>
              <a:t>simusanditis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ex et </a:t>
            </a:r>
            <a:r>
              <a:rPr lang="en-US" dirty="0" err="1"/>
              <a:t>illore</a:t>
            </a:r>
            <a:r>
              <a:rPr lang="en-US" dirty="0"/>
              <a:t>, </a:t>
            </a:r>
            <a:r>
              <a:rPr lang="en-US" dirty="0" err="1"/>
              <a:t>nectationet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dic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vit </a:t>
            </a:r>
            <a:r>
              <a:rPr lang="en-US" dirty="0" err="1"/>
              <a:t>velestium</a:t>
            </a:r>
            <a:r>
              <a:rPr lang="en-US" dirty="0"/>
              <a:t> </a:t>
            </a:r>
            <a:r>
              <a:rPr lang="en-US" dirty="0" err="1"/>
              <a:t>reperro</a:t>
            </a:r>
            <a:r>
              <a:rPr lang="en-US" dirty="0"/>
              <a:t> </a:t>
            </a:r>
            <a:r>
              <a:rPr lang="en-US" dirty="0" err="1"/>
              <a:t>rroviduntion</a:t>
            </a:r>
            <a:r>
              <a:rPr lang="en-US" dirty="0"/>
              <a:t> </a:t>
            </a:r>
            <a:r>
              <a:rPr lang="en-US" dirty="0" err="1"/>
              <a:t>conem</a:t>
            </a:r>
            <a:r>
              <a:rPr lang="en-US" dirty="0"/>
              <a:t> </a:t>
            </a:r>
            <a:r>
              <a:rPr lang="en-US" dirty="0" err="1"/>
              <a:t>rehend</a:t>
            </a:r>
            <a:br>
              <a:rPr lang="en-US" dirty="0"/>
            </a:br>
            <a:endParaRPr lang="en-US" dirty="0"/>
          </a:p>
          <a:p>
            <a:pPr marL="342900" marR="0" lvl="0" indent="-342900" algn="l" defTabSz="932742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Bulleted list Segoe UI Regular 20/24. Dis </a:t>
            </a:r>
            <a:r>
              <a:rPr lang="en-US" dirty="0" err="1"/>
              <a:t>apid</a:t>
            </a:r>
            <a:r>
              <a:rPr lang="en-US" dirty="0"/>
              <a:t> es </a:t>
            </a:r>
            <a:r>
              <a:rPr lang="en-US" dirty="0" err="1"/>
              <a:t>simusanditis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ex et </a:t>
            </a:r>
            <a:r>
              <a:rPr lang="en-US" dirty="0" err="1"/>
              <a:t>illore</a:t>
            </a:r>
            <a:r>
              <a:rPr lang="en-US" dirty="0"/>
              <a:t>, </a:t>
            </a:r>
            <a:r>
              <a:rPr lang="en-US" dirty="0" err="1"/>
              <a:t>nectationet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dic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vit </a:t>
            </a:r>
            <a:r>
              <a:rPr lang="en-US" dirty="0" err="1"/>
              <a:t>velestium</a:t>
            </a:r>
            <a:r>
              <a:rPr lang="en-US" dirty="0"/>
              <a:t> </a:t>
            </a:r>
            <a:r>
              <a:rPr lang="en-US" dirty="0" err="1"/>
              <a:t>reperro</a:t>
            </a:r>
            <a:r>
              <a:rPr lang="en-US" dirty="0"/>
              <a:t> </a:t>
            </a:r>
            <a:r>
              <a:rPr lang="en-US" dirty="0" err="1"/>
              <a:t>rroviduntion</a:t>
            </a:r>
            <a:r>
              <a:rPr lang="en-US" dirty="0"/>
              <a:t> </a:t>
            </a:r>
            <a:r>
              <a:rPr lang="en-US" dirty="0" err="1"/>
              <a:t>conem</a:t>
            </a:r>
            <a:r>
              <a:rPr lang="en-US" dirty="0"/>
              <a:t> </a:t>
            </a:r>
            <a:r>
              <a:rPr lang="en-US" dirty="0" err="1"/>
              <a:t>rehend</a:t>
            </a:r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953445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Text option 1: three column bulleted list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60860"/>
            <a:ext cx="9572625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lang="en-US" sz="2000" kern="1200" spc="0" baseline="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Subhead Segoe UI Regular 20/24. Dis </a:t>
            </a:r>
            <a:r>
              <a:rPr lang="en-US" dirty="0" err="1"/>
              <a:t>apid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simusanditis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ex et </a:t>
            </a:r>
            <a:r>
              <a:rPr lang="en-US" dirty="0" err="1"/>
              <a:t>illore</a:t>
            </a:r>
            <a:r>
              <a:rPr lang="en-US" dirty="0"/>
              <a:t>, </a:t>
            </a:r>
            <a:r>
              <a:rPr lang="en-US" dirty="0" err="1"/>
              <a:t>nectationet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dic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vit</a:t>
            </a:r>
            <a:r>
              <a:rPr lang="en-US" dirty="0"/>
              <a:t> </a:t>
            </a:r>
            <a:r>
              <a:rPr lang="en-US" dirty="0" err="1"/>
              <a:t>velestium</a:t>
            </a:r>
            <a:r>
              <a:rPr lang="en-US" dirty="0"/>
              <a:t> </a:t>
            </a:r>
            <a:r>
              <a:rPr lang="en-US" dirty="0" err="1"/>
              <a:t>reperro</a:t>
            </a:r>
            <a:r>
              <a:rPr lang="en-US" dirty="0"/>
              <a:t> </a:t>
            </a:r>
            <a:r>
              <a:rPr lang="en-US" dirty="0" err="1"/>
              <a:t>rroviduntion</a:t>
            </a:r>
            <a:r>
              <a:rPr lang="en-US" dirty="0"/>
              <a:t> </a:t>
            </a:r>
            <a:r>
              <a:rPr lang="en-US" dirty="0" err="1"/>
              <a:t>conem</a:t>
            </a:r>
            <a:r>
              <a:rPr lang="en-US" dirty="0"/>
              <a:t> </a:t>
            </a:r>
            <a:r>
              <a:rPr lang="en-US" dirty="0" err="1"/>
              <a:t>rehend</a:t>
            </a:r>
            <a:r>
              <a:rPr lang="en-US" dirty="0"/>
              <a:t>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3214124"/>
            <a:ext cx="3690937" cy="22051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None/>
              <a:defRPr sz="1400" b="0" spc="0" baseline="0">
                <a:solidFill>
                  <a:schemeClr val="tx2"/>
                </a:solidFill>
                <a:latin typeface="+mj-lt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lang="en-US" sz="1400" kern="1200" spc="0" baseline="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</a:t>
            </a:r>
            <a:r>
              <a:rPr lang="en-US" dirty="0" err="1"/>
              <a:t>Semibold</a:t>
            </a:r>
            <a:r>
              <a:rPr lang="en-US" dirty="0"/>
              <a:t> 14/18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03383CEA-4FEB-4C9E-B7D6-3B36BC8EB75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405042" y="3214124"/>
            <a:ext cx="3690937" cy="22051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None/>
              <a:defRPr sz="1400" b="0" spc="0" baseline="0">
                <a:solidFill>
                  <a:schemeClr val="tx2"/>
                </a:solidFill>
                <a:latin typeface="+mj-lt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lang="en-US" sz="1400" kern="1200" spc="0" baseline="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</a:t>
            </a:r>
            <a:r>
              <a:rPr lang="en-US" dirty="0" err="1"/>
              <a:t>Semibold</a:t>
            </a:r>
            <a:r>
              <a:rPr lang="en-US" dirty="0"/>
              <a:t> 14/18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35007055-7118-477F-B301-DB401591FA2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13383" y="3214124"/>
            <a:ext cx="3690937" cy="22051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None/>
              <a:defRPr sz="1400" b="0" spc="0" baseline="0">
                <a:solidFill>
                  <a:schemeClr val="tx2"/>
                </a:solidFill>
                <a:latin typeface="+mj-lt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lang="en-US" sz="1400" kern="1200" spc="0" baseline="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</a:t>
            </a:r>
            <a:r>
              <a:rPr lang="en-US" dirty="0" err="1"/>
              <a:t>Semibold</a:t>
            </a:r>
            <a:r>
              <a:rPr lang="en-US" dirty="0"/>
              <a:t> 14/18</a:t>
            </a:r>
          </a:p>
        </p:txBody>
      </p:sp>
      <p:sp>
        <p:nvSpPr>
          <p:cNvPr id="23" name="Text Box 3">
            <a:extLst>
              <a:ext uri="{FF2B5EF4-FFF2-40B4-BE49-F238E27FC236}">
                <a16:creationId xmlns:a16="http://schemas.microsoft.com/office/drawing/2014/main" id="{DD31BD93-DFDF-4C46-8FDE-B1B55850B6B2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2951A14E-1D63-9E44-9361-FD57A8BD812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3276" y="3445695"/>
            <a:ext cx="3690937" cy="2067104"/>
          </a:xfrm>
          <a:prstGeom prst="rect">
            <a:avLst/>
          </a:prstGeom>
        </p:spPr>
        <p:txBody>
          <a:bodyPr lIns="0" tIns="0" rIns="0" bIns="0"/>
          <a:lstStyle>
            <a:lvl1pPr marL="285750" indent="-28575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1C3BF983-4009-1049-9AD7-C94BE3AA193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05042" y="3445695"/>
            <a:ext cx="3690937" cy="2067104"/>
          </a:xfrm>
          <a:prstGeom prst="rect">
            <a:avLst/>
          </a:prstGeom>
        </p:spPr>
        <p:txBody>
          <a:bodyPr lIns="0" tIns="0" rIns="0" bIns="0"/>
          <a:lstStyle>
            <a:lvl1pPr marL="285750" indent="-28575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361C016-E331-F44F-ACAE-52E4AE73469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20326" y="3445695"/>
            <a:ext cx="3690937" cy="2067104"/>
          </a:xfrm>
          <a:prstGeom prst="rect">
            <a:avLst/>
          </a:prstGeom>
        </p:spPr>
        <p:txBody>
          <a:bodyPr lIns="0" tIns="0" rIns="0" bIns="0"/>
          <a:lstStyle>
            <a:lvl1pPr marL="285750" indent="-28575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693854987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Text option 2: two columns copy heavy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99E39B6D-21AF-485C-B606-D6EA248988A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5138" y="2410676"/>
            <a:ext cx="3690937" cy="22051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>
              <a:spcBef>
                <a:spcPts val="1200"/>
              </a:spcBef>
            </a:pPr>
            <a:r>
              <a:rPr lang="en-US" b="0" dirty="0">
                <a:solidFill>
                  <a:schemeClr val="tx2"/>
                </a:solidFill>
                <a:latin typeface="+mj-lt"/>
              </a:rPr>
              <a:t>Paragraph title Segoe UI </a:t>
            </a:r>
            <a:r>
              <a:rPr lang="en-US" b="0" dirty="0" err="1">
                <a:solidFill>
                  <a:schemeClr val="tx2"/>
                </a:solidFill>
                <a:latin typeface="+mj-lt"/>
              </a:rPr>
              <a:t>Semibold</a:t>
            </a:r>
            <a:r>
              <a:rPr lang="en-US" b="0" dirty="0">
                <a:solidFill>
                  <a:schemeClr val="tx2"/>
                </a:solidFill>
                <a:latin typeface="+mj-lt"/>
              </a:rPr>
              <a:t> 14/18</a:t>
            </a:r>
            <a:endParaRPr lang="en-US" dirty="0"/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D0D85DDD-B7EA-4D73-BA98-A5ACF1DB2D3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89438" y="2410676"/>
            <a:ext cx="3690937" cy="22051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>
              <a:spcBef>
                <a:spcPts val="1200"/>
              </a:spcBef>
            </a:pPr>
            <a:r>
              <a:rPr lang="en-US" b="0" dirty="0">
                <a:solidFill>
                  <a:schemeClr val="tx2"/>
                </a:solidFill>
                <a:latin typeface="+mj-lt"/>
              </a:rPr>
              <a:t>Paragraph title Segoe UI </a:t>
            </a:r>
            <a:r>
              <a:rPr lang="en-US" b="0" dirty="0" err="1">
                <a:solidFill>
                  <a:schemeClr val="tx2"/>
                </a:solidFill>
                <a:latin typeface="+mj-lt"/>
              </a:rPr>
              <a:t>Semibold</a:t>
            </a:r>
            <a:r>
              <a:rPr lang="en-US" b="0" dirty="0">
                <a:solidFill>
                  <a:schemeClr val="tx2"/>
                </a:solidFill>
                <a:latin typeface="+mj-lt"/>
              </a:rPr>
              <a:t> 14/18</a:t>
            </a:r>
            <a:endParaRPr lang="en-US" dirty="0"/>
          </a:p>
        </p:txBody>
      </p:sp>
      <p:sp>
        <p:nvSpPr>
          <p:cNvPr id="13" name="Text Box 3">
            <a:extLst>
              <a:ext uri="{FF2B5EF4-FFF2-40B4-BE49-F238E27FC236}">
                <a16:creationId xmlns:a16="http://schemas.microsoft.com/office/drawing/2014/main" id="{CCDF1654-4D2D-794C-BBB7-E1447C036FDB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82A6E05B-C65A-8C44-AC8B-AA08746E666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5138" y="2645384"/>
            <a:ext cx="3690937" cy="206710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D52482AC-A354-B546-9AAD-B3E02851204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72768" y="2645384"/>
            <a:ext cx="3690937" cy="206710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118396200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74280" y="1631568"/>
            <a:ext cx="3681793" cy="3169920"/>
          </a:xfrm>
          <a:prstGeom prst="rect">
            <a:avLst/>
          </a:prstGeom>
        </p:spPr>
      </p:pic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501F238-570E-E648-9E57-DAA86A7A8ED3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474663" y="1631565"/>
            <a:ext cx="3681412" cy="316109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Drop photo here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95406" y="1631564"/>
            <a:ext cx="3684970" cy="3161093"/>
          </a:xfrm>
          <a:prstGeom prst="rect">
            <a:avLst/>
          </a:prstGeom>
        </p:spPr>
      </p:pic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5877AA6F-F5D0-8349-8D7F-7A036C53AFEC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4389438" y="1631566"/>
            <a:ext cx="3690937" cy="316109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Drop photo here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07388" y="1631566"/>
            <a:ext cx="3681793" cy="3165507"/>
          </a:xfrm>
          <a:prstGeom prst="rect">
            <a:avLst/>
          </a:prstGeom>
        </p:spPr>
      </p:pic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83A4321-3796-F044-9126-51A6AA308B77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8307388" y="1631565"/>
            <a:ext cx="3681412" cy="3161095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Drop photo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Text option 3: three columns images and text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026024"/>
            <a:ext cx="3690937" cy="22051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>
              <a:spcBef>
                <a:spcPts val="1200"/>
              </a:spcBef>
            </a:pPr>
            <a:r>
              <a:rPr lang="en-US" b="0" dirty="0">
                <a:solidFill>
                  <a:schemeClr val="tx2"/>
                </a:solidFill>
                <a:latin typeface="+mj-lt"/>
              </a:rPr>
              <a:t>Paragraph title Segoe UI </a:t>
            </a:r>
            <a:r>
              <a:rPr lang="en-US" b="0" dirty="0" err="1">
                <a:solidFill>
                  <a:schemeClr val="tx2"/>
                </a:solidFill>
                <a:latin typeface="+mj-lt"/>
              </a:rPr>
              <a:t>Semibold</a:t>
            </a:r>
            <a:r>
              <a:rPr lang="en-US" b="0" dirty="0">
                <a:solidFill>
                  <a:schemeClr val="tx2"/>
                </a:solidFill>
                <a:latin typeface="+mj-lt"/>
              </a:rPr>
              <a:t> 14/18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7388" y="5026024"/>
            <a:ext cx="3690937" cy="22051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>
              <a:spcBef>
                <a:spcPts val="1200"/>
              </a:spcBef>
            </a:pPr>
            <a:r>
              <a:rPr lang="en-US" b="0" dirty="0">
                <a:solidFill>
                  <a:schemeClr val="tx2"/>
                </a:solidFill>
                <a:latin typeface="+mj-lt"/>
              </a:rPr>
              <a:t>Paragraph title Segoe UI </a:t>
            </a:r>
            <a:r>
              <a:rPr lang="en-US" b="0" dirty="0" err="1">
                <a:solidFill>
                  <a:schemeClr val="tx2"/>
                </a:solidFill>
                <a:latin typeface="+mj-lt"/>
              </a:rPr>
              <a:t>Semibold</a:t>
            </a:r>
            <a:r>
              <a:rPr lang="en-US" b="0" dirty="0">
                <a:solidFill>
                  <a:schemeClr val="tx2"/>
                </a:solidFill>
                <a:latin typeface="+mj-lt"/>
              </a:rPr>
              <a:t> 14/18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197742EC-5845-4BB1-84A3-00C1CF89012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89438" y="5026024"/>
            <a:ext cx="3690937" cy="22051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>
              <a:spcBef>
                <a:spcPts val="1200"/>
              </a:spcBef>
            </a:pPr>
            <a:r>
              <a:rPr lang="en-US" b="0" dirty="0">
                <a:solidFill>
                  <a:schemeClr val="tx2"/>
                </a:solidFill>
                <a:latin typeface="+mj-lt"/>
              </a:rPr>
              <a:t>Paragraph title Segoe UI </a:t>
            </a:r>
            <a:r>
              <a:rPr lang="en-US" b="0" dirty="0" err="1">
                <a:solidFill>
                  <a:schemeClr val="tx2"/>
                </a:solidFill>
                <a:latin typeface="+mj-lt"/>
              </a:rPr>
              <a:t>Semibold</a:t>
            </a:r>
            <a:r>
              <a:rPr lang="en-US" b="0" dirty="0">
                <a:solidFill>
                  <a:schemeClr val="tx2"/>
                </a:solidFill>
                <a:latin typeface="+mj-lt"/>
              </a:rPr>
              <a:t> 14/18</a:t>
            </a:r>
          </a:p>
        </p:txBody>
      </p:sp>
      <p:sp>
        <p:nvSpPr>
          <p:cNvPr id="18" name="Text Box 3">
            <a:extLst>
              <a:ext uri="{FF2B5EF4-FFF2-40B4-BE49-F238E27FC236}">
                <a16:creationId xmlns:a16="http://schemas.microsoft.com/office/drawing/2014/main" id="{06DC0489-95B2-B74C-8FE4-80E75D67DE41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F22038DD-9076-B34B-B54A-107DF3F024E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74280" y="5260328"/>
            <a:ext cx="3690937" cy="9129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B0C89B53-FA50-F248-AD0B-933DE098D70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392422" y="5260328"/>
            <a:ext cx="3690937" cy="9129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C11EA858-BBCA-2149-9368-C1FDBC6C8DF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307388" y="5260328"/>
            <a:ext cx="3690937" cy="9129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669954851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Text option 4: Six columns (numbered list)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3230880"/>
            <a:ext cx="1727200" cy="4513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</a:t>
            </a:r>
            <a:r>
              <a:rPr lang="en-US" dirty="0" err="1"/>
              <a:t>Semibold</a:t>
            </a:r>
            <a:r>
              <a:rPr lang="en-US" dirty="0"/>
              <a:t> 14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426019" y="3230880"/>
            <a:ext cx="1727200" cy="451342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0" kern="1200" spc="0" baseline="0" dirty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</a:t>
            </a:r>
            <a:r>
              <a:rPr lang="en-US" dirty="0" err="1"/>
              <a:t>Semibold</a:t>
            </a:r>
            <a:r>
              <a:rPr lang="en-US" dirty="0"/>
              <a:t> 14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386899" y="3230880"/>
            <a:ext cx="1727200" cy="451342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</a:t>
            </a:r>
            <a:r>
              <a:rPr lang="en-US" dirty="0" err="1"/>
              <a:t>Semibold</a:t>
            </a:r>
            <a:r>
              <a:rPr lang="en-US" dirty="0"/>
              <a:t> 14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6347779" y="3230880"/>
            <a:ext cx="1727200" cy="451342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0" kern="1200" spc="0" baseline="0" dirty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</a:t>
            </a:r>
            <a:r>
              <a:rPr lang="en-US" dirty="0" err="1"/>
              <a:t>Semibold</a:t>
            </a:r>
            <a:r>
              <a:rPr lang="en-US" dirty="0"/>
              <a:t> 14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8308659" y="3230880"/>
            <a:ext cx="1727200" cy="451342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</a:t>
            </a:r>
            <a:r>
              <a:rPr lang="en-US" dirty="0" err="1"/>
              <a:t>Semibold</a:t>
            </a:r>
            <a:r>
              <a:rPr lang="en-US" dirty="0"/>
              <a:t> 14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10269538" y="3230880"/>
            <a:ext cx="1727200" cy="451342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</a:t>
            </a:r>
            <a:r>
              <a:rPr lang="en-US" dirty="0" err="1"/>
              <a:t>Semibold</a:t>
            </a:r>
            <a:r>
              <a:rPr lang="en-US" dirty="0"/>
              <a:t> 14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FF16C0-0541-41AD-98F7-A469609E8DC6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65139" y="2065338"/>
            <a:ext cx="261936" cy="263525"/>
          </a:xfrm>
          <a:prstGeom prst="rect">
            <a:avLst/>
          </a:prstGeom>
        </p:spPr>
        <p:txBody>
          <a:bodyPr tIns="0" bIns="0"/>
          <a:lstStyle>
            <a:lvl1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  <a:lvl2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2pPr>
            <a:lvl3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3pPr>
            <a:lvl4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4pPr>
            <a:lvl5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1.</a:t>
            </a:r>
          </a:p>
        </p:txBody>
      </p:sp>
      <p:sp>
        <p:nvSpPr>
          <p:cNvPr id="37" name="Text Placeholder 3">
            <a:extLst>
              <a:ext uri="{FF2B5EF4-FFF2-40B4-BE49-F238E27FC236}">
                <a16:creationId xmlns:a16="http://schemas.microsoft.com/office/drawing/2014/main" id="{95171A5B-905D-4832-B11A-13594619F33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427288" y="2065338"/>
            <a:ext cx="261936" cy="263525"/>
          </a:xfrm>
          <a:prstGeom prst="rect">
            <a:avLst/>
          </a:prstGeom>
        </p:spPr>
        <p:txBody>
          <a:bodyPr tIns="0" bIns="0"/>
          <a:lstStyle>
            <a:lvl1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rgbClr val="000000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  <a:lvl2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2pPr>
            <a:lvl3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3pPr>
            <a:lvl4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4pPr>
            <a:lvl5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2.</a:t>
            </a:r>
          </a:p>
        </p:txBody>
      </p:sp>
      <p:sp>
        <p:nvSpPr>
          <p:cNvPr id="38" name="Text Placeholder 3">
            <a:extLst>
              <a:ext uri="{FF2B5EF4-FFF2-40B4-BE49-F238E27FC236}">
                <a16:creationId xmlns:a16="http://schemas.microsoft.com/office/drawing/2014/main" id="{DDBE933A-166C-4934-8425-2A89AAA211E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389438" y="2065338"/>
            <a:ext cx="261936" cy="263525"/>
          </a:xfrm>
          <a:prstGeom prst="rect">
            <a:avLst/>
          </a:prstGeom>
        </p:spPr>
        <p:txBody>
          <a:bodyPr tIns="0" bIns="0"/>
          <a:lstStyle>
            <a:lvl1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rgbClr val="000000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  <a:lvl2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2pPr>
            <a:lvl3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3pPr>
            <a:lvl4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4pPr>
            <a:lvl5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3.</a:t>
            </a:r>
          </a:p>
        </p:txBody>
      </p:sp>
      <p:sp>
        <p:nvSpPr>
          <p:cNvPr id="39" name="Text Placeholder 3">
            <a:extLst>
              <a:ext uri="{FF2B5EF4-FFF2-40B4-BE49-F238E27FC236}">
                <a16:creationId xmlns:a16="http://schemas.microsoft.com/office/drawing/2014/main" id="{171069D2-CF68-4D89-9134-20A61AFA10D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54763" y="2065338"/>
            <a:ext cx="261936" cy="263525"/>
          </a:xfrm>
          <a:prstGeom prst="rect">
            <a:avLst/>
          </a:prstGeom>
        </p:spPr>
        <p:txBody>
          <a:bodyPr tIns="0" bIns="0"/>
          <a:lstStyle>
            <a:lvl1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rgbClr val="000000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  <a:lvl2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2pPr>
            <a:lvl3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3pPr>
            <a:lvl4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4pPr>
            <a:lvl5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4.</a:t>
            </a:r>
          </a:p>
        </p:txBody>
      </p:sp>
      <p:sp>
        <p:nvSpPr>
          <p:cNvPr id="40" name="Text Placeholder 3">
            <a:extLst>
              <a:ext uri="{FF2B5EF4-FFF2-40B4-BE49-F238E27FC236}">
                <a16:creationId xmlns:a16="http://schemas.microsoft.com/office/drawing/2014/main" id="{77858A5B-7408-41FF-9369-C0F9B773A30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302625" y="2065338"/>
            <a:ext cx="261936" cy="263525"/>
          </a:xfrm>
          <a:prstGeom prst="rect">
            <a:avLst/>
          </a:prstGeom>
        </p:spPr>
        <p:txBody>
          <a:bodyPr tIns="0" bIns="0"/>
          <a:lstStyle>
            <a:lvl1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rgbClr val="000000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  <a:lvl2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2pPr>
            <a:lvl3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3pPr>
            <a:lvl4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4pPr>
            <a:lvl5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5.</a:t>
            </a:r>
          </a:p>
        </p:txBody>
      </p:sp>
      <p:sp>
        <p:nvSpPr>
          <p:cNvPr id="41" name="Text Placeholder 3">
            <a:extLst>
              <a:ext uri="{FF2B5EF4-FFF2-40B4-BE49-F238E27FC236}">
                <a16:creationId xmlns:a16="http://schemas.microsoft.com/office/drawing/2014/main" id="{AF637A76-D1E1-49A2-AF33-3521BBC721C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0269538" y="2065338"/>
            <a:ext cx="261936" cy="263525"/>
          </a:xfrm>
          <a:prstGeom prst="rect">
            <a:avLst/>
          </a:prstGeom>
        </p:spPr>
        <p:txBody>
          <a:bodyPr tIns="0" bIns="0"/>
          <a:lstStyle>
            <a:lvl1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rgbClr val="000000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  <a:lvl2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2pPr>
            <a:lvl3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3pPr>
            <a:lvl4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4pPr>
            <a:lvl5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6.</a:t>
            </a:r>
          </a:p>
        </p:txBody>
      </p:sp>
      <p:sp>
        <p:nvSpPr>
          <p:cNvPr id="33" name="Text Box 3">
            <a:extLst>
              <a:ext uri="{FF2B5EF4-FFF2-40B4-BE49-F238E27FC236}">
                <a16:creationId xmlns:a16="http://schemas.microsoft.com/office/drawing/2014/main" id="{75395D73-9049-014E-BEF9-A35587DB4139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3CC09D91-3BB7-5C4A-98CF-F87FD6AACD8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63276" y="3694402"/>
            <a:ext cx="1727201" cy="18937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90A489FF-470D-734F-9769-61F47A78897E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426019" y="3694402"/>
            <a:ext cx="1727201" cy="18937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</p:txBody>
      </p:sp>
      <p:sp>
        <p:nvSpPr>
          <p:cNvPr id="36" name="Text Placeholder 4">
            <a:extLst>
              <a:ext uri="{FF2B5EF4-FFF2-40B4-BE49-F238E27FC236}">
                <a16:creationId xmlns:a16="http://schemas.microsoft.com/office/drawing/2014/main" id="{6F43AC1C-4836-034C-B18E-A886EB0A0954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4386899" y="3694402"/>
            <a:ext cx="1727201" cy="18937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</p:txBody>
      </p:sp>
      <p:sp>
        <p:nvSpPr>
          <p:cNvPr id="42" name="Text Placeholder 4">
            <a:extLst>
              <a:ext uri="{FF2B5EF4-FFF2-40B4-BE49-F238E27FC236}">
                <a16:creationId xmlns:a16="http://schemas.microsoft.com/office/drawing/2014/main" id="{9221C77D-8F08-6C49-9011-B244AD138F0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6354763" y="3694402"/>
            <a:ext cx="1727201" cy="18937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</p:txBody>
      </p:sp>
      <p:sp>
        <p:nvSpPr>
          <p:cNvPr id="43" name="Text Placeholder 4">
            <a:extLst>
              <a:ext uri="{FF2B5EF4-FFF2-40B4-BE49-F238E27FC236}">
                <a16:creationId xmlns:a16="http://schemas.microsoft.com/office/drawing/2014/main" id="{F3776908-857F-F24D-9AF6-14CF938B5693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302625" y="3694402"/>
            <a:ext cx="1727201" cy="18937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</p:txBody>
      </p:sp>
      <p:sp>
        <p:nvSpPr>
          <p:cNvPr id="44" name="Text Placeholder 4">
            <a:extLst>
              <a:ext uri="{FF2B5EF4-FFF2-40B4-BE49-F238E27FC236}">
                <a16:creationId xmlns:a16="http://schemas.microsoft.com/office/drawing/2014/main" id="{EFB7F2E6-D12A-0A47-939B-737BAD81760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10245998" y="3694402"/>
            <a:ext cx="1727201" cy="18937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15EF402B-0A39-4444-AF7E-380A1C25739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40440" y="2347335"/>
            <a:ext cx="660400" cy="660400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3E2F996C-B451-5D43-A1A7-18659348D8D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79398" y="2347335"/>
            <a:ext cx="660400" cy="660400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2164D954-D4BE-604E-A1FA-5D4A16CC776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860201" y="2347335"/>
            <a:ext cx="660400" cy="660400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5FC96516-B0E2-964A-9976-F62D8A3CA035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88163" y="2347335"/>
            <a:ext cx="660400" cy="660400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C42970E5-3D59-6D4C-802D-2A054118D50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99298" y="2347335"/>
            <a:ext cx="660400" cy="660400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32F713FA-C34D-0546-BEC6-2429F7B462C9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2715" y="2347335"/>
            <a:ext cx="660400" cy="660400"/>
          </a:xfrm>
          <a:prstGeom prst="rect">
            <a:avLst/>
          </a:prstGeom>
        </p:spPr>
      </p:pic>
      <p:sp>
        <p:nvSpPr>
          <p:cNvPr id="25" name="Content Placeholder 15"/>
          <p:cNvSpPr>
            <a:spLocks noGrp="1"/>
          </p:cNvSpPr>
          <p:nvPr>
            <p:ph sz="quarter" idx="26" hasCustomPrompt="1"/>
          </p:nvPr>
        </p:nvSpPr>
        <p:spPr>
          <a:xfrm>
            <a:off x="2426019" y="2328862"/>
            <a:ext cx="1727200" cy="685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0000"/>
                </a:solidFill>
              </a:defRPr>
            </a:lvl1pPr>
          </a:lstStyle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Drop graphic here</a:t>
            </a:r>
          </a:p>
          <a:p>
            <a:pPr lvl="0"/>
            <a:endParaRPr lang="en-US" dirty="0"/>
          </a:p>
        </p:txBody>
      </p:sp>
      <p:sp>
        <p:nvSpPr>
          <p:cNvPr id="24" name="Content Placeholder 15"/>
          <p:cNvSpPr>
            <a:spLocks noGrp="1"/>
          </p:cNvSpPr>
          <p:nvPr>
            <p:ph sz="quarter" idx="25" hasCustomPrompt="1"/>
          </p:nvPr>
        </p:nvSpPr>
        <p:spPr>
          <a:xfrm>
            <a:off x="465139" y="2328862"/>
            <a:ext cx="1727200" cy="685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Drop graphic here</a:t>
            </a:r>
          </a:p>
        </p:txBody>
      </p:sp>
      <p:sp>
        <p:nvSpPr>
          <p:cNvPr id="26" name="Content Placeholder 15"/>
          <p:cNvSpPr>
            <a:spLocks noGrp="1"/>
          </p:cNvSpPr>
          <p:nvPr>
            <p:ph sz="quarter" idx="27" hasCustomPrompt="1"/>
          </p:nvPr>
        </p:nvSpPr>
        <p:spPr>
          <a:xfrm>
            <a:off x="4386899" y="2328862"/>
            <a:ext cx="1727200" cy="685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0000"/>
                </a:solidFill>
              </a:defRPr>
            </a:lvl1pPr>
          </a:lstStyle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Drop graphic here</a:t>
            </a:r>
          </a:p>
          <a:p>
            <a:pPr lvl="0"/>
            <a:endParaRPr lang="en-US" dirty="0"/>
          </a:p>
        </p:txBody>
      </p:sp>
      <p:sp>
        <p:nvSpPr>
          <p:cNvPr id="27" name="Content Placeholder 15"/>
          <p:cNvSpPr>
            <a:spLocks noGrp="1"/>
          </p:cNvSpPr>
          <p:nvPr>
            <p:ph sz="quarter" idx="28" hasCustomPrompt="1"/>
          </p:nvPr>
        </p:nvSpPr>
        <p:spPr>
          <a:xfrm>
            <a:off x="6347779" y="2328862"/>
            <a:ext cx="1727200" cy="685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0000"/>
                </a:solidFill>
              </a:defRPr>
            </a:lvl1pPr>
          </a:lstStyle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Drop graphic here</a:t>
            </a:r>
          </a:p>
          <a:p>
            <a:pPr lvl="0"/>
            <a:endParaRPr lang="en-US" dirty="0"/>
          </a:p>
        </p:txBody>
      </p:sp>
      <p:sp>
        <p:nvSpPr>
          <p:cNvPr id="28" name="Content Placeholder 15"/>
          <p:cNvSpPr>
            <a:spLocks noGrp="1"/>
          </p:cNvSpPr>
          <p:nvPr>
            <p:ph sz="quarter" idx="29" hasCustomPrompt="1"/>
          </p:nvPr>
        </p:nvSpPr>
        <p:spPr>
          <a:xfrm>
            <a:off x="8308659" y="2328862"/>
            <a:ext cx="1727200" cy="685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0000"/>
                </a:solidFill>
              </a:defRPr>
            </a:lvl1pPr>
          </a:lstStyle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Drop graphic here</a:t>
            </a:r>
          </a:p>
          <a:p>
            <a:pPr lvl="0"/>
            <a:endParaRPr lang="en-US" dirty="0"/>
          </a:p>
        </p:txBody>
      </p:sp>
      <p:sp>
        <p:nvSpPr>
          <p:cNvPr id="29" name="Content Placeholder 15"/>
          <p:cNvSpPr>
            <a:spLocks noGrp="1"/>
          </p:cNvSpPr>
          <p:nvPr>
            <p:ph sz="quarter" idx="30" hasCustomPrompt="1"/>
          </p:nvPr>
        </p:nvSpPr>
        <p:spPr>
          <a:xfrm>
            <a:off x="10269538" y="2328862"/>
            <a:ext cx="1727200" cy="685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0000"/>
                </a:solidFill>
              </a:defRPr>
            </a:lvl1pPr>
          </a:lstStyle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Drop graphic here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069778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C1F9C5D-BBFD-AE42-A1D5-DA2C27C2E90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9829" y="483228"/>
            <a:ext cx="1362456" cy="194066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FDD3BB94-DC99-244C-91E3-A9764AF267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277" y="2582862"/>
            <a:ext cx="9823498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Azure presentation title </a:t>
            </a:r>
            <a:br>
              <a:rPr lang="en-US" dirty="0"/>
            </a:br>
            <a:r>
              <a:rPr lang="en-US" dirty="0"/>
              <a:t>or event name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63FCEA3C-C822-5A4A-9561-695239EA77C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338" y="4436713"/>
            <a:ext cx="9795376" cy="7386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2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 dirty="0"/>
              <a:t>Author name</a:t>
            </a:r>
            <a:br>
              <a:rPr lang="en-US" dirty="0"/>
            </a:br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2293624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 strike="noStrike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id="{3F1DAFF6-F27C-B74D-96EC-43A1B70AA064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4107187434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960438"/>
            <a:ext cx="7604124" cy="362902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spc="-50" baseline="0" dirty="0">
                <a:solidFill>
                  <a:srgbClr val="000000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764039343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960438"/>
            <a:ext cx="7604124" cy="362902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spc="-50" baseline="0" dirty="0">
                <a:solidFill>
                  <a:srgbClr val="FFFFFF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8419269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2" y="0"/>
            <a:ext cx="12436475" cy="6994525"/>
          </a:xfrm>
          <a:prstGeom prst="rect">
            <a:avLst/>
          </a:prstGeom>
        </p:spPr>
      </p:pic>
      <p:sp>
        <p:nvSpPr>
          <p:cNvPr id="5" name="Title 35">
            <a:extLst>
              <a:ext uri="{FF2B5EF4-FFF2-40B4-BE49-F238E27FC236}">
                <a16:creationId xmlns:a16="http://schemas.microsoft.com/office/drawing/2014/main" id="{60388DA1-8C2D-4FFD-88BD-DE4D7CEFD0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138" y="960438"/>
            <a:ext cx="7604124" cy="362902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spc="-50" baseline="0" dirty="0">
                <a:solidFill>
                  <a:schemeClr val="tx1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3835041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7193607F-5D7C-414A-BD66-EADF11B22CA7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354763" y="0"/>
            <a:ext cx="6092825" cy="699452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Drop photo here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54762" y="0"/>
            <a:ext cx="6093577" cy="69945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56530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 baseline="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Photo layout 1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31D123-CA1A-4568-88C8-6B1287D07EE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5138" y="2410676"/>
            <a:ext cx="4919662" cy="20679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>
              <a:spcBef>
                <a:spcPts val="1200"/>
              </a:spcBef>
            </a:pPr>
            <a:r>
              <a:rPr lang="en-US" b="0" dirty="0">
                <a:solidFill>
                  <a:schemeClr val="tx2"/>
                </a:solidFill>
                <a:latin typeface="+mj-lt"/>
              </a:rPr>
              <a:t>Paragraph title Segoe UI </a:t>
            </a:r>
            <a:r>
              <a:rPr lang="en-US" b="0" dirty="0" err="1">
                <a:solidFill>
                  <a:schemeClr val="tx2"/>
                </a:solidFill>
                <a:latin typeface="+mj-lt"/>
              </a:rPr>
              <a:t>Semibold</a:t>
            </a:r>
            <a:r>
              <a:rPr lang="en-US" b="0" dirty="0">
                <a:solidFill>
                  <a:schemeClr val="tx2"/>
                </a:solidFill>
                <a:latin typeface="+mj-lt"/>
              </a:rPr>
              <a:t> 14/18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1E56201C-07C6-4B48-97C5-8ACFF3D0A97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65138" y="1960860"/>
            <a:ext cx="4919661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lang="en-US" sz="2000" kern="1200" spc="0" baseline="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Subhead Segoe UI Regular 20/24. </a:t>
            </a:r>
          </a:p>
        </p:txBody>
      </p:sp>
      <p:sp>
        <p:nvSpPr>
          <p:cNvPr id="13" name="Text Box 3">
            <a:extLst>
              <a:ext uri="{FF2B5EF4-FFF2-40B4-BE49-F238E27FC236}">
                <a16:creationId xmlns:a16="http://schemas.microsoft.com/office/drawing/2014/main" id="{9B6CD1B2-B033-3544-BC3C-77A135C65972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2B8FCD16-3426-8B48-803D-6B6E81EED213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65138" y="2627970"/>
            <a:ext cx="4919661" cy="72739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0D336736-F7E2-BA48-AD3E-B0037BAC6816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465137" y="3497262"/>
            <a:ext cx="4919662" cy="20679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>
              <a:spcBef>
                <a:spcPts val="1200"/>
              </a:spcBef>
            </a:pPr>
            <a:r>
              <a:rPr lang="en-US" b="0" dirty="0">
                <a:solidFill>
                  <a:schemeClr val="tx2"/>
                </a:solidFill>
                <a:latin typeface="+mj-lt"/>
              </a:rPr>
              <a:t>Paragraph title Segoe UI </a:t>
            </a:r>
            <a:r>
              <a:rPr lang="en-US" b="0" dirty="0" err="1">
                <a:solidFill>
                  <a:schemeClr val="tx2"/>
                </a:solidFill>
                <a:latin typeface="+mj-lt"/>
              </a:rPr>
              <a:t>Semibold</a:t>
            </a:r>
            <a:r>
              <a:rPr lang="en-US" b="0" dirty="0">
                <a:solidFill>
                  <a:schemeClr val="tx2"/>
                </a:solidFill>
                <a:latin typeface="+mj-lt"/>
              </a:rPr>
              <a:t> 14/18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9FA36614-3522-794F-B70F-0659F06DAB3B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65137" y="3711916"/>
            <a:ext cx="4919661" cy="72739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518741288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4182" y="2195637"/>
            <a:ext cx="3721892" cy="2641473"/>
          </a:xfrm>
          <a:prstGeom prst="rect">
            <a:avLst/>
          </a:prstGeom>
        </p:spPr>
      </p:pic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2717A0C5-B07A-A34B-9DBC-AEA2B456E25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34975" y="2195637"/>
            <a:ext cx="3721100" cy="2641473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Drop photo here</a:t>
            </a: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302"/>
          <a:stretch/>
        </p:blipFill>
        <p:spPr>
          <a:xfrm>
            <a:off x="4381499" y="2195637"/>
            <a:ext cx="3695702" cy="2641475"/>
          </a:xfrm>
          <a:prstGeom prst="rect">
            <a:avLst/>
          </a:prstGeom>
        </p:spPr>
      </p:pic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F5287B92-3963-B94C-821F-3908B3544A42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386263" y="2195637"/>
            <a:ext cx="3690937" cy="2641473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Drop photo here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13791" y="2284474"/>
            <a:ext cx="3695703" cy="2552636"/>
          </a:xfrm>
          <a:prstGeom prst="rect">
            <a:avLst/>
          </a:prstGeom>
        </p:spPr>
      </p:pic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1DC31788-B7D8-9D46-BE0A-6B7EED7110B6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8313738" y="2195637"/>
            <a:ext cx="3684587" cy="2641473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Drop photo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Photo layout 2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026024"/>
            <a:ext cx="3690937" cy="22051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0" kern="1200" spc="0" baseline="0" dirty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</a:t>
            </a:r>
            <a:r>
              <a:rPr lang="en-US" dirty="0" err="1"/>
              <a:t>Semibold</a:t>
            </a:r>
            <a:r>
              <a:rPr lang="en-US" dirty="0"/>
              <a:t> 14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86263" y="5026024"/>
            <a:ext cx="3690937" cy="22051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>
                <a:solidFill>
                  <a:schemeClr val="tx2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</a:t>
            </a:r>
            <a:r>
              <a:rPr lang="en-US" dirty="0" err="1"/>
              <a:t>Semibold</a:t>
            </a:r>
            <a:r>
              <a:rPr lang="en-US" dirty="0"/>
              <a:t> 14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7388" y="5026024"/>
            <a:ext cx="3690937" cy="22051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>
                <a:solidFill>
                  <a:schemeClr val="tx2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</a:t>
            </a:r>
            <a:r>
              <a:rPr lang="en-US" dirty="0" err="1"/>
              <a:t>Semibold</a:t>
            </a:r>
            <a:r>
              <a:rPr lang="en-US" dirty="0"/>
              <a:t> 14</a:t>
            </a:r>
          </a:p>
        </p:txBody>
      </p:sp>
      <p:sp>
        <p:nvSpPr>
          <p:cNvPr id="20" name="Text Box 3">
            <a:extLst>
              <a:ext uri="{FF2B5EF4-FFF2-40B4-BE49-F238E27FC236}">
                <a16:creationId xmlns:a16="http://schemas.microsoft.com/office/drawing/2014/main" id="{F848FF14-9025-D34E-A47B-6D1957DCA63E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B97163EF-E7E8-4446-98C1-DF17E29E7379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63276" y="5260860"/>
            <a:ext cx="3690937" cy="68211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as. </a:t>
            </a:r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8E57B78A-F25C-4D46-917C-E53FD3A557E0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4388443" y="5260860"/>
            <a:ext cx="3688758" cy="68211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as. </a:t>
            </a:r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A1AA5291-B66D-8249-B809-BA15DD1EEA3E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313738" y="5260860"/>
            <a:ext cx="3690937" cy="68211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as. </a:t>
            </a:r>
          </a:p>
        </p:txBody>
      </p:sp>
    </p:spTree>
    <p:extLst>
      <p:ext uri="{BB962C8B-B14F-4D97-AF65-F5344CB8AC3E}">
        <p14:creationId xmlns:p14="http://schemas.microsoft.com/office/powerpoint/2010/main" val="3540896183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4B95F29-56C3-4C85-A12B-0B0BE769E70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33900" y="426474"/>
            <a:ext cx="7902575" cy="656805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Device layout 1: one column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61079"/>
            <a:ext cx="4853623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rgbClr val="000000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pt-BR" dirty="0"/>
              <a:t>Large subhead Segoe UI Regular 20/24. Em volor resequaectur.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2761498"/>
            <a:ext cx="4853622" cy="2522101"/>
          </a:xfrm>
          <a:prstGeom prst="rect">
            <a:avLst/>
          </a:prstGeom>
        </p:spPr>
        <p:txBody>
          <a:bodyPr lIns="0" tIns="0" rIns="0" bIns="0"/>
          <a:lstStyle>
            <a:lvl1pPr marL="285750" indent="-28575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934476FE-7091-4DE7-A55E-3EF5A6569A7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486319" y="1549941"/>
            <a:ext cx="5950156" cy="442984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14" name="Text Box 3">
            <a:extLst>
              <a:ext uri="{FF2B5EF4-FFF2-40B4-BE49-F238E27FC236}">
                <a16:creationId xmlns:a16="http://schemas.microsoft.com/office/drawing/2014/main" id="{9732C163-B0E6-5B41-A1A7-C570F404A2CB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3569326217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99DE98C-91A8-4163-A280-8BB561692C8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33900" y="426474"/>
            <a:ext cx="7902575" cy="6568052"/>
          </a:xfrm>
          <a:prstGeom prst="rect">
            <a:avLst/>
          </a:prstGeom>
        </p:spPr>
      </p:pic>
      <p:sp>
        <p:nvSpPr>
          <p:cNvPr id="9" name="Picture Placeholder 11">
            <a:extLst>
              <a:ext uri="{FF2B5EF4-FFF2-40B4-BE49-F238E27FC236}">
                <a16:creationId xmlns:a16="http://schemas.microsoft.com/office/drawing/2014/main" id="{784CA30E-A92E-4E40-944A-73B1CF9EEE0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485449" y="1565663"/>
            <a:ext cx="5951026" cy="4400961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8D17D4B4-B6B9-4273-ACCB-7A5ED46F35A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66849" y="2040568"/>
            <a:ext cx="1727200" cy="4513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</a:t>
            </a:r>
            <a:r>
              <a:rPr lang="en-US" dirty="0" err="1"/>
              <a:t>Semibold</a:t>
            </a:r>
            <a:endParaRPr lang="en-US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FB204BE2-B985-4315-8D5B-9C54B1074DD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433638" y="2040568"/>
            <a:ext cx="1727200" cy="4513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</a:t>
            </a:r>
            <a:r>
              <a:rPr lang="en-US" dirty="0" err="1"/>
              <a:t>Semibold</a:t>
            </a:r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889045D2-7C49-4F5C-A376-228A5A2B01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Device layout 2: two columns</a:t>
            </a:r>
          </a:p>
        </p:txBody>
      </p:sp>
      <p:sp>
        <p:nvSpPr>
          <p:cNvPr id="17" name="Text Box 3">
            <a:extLst>
              <a:ext uri="{FF2B5EF4-FFF2-40B4-BE49-F238E27FC236}">
                <a16:creationId xmlns:a16="http://schemas.microsoft.com/office/drawing/2014/main" id="{E9958694-2D93-5A49-BF9C-C2FD1753BAA3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02963930-27DC-A146-BED0-307A0CE5F43A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63277" y="2501585"/>
            <a:ext cx="1727200" cy="198585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8EE99189-A4FF-8C44-809C-285F33AF913B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2433365" y="2501585"/>
            <a:ext cx="1727200" cy="198585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853038345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73CDB1EA-72FB-46B3-89D4-DEE1F2EF724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91953" y="496641"/>
            <a:ext cx="11087895" cy="64978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Device layout 3</a:t>
            </a:r>
          </a:p>
        </p:txBody>
      </p:sp>
      <p:sp>
        <p:nvSpPr>
          <p:cNvPr id="8" name="Picture Placeholder 11">
            <a:extLst>
              <a:ext uri="{FF2B5EF4-FFF2-40B4-BE49-F238E27FC236}">
                <a16:creationId xmlns:a16="http://schemas.microsoft.com/office/drawing/2014/main" id="{0473E679-3B6D-497A-A0F6-454C968B760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339975" y="1631447"/>
            <a:ext cx="7832726" cy="441411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12" name="Text Box 3">
            <a:extLst>
              <a:ext uri="{FF2B5EF4-FFF2-40B4-BE49-F238E27FC236}">
                <a16:creationId xmlns:a16="http://schemas.microsoft.com/office/drawing/2014/main" id="{A8F5F40B-56C9-1D43-9521-8583515F1C5D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240943647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art Placeholder 6"/>
          <p:cNvSpPr>
            <a:spLocks noGrp="1"/>
          </p:cNvSpPr>
          <p:nvPr>
            <p:ph type="chart" sz="quarter" idx="21"/>
          </p:nvPr>
        </p:nvSpPr>
        <p:spPr>
          <a:xfrm>
            <a:off x="465139" y="1989614"/>
            <a:ext cx="3690933" cy="360521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2400">
                <a:solidFill>
                  <a:srgbClr val="000000"/>
                </a:solidFill>
              </a:defRPr>
            </a:lvl1pPr>
          </a:lstStyle>
          <a:p>
            <a:r>
              <a:rPr lang="fr-FR"/>
              <a:t>Cliquez sur l'icône pour ajouter un graphique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Chart examples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65135" y="5973763"/>
            <a:ext cx="3690937" cy="30777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  <a:defRPr sz="1000" b="0" i="0" spc="0">
                <a:solidFill>
                  <a:srgbClr val="000000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0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4389438" y="5973763"/>
            <a:ext cx="367982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tabLst/>
              <a:defRPr lang="en-US" sz="1000" b="0" i="0" spc="0" dirty="0" smtClean="0">
                <a:solidFill>
                  <a:srgbClr val="000000"/>
                </a:solidFill>
                <a:latin typeface="+mn-lt"/>
              </a:defRPr>
            </a:lvl1pPr>
          </a:lstStyle>
          <a:p>
            <a:pPr marL="0" lv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20" name="Chart Placeholder 6"/>
          <p:cNvSpPr>
            <a:spLocks noGrp="1"/>
          </p:cNvSpPr>
          <p:nvPr>
            <p:ph type="chart" sz="quarter" idx="22"/>
          </p:nvPr>
        </p:nvSpPr>
        <p:spPr>
          <a:xfrm>
            <a:off x="4389438" y="1989614"/>
            <a:ext cx="3679825" cy="360521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2400">
                <a:solidFill>
                  <a:srgbClr val="000000"/>
                </a:solidFill>
              </a:defRPr>
            </a:lvl1pPr>
          </a:lstStyle>
          <a:p>
            <a:r>
              <a:rPr lang="fr-FR"/>
              <a:t>Cliquez sur l'icône pour ajouter un graphique</a:t>
            </a:r>
            <a:endParaRPr lang="en-US" dirty="0"/>
          </a:p>
        </p:txBody>
      </p:sp>
      <p:sp>
        <p:nvSpPr>
          <p:cNvPr id="21" name="Chart Placeholder 6"/>
          <p:cNvSpPr>
            <a:spLocks noGrp="1"/>
          </p:cNvSpPr>
          <p:nvPr>
            <p:ph type="chart" sz="quarter" idx="23"/>
          </p:nvPr>
        </p:nvSpPr>
        <p:spPr>
          <a:xfrm>
            <a:off x="8302624" y="1989614"/>
            <a:ext cx="3695701" cy="360521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2400">
                <a:solidFill>
                  <a:srgbClr val="000000"/>
                </a:solidFill>
              </a:defRPr>
            </a:lvl1pPr>
          </a:lstStyle>
          <a:p>
            <a:r>
              <a:rPr lang="fr-FR"/>
              <a:t>Cliquez sur l'icône pour ajouter un graphique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BB6B82-41EF-4F96-AC4D-4B6DF0A1F54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65134" y="5783263"/>
            <a:ext cx="3702053" cy="246221"/>
          </a:xfrm>
          <a:prstGeom prst="rect">
            <a:avLst/>
          </a:prstGeom>
        </p:spPr>
        <p:txBody>
          <a:bodyPr tIns="0"/>
          <a:lstStyle>
            <a:lvl1pPr>
              <a:defRPr lang="en-US" sz="1000" b="1" kern="1200" spc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Caption title Segoe bold 10/12. 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D4EEFC93-5F54-47F0-9569-BECC76A76C9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400549" y="5783263"/>
            <a:ext cx="3702053" cy="246221"/>
          </a:xfrm>
          <a:prstGeom prst="rect">
            <a:avLst/>
          </a:prstGeom>
        </p:spPr>
        <p:txBody>
          <a:bodyPr tIns="0"/>
          <a:lstStyle>
            <a:lvl1pPr>
              <a:defRPr lang="en-US" sz="1000" b="1" kern="1200" spc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Caption title Segoe bold 10/12. 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5EDACCCB-301A-4273-9EA6-AD055BB5B0AF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302624" y="5783263"/>
            <a:ext cx="3702053" cy="246221"/>
          </a:xfrm>
          <a:prstGeom prst="rect">
            <a:avLst/>
          </a:prstGeom>
        </p:spPr>
        <p:txBody>
          <a:bodyPr tIns="0"/>
          <a:lstStyle>
            <a:lvl1pPr>
              <a:defRPr lang="en-US" sz="1000" b="1" kern="1200" spc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Caption title Segoe bold 10/12. </a:t>
            </a:r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37057046-E219-41F6-8045-1E763292CBB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02624" y="5973763"/>
            <a:ext cx="367982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tabLst/>
              <a:defRPr lang="en-US" sz="1000" b="0" i="0" spc="0" dirty="0" smtClean="0">
                <a:solidFill>
                  <a:srgbClr val="000000"/>
                </a:solidFill>
                <a:latin typeface="+mn-lt"/>
              </a:defRPr>
            </a:lvl1pPr>
          </a:lstStyle>
          <a:p>
            <a:pPr marL="0" lv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19" name="Text Box 3">
            <a:extLst>
              <a:ext uri="{FF2B5EF4-FFF2-40B4-BE49-F238E27FC236}">
                <a16:creationId xmlns:a16="http://schemas.microsoft.com/office/drawing/2014/main" id="{DD3304D6-24AF-6742-A22C-8D78DC39B073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3345316642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C1F9C5D-BBFD-AE42-A1D5-DA2C27C2E90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9829" y="483228"/>
            <a:ext cx="1362456" cy="194066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302B9254-503D-8F44-9D4B-18675DFDE8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277" y="2582862"/>
            <a:ext cx="9823498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Azure presentation title </a:t>
            </a:r>
            <a:br>
              <a:rPr lang="en-US" dirty="0"/>
            </a:br>
            <a:r>
              <a:rPr lang="en-US" dirty="0"/>
              <a:t>or event name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2D6C119F-8C39-DF40-90FE-09B7E3ECDBE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338" y="4436713"/>
            <a:ext cx="9795376" cy="7386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2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 dirty="0"/>
              <a:t>Author name</a:t>
            </a:r>
            <a:br>
              <a:rPr lang="en-US" dirty="0"/>
            </a:br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548861290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Table styling</a:t>
            </a:r>
          </a:p>
        </p:txBody>
      </p:sp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65138" y="2201862"/>
            <a:ext cx="11533187" cy="4159883"/>
          </a:xfrm>
          <a:prstGeom prst="rect">
            <a:avLst/>
          </a:prstGeo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fr-FR"/>
              <a:t>Cliquez sur l'icône pour ajouter un tableau</a:t>
            </a:r>
            <a:endParaRPr lang="en-US" dirty="0"/>
          </a:p>
        </p:txBody>
      </p:sp>
      <p:sp>
        <p:nvSpPr>
          <p:cNvPr id="10" name="Text Box 3">
            <a:extLst>
              <a:ext uri="{FF2B5EF4-FFF2-40B4-BE49-F238E27FC236}">
                <a16:creationId xmlns:a16="http://schemas.microsoft.com/office/drawing/2014/main" id="{AD9F5927-827C-2E4D-8781-07CF39C27494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227641596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3C370E04-F3D7-44F1-9863-6604D12FE0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138" y="1882011"/>
            <a:ext cx="7604125" cy="1502728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100000"/>
              </a:lnSpc>
              <a:spcAft>
                <a:spcPts val="1300"/>
              </a:spcAft>
              <a:defRPr sz="2600" spc="-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Thank you.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1F9C5D-BBFD-AE42-A1D5-DA2C27C2E90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3277" y="448056"/>
            <a:ext cx="1362456" cy="194066"/>
          </a:xfrm>
          <a:prstGeom prst="rect">
            <a:avLst/>
          </a:prstGeom>
        </p:spPr>
      </p:pic>
      <p:sp>
        <p:nvSpPr>
          <p:cNvPr id="6" name="Text Box 3">
            <a:extLst>
              <a:ext uri="{FF2B5EF4-FFF2-40B4-BE49-F238E27FC236}">
                <a16:creationId xmlns:a16="http://schemas.microsoft.com/office/drawing/2014/main" id="{4071864E-755E-AD40-A80D-10E454980F16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7" y="6579623"/>
            <a:ext cx="4572000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solidFill>
                  <a:schemeClr val="bg1"/>
                </a:solidFill>
                <a:cs typeface="Segoe UI" pitchFamily="34" charset="0"/>
              </a:rPr>
              <a:t>© Copyright Microsoft Corporation.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8538443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ftware cod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ACEE2ED2-76B4-9F41-8074-736FC3EE60A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138" y="567457"/>
            <a:ext cx="11530584" cy="830020"/>
          </a:xfrm>
          <a:prstGeom prst="rect">
            <a:avLst/>
          </a:prstGeom>
        </p:spPr>
        <p:txBody>
          <a:bodyPr vert="horz" wrap="square" lIns="0" tIns="91440" rIns="146304" bIns="91440" rtlCol="0" anchor="t">
            <a:noAutofit/>
          </a:bodyPr>
          <a:lstStyle/>
          <a:p>
            <a:r>
              <a:rPr lang="en-US" dirty="0"/>
              <a:t>Software code slide</a:t>
            </a:r>
          </a:p>
        </p:txBody>
      </p:sp>
    </p:spTree>
    <p:extLst>
      <p:ext uri="{BB962C8B-B14F-4D97-AF65-F5344CB8AC3E}">
        <p14:creationId xmlns:p14="http://schemas.microsoft.com/office/powerpoint/2010/main" val="15073064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F83EBA8-9428-5042-A6AB-BA1563CB953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7277" y="481923"/>
            <a:ext cx="1362456" cy="1940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0419340-DB0C-B34E-84FE-2AA1A19A58C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75074" y="0"/>
            <a:ext cx="6093577" cy="6994525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1D09A9D1-6212-8B49-96D7-B3E9D17D4BA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277" y="2582862"/>
            <a:ext cx="5537797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Azure presentation</a:t>
            </a:r>
            <a:br>
              <a:rPr lang="en-US" dirty="0"/>
            </a:br>
            <a:r>
              <a:rPr lang="en-US" dirty="0"/>
              <a:t>title or event name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0881A9F1-B3A4-0742-8DAD-18EC8A78C52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338" y="4436713"/>
            <a:ext cx="5521944" cy="7386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 dirty="0"/>
              <a:t>Author name</a:t>
            </a:r>
            <a:br>
              <a:rPr lang="en-US" dirty="0"/>
            </a:br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3842161821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FF9732-E389-084D-A7F3-09AC5EED739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7277" y="481923"/>
            <a:ext cx="1362456" cy="19406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7E4AC65-3150-034F-B089-A8B21D5F2E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277" y="2582862"/>
            <a:ext cx="5537797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Azure presentation</a:t>
            </a:r>
            <a:br>
              <a:rPr lang="en-US" dirty="0"/>
            </a:br>
            <a:r>
              <a:rPr lang="en-US" dirty="0"/>
              <a:t>title or event name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29B09652-4E45-F04D-8357-20491F718B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338" y="4436713"/>
            <a:ext cx="5521944" cy="7386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 dirty="0"/>
              <a:t>Author name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64BDF03-4137-9B4F-811A-B300BDF9B2A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12523" y="210208"/>
            <a:ext cx="5695363" cy="6537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94545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FF9732-E389-084D-A7F3-09AC5EED739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7277" y="481923"/>
            <a:ext cx="1362456" cy="19406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7E4AC65-3150-034F-B089-A8B21D5F2E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277" y="2582862"/>
            <a:ext cx="5537797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Azure presentation</a:t>
            </a:r>
            <a:br>
              <a:rPr lang="en-US" dirty="0"/>
            </a:br>
            <a:r>
              <a:rPr lang="en-US" dirty="0"/>
              <a:t>title or event name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29B09652-4E45-F04D-8357-20491F718B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338" y="4436713"/>
            <a:ext cx="5521944" cy="7386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 dirty="0"/>
              <a:t>Author name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DB9C92-5B22-1645-98AA-DEA153351D4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74421" y="327991"/>
            <a:ext cx="5522090" cy="6338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680019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FF9732-E389-084D-A7F3-09AC5EED739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7277" y="481923"/>
            <a:ext cx="1362456" cy="19406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7E4AC65-3150-034F-B089-A8B21D5F2E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277" y="2582862"/>
            <a:ext cx="5537797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Azure presentation</a:t>
            </a:r>
            <a:br>
              <a:rPr lang="en-US" dirty="0"/>
            </a:br>
            <a:r>
              <a:rPr lang="en-US" dirty="0"/>
              <a:t>title or event name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29B09652-4E45-F04D-8357-20491F718B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338" y="4436713"/>
            <a:ext cx="5521944" cy="7386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 dirty="0"/>
              <a:t>Author name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07D490-6D76-184D-B20A-2C0F2F3DD099}"/>
              </a:ext>
            </a:extLst>
          </p:cNvPr>
          <p:cNvSpPr/>
          <p:nvPr userDrawn="1"/>
        </p:nvSpPr>
        <p:spPr bwMode="auto">
          <a:xfrm>
            <a:off x="6234457" y="0"/>
            <a:ext cx="6202018" cy="6994525"/>
          </a:xfrm>
          <a:prstGeom prst="rect">
            <a:avLst/>
          </a:prstGeom>
          <a:solidFill>
            <a:srgbClr val="00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4B63C3A-8B21-B940-BD1D-D9281E6DD25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88677" y="0"/>
            <a:ext cx="6093577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407345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FF9732-E389-084D-A7F3-09AC5EED739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7277" y="481923"/>
            <a:ext cx="1362456" cy="19406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7E4AC65-3150-034F-B089-A8B21D5F2E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277" y="2582862"/>
            <a:ext cx="5537797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Azure presentation</a:t>
            </a:r>
            <a:br>
              <a:rPr lang="en-US" dirty="0"/>
            </a:br>
            <a:r>
              <a:rPr lang="en-US" dirty="0"/>
              <a:t>title or event name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29B09652-4E45-F04D-8357-20491F718B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338" y="4436713"/>
            <a:ext cx="5521944" cy="7386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 dirty="0"/>
              <a:t>Author name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6228DA-C78B-F44C-94F8-7128E0B2D7A7}"/>
              </a:ext>
            </a:extLst>
          </p:cNvPr>
          <p:cNvSpPr/>
          <p:nvPr userDrawn="1"/>
        </p:nvSpPr>
        <p:spPr bwMode="auto">
          <a:xfrm>
            <a:off x="6234457" y="0"/>
            <a:ext cx="6202018" cy="6994525"/>
          </a:xfrm>
          <a:prstGeom prst="rect">
            <a:avLst/>
          </a:prstGeom>
          <a:solidFill>
            <a:srgbClr val="00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42E84EF-6F95-A646-8F37-FD94FE90797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7868" t="8847" r="8127" b="8616"/>
          <a:stretch/>
        </p:blipFill>
        <p:spPr>
          <a:xfrm>
            <a:off x="6234457" y="0"/>
            <a:ext cx="6202018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728358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FF9732-E389-084D-A7F3-09AC5EED739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7277" y="481923"/>
            <a:ext cx="1362456" cy="19406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7E4AC65-3150-034F-B089-A8B21D5F2E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277" y="2582862"/>
            <a:ext cx="5537797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Azure presentation</a:t>
            </a:r>
            <a:br>
              <a:rPr lang="en-US" dirty="0"/>
            </a:br>
            <a:r>
              <a:rPr lang="en-US" dirty="0"/>
              <a:t>title or event name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29B09652-4E45-F04D-8357-20491F718B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338" y="4436713"/>
            <a:ext cx="5521944" cy="7386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 dirty="0"/>
              <a:t>Author name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1443AB1-0CDE-B44D-8883-27DEB7B914EA}"/>
              </a:ext>
            </a:extLst>
          </p:cNvPr>
          <p:cNvSpPr/>
          <p:nvPr userDrawn="1"/>
        </p:nvSpPr>
        <p:spPr bwMode="auto">
          <a:xfrm>
            <a:off x="6234457" y="0"/>
            <a:ext cx="6202018" cy="6994525"/>
          </a:xfrm>
          <a:prstGeom prst="rect">
            <a:avLst/>
          </a:prstGeom>
          <a:solidFill>
            <a:srgbClr val="00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4E0159D-061E-A640-B0A5-C7A703E35A9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88677" y="0"/>
            <a:ext cx="6093577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26981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5138" y="567457"/>
            <a:ext cx="11530584" cy="830020"/>
          </a:xfrm>
          <a:prstGeom prst="rect">
            <a:avLst/>
          </a:prstGeom>
        </p:spPr>
        <p:txBody>
          <a:bodyPr vert="horz" wrap="square" lIns="0" tIns="91440" rIns="146304" bIns="91440" rtlCol="0" anchor="t">
            <a:noAutofit/>
          </a:bodyPr>
          <a:lstStyle/>
          <a:p>
            <a:r>
              <a:rPr lang="en-US" dirty="0"/>
              <a:t>Heading Segoe UI </a:t>
            </a:r>
            <a:r>
              <a:rPr lang="en-US" dirty="0" err="1"/>
              <a:t>Semibold</a:t>
            </a:r>
            <a:r>
              <a:rPr lang="en-US" dirty="0"/>
              <a:t> 28/32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65138" y="1853742"/>
            <a:ext cx="11456988" cy="2062103"/>
          </a:xfrm>
          <a:prstGeom prst="rect">
            <a:avLst/>
          </a:prstGeom>
        </p:spPr>
        <p:txBody>
          <a:bodyPr vert="horz" wrap="square" lIns="0" tIns="91440" rIns="146304" bIns="91440" rtlCol="0">
            <a:spAutoFit/>
          </a:bodyPr>
          <a:lstStyle/>
          <a:p>
            <a:pPr lvl="1"/>
            <a:r>
              <a:rPr lang="en-US" dirty="0"/>
              <a:t>Large: subhead Segoe UI Regular 20/24</a:t>
            </a:r>
          </a:p>
          <a:p>
            <a:pPr lvl="1"/>
            <a:endParaRPr lang="en-US" dirty="0"/>
          </a:p>
          <a:p>
            <a:pPr lvl="2"/>
            <a:r>
              <a:rPr lang="en-US" dirty="0"/>
              <a:t>Medium: paragraph heading Segoe UI </a:t>
            </a:r>
            <a:r>
              <a:rPr lang="en-US" dirty="0" err="1"/>
              <a:t>Semibold</a:t>
            </a:r>
            <a:r>
              <a:rPr lang="en-US" dirty="0"/>
              <a:t> 14/18</a:t>
            </a:r>
          </a:p>
          <a:p>
            <a:pPr lvl="3"/>
            <a:r>
              <a:rPr lang="en-US" dirty="0"/>
              <a:t>Medium: paragraph body copy Segoe UI Regular 14/18</a:t>
            </a:r>
          </a:p>
          <a:p>
            <a:pPr lvl="3"/>
            <a:endParaRPr lang="en-US" dirty="0"/>
          </a:p>
          <a:p>
            <a:pPr lvl="4"/>
            <a:r>
              <a:rPr lang="en-US" dirty="0"/>
              <a:t>Small: caption heading Segoe UI Bold 10/12</a:t>
            </a:r>
          </a:p>
          <a:p>
            <a:pPr lvl="6"/>
            <a:r>
              <a:rPr lang="en-US" dirty="0"/>
              <a:t>Small: caption body copy Segoe UI Regular 10/12</a:t>
            </a:r>
          </a:p>
          <a:p>
            <a:pPr lvl="6"/>
            <a:endParaRPr lang="en-US" dirty="0"/>
          </a:p>
          <a:p>
            <a:pPr lvl="6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621908" y="2898552"/>
            <a:ext cx="6979503" cy="1188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724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52" r:id="rId1"/>
    <p:sldLayoutId id="2147484553" r:id="rId2"/>
    <p:sldLayoutId id="2147484581" r:id="rId3"/>
    <p:sldLayoutId id="2147484583" r:id="rId4"/>
    <p:sldLayoutId id="2147484585" r:id="rId5"/>
    <p:sldLayoutId id="2147484586" r:id="rId6"/>
    <p:sldLayoutId id="2147484587" r:id="rId7"/>
    <p:sldLayoutId id="2147484588" r:id="rId8"/>
    <p:sldLayoutId id="2147484589" r:id="rId9"/>
    <p:sldLayoutId id="2147484590" r:id="rId10"/>
    <p:sldLayoutId id="2147484591" r:id="rId11"/>
    <p:sldLayoutId id="2147484592" r:id="rId12"/>
    <p:sldLayoutId id="2147484556" r:id="rId13"/>
    <p:sldLayoutId id="2147484557" r:id="rId14"/>
    <p:sldLayoutId id="2147484610" r:id="rId15"/>
    <p:sldLayoutId id="2147484558" r:id="rId16"/>
    <p:sldLayoutId id="2147484559" r:id="rId17"/>
    <p:sldLayoutId id="2147484560" r:id="rId18"/>
    <p:sldLayoutId id="2147484561" r:id="rId19"/>
    <p:sldLayoutId id="2147484562" r:id="rId20"/>
    <p:sldLayoutId id="2147484580" r:id="rId21"/>
    <p:sldLayoutId id="2147484563" r:id="rId22"/>
    <p:sldLayoutId id="2147484564" r:id="rId23"/>
    <p:sldLayoutId id="2147484566" r:id="rId24"/>
    <p:sldLayoutId id="2147484567" r:id="rId25"/>
    <p:sldLayoutId id="2147484568" r:id="rId26"/>
    <p:sldLayoutId id="2147484577" r:id="rId27"/>
    <p:sldLayoutId id="2147484570" r:id="rId28"/>
    <p:sldLayoutId id="2147484571" r:id="rId29"/>
    <p:sldLayoutId id="2147484572" r:id="rId30"/>
    <p:sldLayoutId id="2147484576" r:id="rId31"/>
  </p:sldLayoutIdLst>
  <p:transition>
    <p:fade/>
  </p:transition>
  <p:hf hdr="0" dt="0"/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2800" b="0" kern="1200" cap="none" spc="-50" baseline="0" dirty="0" smtClean="0">
          <a:ln w="3175">
            <a:noFill/>
          </a:ln>
          <a:solidFill>
            <a:srgbClr val="000000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2400" kern="1200" spc="-50" baseline="0">
          <a:solidFill>
            <a:srgbClr val="000000"/>
          </a:solidFill>
          <a:latin typeface="+mj-lt"/>
          <a:ea typeface="+mn-ea"/>
          <a:cs typeface="+mn-cs"/>
        </a:defRPr>
      </a:lvl1pPr>
      <a:lvl2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Tx/>
        <a:buNone/>
        <a:tabLst/>
        <a:defRPr sz="2000" kern="1200" spc="0" baseline="0">
          <a:solidFill>
            <a:srgbClr val="000000"/>
          </a:solidFill>
          <a:latin typeface="+mn-lt"/>
          <a:ea typeface="+mn-ea"/>
          <a:cs typeface="+mn-cs"/>
        </a:defRPr>
      </a:lvl2pPr>
      <a:lvl3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400" kern="1200" spc="0" baseline="0">
          <a:solidFill>
            <a:schemeClr val="tx2"/>
          </a:solidFill>
          <a:latin typeface="+mj-lt"/>
          <a:ea typeface="+mn-ea"/>
          <a:cs typeface="+mn-cs"/>
        </a:defRPr>
      </a:lvl3pPr>
      <a:lvl4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400" kern="1200" spc="0" baseline="0">
          <a:solidFill>
            <a:srgbClr val="000000"/>
          </a:solidFill>
          <a:latin typeface="+mn-lt"/>
          <a:ea typeface="+mn-ea"/>
          <a:cs typeface="+mn-cs"/>
        </a:defRPr>
      </a:lvl4pPr>
      <a:lvl5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000" b="1" kern="1200" spc="0" baseline="0">
          <a:solidFill>
            <a:srgbClr val="000000"/>
          </a:solidFill>
          <a:latin typeface="+mn-lt"/>
          <a:ea typeface="+mn-ea"/>
          <a:cs typeface="+mn-cs"/>
        </a:defRPr>
      </a:lvl5pPr>
      <a:lvl6pPr marL="2331854" indent="0" algn="l" defTabSz="932742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32742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Arial" pitchFamily="34" charset="0"/>
        <a:buNone/>
        <a:defRPr sz="1000" kern="1200">
          <a:solidFill>
            <a:srgbClr val="000000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1" pos="1349" userDrawn="1">
          <p15:clr>
            <a:srgbClr val="C35EA4"/>
          </p15:clr>
        </p15:guide>
        <p15:guide id="32" pos="1528" userDrawn="1">
          <p15:clr>
            <a:srgbClr val="C35EA4"/>
          </p15:clr>
        </p15:guide>
        <p15:guide id="33" pos="2621" userDrawn="1">
          <p15:clr>
            <a:srgbClr val="C35EA4"/>
          </p15:clr>
        </p15:guide>
        <p15:guide id="34" pos="2765" userDrawn="1">
          <p15:clr>
            <a:srgbClr val="C35EA4"/>
          </p15:clr>
        </p15:guide>
        <p15:guide id="35" pos="3854" userDrawn="1">
          <p15:clr>
            <a:srgbClr val="C35EA4"/>
          </p15:clr>
        </p15:guide>
        <p15:guide id="36" pos="4003" userDrawn="1">
          <p15:clr>
            <a:srgbClr val="C35EA4"/>
          </p15:clr>
        </p15:guide>
        <p15:guide id="37" pos="5083" userDrawn="1">
          <p15:clr>
            <a:srgbClr val="C35EA4"/>
          </p15:clr>
        </p15:guide>
        <p15:guide id="38" pos="5230" userDrawn="1">
          <p15:clr>
            <a:srgbClr val="C35EA4"/>
          </p15:clr>
        </p15:guide>
        <p15:guide id="39" pos="6323" userDrawn="1">
          <p15:clr>
            <a:srgbClr val="C35EA4"/>
          </p15:clr>
        </p15:guide>
        <p15:guide id="40" pos="6469" userDrawn="1">
          <p15:clr>
            <a:srgbClr val="C35EA4"/>
          </p15:clr>
        </p15:guide>
        <p15:guide id="41" pos="269" userDrawn="1">
          <p15:clr>
            <a:srgbClr val="F26B43"/>
          </p15:clr>
        </p15:guide>
        <p15:guide id="42" pos="7565" userDrawn="1">
          <p15:clr>
            <a:srgbClr val="F26B43"/>
          </p15:clr>
        </p15:guide>
        <p15:guide id="43" orient="horz" pos="751" userDrawn="1">
          <p15:clr>
            <a:srgbClr val="5ACBF0"/>
          </p15:clr>
        </p15:guide>
        <p15:guide id="44" orient="horz" pos="1387" userDrawn="1">
          <p15:clr>
            <a:srgbClr val="5ACBF0"/>
          </p15:clr>
        </p15:guide>
        <p15:guide id="45" orient="horz" pos="605" userDrawn="1">
          <p15:clr>
            <a:srgbClr val="5ACBF0"/>
          </p15:clr>
        </p15:guide>
        <p15:guide id="46" orient="horz" pos="1514" userDrawn="1">
          <p15:clr>
            <a:srgbClr val="5ACBF0"/>
          </p15:clr>
        </p15:guide>
        <p15:guide id="47" orient="horz" pos="2130" userDrawn="1">
          <p15:clr>
            <a:srgbClr val="5ACBF0"/>
          </p15:clr>
        </p15:guide>
        <p15:guide id="48" orient="horz" pos="2299" userDrawn="1">
          <p15:clr>
            <a:srgbClr val="5ACBF0"/>
          </p15:clr>
        </p15:guide>
        <p15:guide id="49" orient="horz" pos="283" userDrawn="1">
          <p15:clr>
            <a:srgbClr val="F26B43"/>
          </p15:clr>
        </p15:guide>
        <p15:guide id="50" orient="horz" pos="4123" userDrawn="1">
          <p15:clr>
            <a:srgbClr val="F26B43"/>
          </p15:clr>
        </p15:guide>
        <p15:guide id="51" orient="horz" pos="2891" userDrawn="1">
          <p15:clr>
            <a:srgbClr val="5ACBF0"/>
          </p15:clr>
        </p15:guide>
        <p15:guide id="52" orient="horz" pos="3019" userDrawn="1">
          <p15:clr>
            <a:srgbClr val="5ACBF0"/>
          </p15:clr>
        </p15:guide>
        <p15:guide id="53" orient="horz" pos="3643" userDrawn="1">
          <p15:clr>
            <a:srgbClr val="5ACBF0"/>
          </p15:clr>
        </p15:guide>
        <p15:guide id="54" orient="horz" pos="3763" userDrawn="1">
          <p15:clr>
            <a:srgbClr val="5ACBF0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5138" y="567457"/>
            <a:ext cx="11530584" cy="830020"/>
          </a:xfrm>
          <a:prstGeom prst="rect">
            <a:avLst/>
          </a:prstGeom>
        </p:spPr>
        <p:txBody>
          <a:bodyPr vert="horz" wrap="square" lIns="0" tIns="91440" rIns="146304" bIns="91440" rtlCol="0" anchor="t">
            <a:noAutofit/>
          </a:bodyPr>
          <a:lstStyle/>
          <a:p>
            <a:r>
              <a:rPr lang="en-US" dirty="0"/>
              <a:t>Heading Segoe UI </a:t>
            </a:r>
            <a:r>
              <a:rPr lang="en-US" dirty="0" err="1"/>
              <a:t>Semibold</a:t>
            </a:r>
            <a:r>
              <a:rPr lang="en-US" dirty="0"/>
              <a:t> 28/32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621908" y="2898552"/>
            <a:ext cx="6979503" cy="1188133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032683-9535-EA4A-933A-0D812239AE62}"/>
              </a:ext>
            </a:extLst>
          </p:cNvPr>
          <p:cNvSpPr txBox="1">
            <a:spLocks/>
          </p:cNvSpPr>
          <p:nvPr userDrawn="1"/>
        </p:nvSpPr>
        <p:spPr>
          <a:xfrm>
            <a:off x="465138" y="1853742"/>
            <a:ext cx="11456988" cy="1815882"/>
          </a:xfrm>
          <a:prstGeom prst="rect">
            <a:avLst/>
          </a:prstGeom>
        </p:spPr>
        <p:txBody>
          <a:bodyPr/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-50" baseline="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0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000" b="1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331854" indent="0" algn="l" defTabSz="93274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3274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400"/>
              </a:lnSpc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This slide layout uses Consolas 20/24pt, a monotype font which is ideal for showing software code. </a:t>
            </a:r>
          </a:p>
        </p:txBody>
      </p:sp>
    </p:spTree>
    <p:extLst>
      <p:ext uri="{BB962C8B-B14F-4D97-AF65-F5344CB8AC3E}">
        <p14:creationId xmlns:p14="http://schemas.microsoft.com/office/powerpoint/2010/main" val="3294407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09" r:id="rId1"/>
  </p:sldLayoutIdLst>
  <p:transition>
    <p:fade/>
  </p:transition>
  <p:hf hdr="0" dt="0"/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2800" b="0" kern="1200" cap="none" spc="-50" baseline="0" dirty="0" smtClean="0">
          <a:ln w="3175">
            <a:noFill/>
          </a:ln>
          <a:solidFill>
            <a:srgbClr val="000000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2400" kern="1200" spc="-50" baseline="0">
          <a:solidFill>
            <a:srgbClr val="000000"/>
          </a:solidFill>
          <a:latin typeface="+mj-lt"/>
          <a:ea typeface="+mn-ea"/>
          <a:cs typeface="+mn-cs"/>
        </a:defRPr>
      </a:lvl1pPr>
      <a:lvl2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2000" kern="1200" spc="0" baseline="0">
          <a:solidFill>
            <a:srgbClr val="000000"/>
          </a:solidFill>
          <a:latin typeface="+mn-lt"/>
          <a:ea typeface="+mn-ea"/>
          <a:cs typeface="+mn-cs"/>
        </a:defRPr>
      </a:lvl2pPr>
      <a:lvl3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400" kern="1200" spc="0" baseline="0">
          <a:solidFill>
            <a:schemeClr val="tx2"/>
          </a:solidFill>
          <a:latin typeface="+mj-lt"/>
          <a:ea typeface="+mn-ea"/>
          <a:cs typeface="+mn-cs"/>
        </a:defRPr>
      </a:lvl3pPr>
      <a:lvl4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400" kern="1200" spc="0" baseline="0">
          <a:solidFill>
            <a:srgbClr val="000000"/>
          </a:solidFill>
          <a:latin typeface="+mn-lt"/>
          <a:ea typeface="+mn-ea"/>
          <a:cs typeface="+mn-cs"/>
        </a:defRPr>
      </a:lvl4pPr>
      <a:lvl5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000" b="1" kern="1200" spc="0" baseline="0">
          <a:solidFill>
            <a:srgbClr val="000000"/>
          </a:solidFill>
          <a:latin typeface="+mn-lt"/>
          <a:ea typeface="+mn-ea"/>
          <a:cs typeface="+mn-cs"/>
        </a:defRPr>
      </a:lvl5pPr>
      <a:lvl6pPr marL="2331854" indent="0" algn="l" defTabSz="932742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32742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Arial" pitchFamily="34" charset="0"/>
        <a:buNone/>
        <a:defRPr sz="1000" kern="1200">
          <a:solidFill>
            <a:srgbClr val="000000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1" pos="1349">
          <p15:clr>
            <a:srgbClr val="C35EA4"/>
          </p15:clr>
        </p15:guide>
        <p15:guide id="32" pos="1528">
          <p15:clr>
            <a:srgbClr val="C35EA4"/>
          </p15:clr>
        </p15:guide>
        <p15:guide id="33" pos="2621">
          <p15:clr>
            <a:srgbClr val="C35EA4"/>
          </p15:clr>
        </p15:guide>
        <p15:guide id="34" pos="2765">
          <p15:clr>
            <a:srgbClr val="C35EA4"/>
          </p15:clr>
        </p15:guide>
        <p15:guide id="35" pos="3854">
          <p15:clr>
            <a:srgbClr val="C35EA4"/>
          </p15:clr>
        </p15:guide>
        <p15:guide id="36" pos="4003">
          <p15:clr>
            <a:srgbClr val="C35EA4"/>
          </p15:clr>
        </p15:guide>
        <p15:guide id="37" pos="5083">
          <p15:clr>
            <a:srgbClr val="C35EA4"/>
          </p15:clr>
        </p15:guide>
        <p15:guide id="38" pos="5230">
          <p15:clr>
            <a:srgbClr val="C35EA4"/>
          </p15:clr>
        </p15:guide>
        <p15:guide id="39" pos="6323">
          <p15:clr>
            <a:srgbClr val="C35EA4"/>
          </p15:clr>
        </p15:guide>
        <p15:guide id="40" pos="6469">
          <p15:clr>
            <a:srgbClr val="C35EA4"/>
          </p15:clr>
        </p15:guide>
        <p15:guide id="41" pos="269">
          <p15:clr>
            <a:srgbClr val="F26B43"/>
          </p15:clr>
        </p15:guide>
        <p15:guide id="42" pos="7565">
          <p15:clr>
            <a:srgbClr val="F26B43"/>
          </p15:clr>
        </p15:guide>
        <p15:guide id="43" orient="horz" pos="751">
          <p15:clr>
            <a:srgbClr val="5ACBF0"/>
          </p15:clr>
        </p15:guide>
        <p15:guide id="44" orient="horz" pos="1387">
          <p15:clr>
            <a:srgbClr val="5ACBF0"/>
          </p15:clr>
        </p15:guide>
        <p15:guide id="45" orient="horz" pos="605">
          <p15:clr>
            <a:srgbClr val="5ACBF0"/>
          </p15:clr>
        </p15:guide>
        <p15:guide id="46" orient="horz" pos="1514">
          <p15:clr>
            <a:srgbClr val="5ACBF0"/>
          </p15:clr>
        </p15:guide>
        <p15:guide id="47" orient="horz" pos="2130">
          <p15:clr>
            <a:srgbClr val="5ACBF0"/>
          </p15:clr>
        </p15:guide>
        <p15:guide id="48" orient="horz" pos="2299">
          <p15:clr>
            <a:srgbClr val="5ACBF0"/>
          </p15:clr>
        </p15:guide>
        <p15:guide id="49" orient="horz" pos="283">
          <p15:clr>
            <a:srgbClr val="F26B43"/>
          </p15:clr>
        </p15:guide>
        <p15:guide id="50" orient="horz" pos="4123">
          <p15:clr>
            <a:srgbClr val="F26B43"/>
          </p15:clr>
        </p15:guide>
        <p15:guide id="51" orient="horz" pos="2891">
          <p15:clr>
            <a:srgbClr val="5ACBF0"/>
          </p15:clr>
        </p15:guide>
        <p15:guide id="52" orient="horz" pos="3019">
          <p15:clr>
            <a:srgbClr val="5ACBF0"/>
          </p15:clr>
        </p15:guide>
        <p15:guide id="53" orient="horz" pos="3643">
          <p15:clr>
            <a:srgbClr val="5ACBF0"/>
          </p15:clr>
        </p15:guide>
        <p15:guide id="54" orient="horz" pos="3763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07C2C26-EFD2-E847-AEA7-5CEF245E0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Hands </a:t>
            </a:r>
            <a:r>
              <a:rPr lang="en-GB" dirty="0"/>
              <a:t>On Lab!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3FD3AA-41AF-00DC-0F97-554906977137}"/>
              </a:ext>
            </a:extLst>
          </p:cNvPr>
          <p:cNvSpPr txBox="1"/>
          <p:nvPr/>
        </p:nvSpPr>
        <p:spPr>
          <a:xfrm>
            <a:off x="10092266" y="5955360"/>
            <a:ext cx="1776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569CD6"/>
                </a:solidFill>
                <a:latin typeface="Consolas" panose="020B0609020204030204" pitchFamily="49" charset="0"/>
              </a:rPr>
              <a:t>3</a:t>
            </a:r>
            <a:r>
              <a:rPr lang="fr-FR" b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lang="fr-F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minutes</a:t>
            </a:r>
            <a:endParaRPr lang="fr-F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7597647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E307D465-5D56-0B41-96C4-901FFC242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8" y="632779"/>
            <a:ext cx="11533187" cy="410369"/>
          </a:xfrm>
        </p:spPr>
        <p:txBody>
          <a:bodyPr/>
          <a:lstStyle/>
          <a:p>
            <a:pPr lvl="0"/>
            <a:r>
              <a:rPr lang="en-US" dirty="0"/>
              <a:t>HCL: </a:t>
            </a:r>
            <a:r>
              <a:rPr lang="en-US" dirty="0" err="1"/>
              <a:t>HashiCorp</a:t>
            </a:r>
            <a:r>
              <a:rPr lang="en-US" dirty="0"/>
              <a:t> Configuration Language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7AFD9358-0F0F-DD41-8430-DD40142A33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5138" y="1547687"/>
            <a:ext cx="9572625" cy="3693319"/>
          </a:xfrm>
        </p:spPr>
        <p:txBody>
          <a:bodyPr/>
          <a:lstStyle/>
          <a:p>
            <a:r>
              <a:rPr lang="en-US" dirty="0"/>
              <a:t>Play with variable file provided (main.tf)</a:t>
            </a:r>
          </a:p>
          <a:p>
            <a:endParaRPr lang="en-US" dirty="0"/>
          </a:p>
          <a:p>
            <a:r>
              <a:rPr lang="en-US" dirty="0"/>
              <a:t>Use </a:t>
            </a:r>
            <a:r>
              <a:rPr lang="en-US" b="1" dirty="0"/>
              <a:t>terraform </a:t>
            </a:r>
            <a:r>
              <a:rPr lang="en-US" b="1" dirty="0" err="1"/>
              <a:t>init</a:t>
            </a:r>
            <a:r>
              <a:rPr lang="en-US" b="1" dirty="0"/>
              <a:t> </a:t>
            </a:r>
            <a:r>
              <a:rPr lang="en-US" dirty="0"/>
              <a:t>to initialize the project</a:t>
            </a:r>
          </a:p>
          <a:p>
            <a:endParaRPr lang="en-US" dirty="0"/>
          </a:p>
          <a:p>
            <a:r>
              <a:rPr lang="en-US" dirty="0"/>
              <a:t>To test the code just run:</a:t>
            </a:r>
          </a:p>
          <a:p>
            <a:endParaRPr lang="en-US" dirty="0"/>
          </a:p>
          <a:p>
            <a:pPr lvl="1"/>
            <a:r>
              <a:rPr lang="en-US" b="1" dirty="0"/>
              <a:t>terraform plan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terraform apply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instructions are on the next slide</a:t>
            </a:r>
          </a:p>
        </p:txBody>
      </p:sp>
    </p:spTree>
    <p:extLst>
      <p:ext uri="{BB962C8B-B14F-4D97-AF65-F5344CB8AC3E}">
        <p14:creationId xmlns:p14="http://schemas.microsoft.com/office/powerpoint/2010/main" val="324620291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E307D465-5D56-0B41-96C4-901FFC242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8" y="632779"/>
            <a:ext cx="11533187" cy="410369"/>
          </a:xfrm>
        </p:spPr>
        <p:txBody>
          <a:bodyPr/>
          <a:lstStyle/>
          <a:p>
            <a:pPr lvl="0"/>
            <a:r>
              <a:rPr lang="en-US" dirty="0"/>
              <a:t>HCL: </a:t>
            </a:r>
            <a:r>
              <a:rPr lang="en-US" dirty="0" err="1"/>
              <a:t>HashiCorp</a:t>
            </a:r>
            <a:r>
              <a:rPr lang="en-US" dirty="0"/>
              <a:t> Configuration Language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7AFD9358-0F0F-DD41-8430-DD40142A33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5138" y="1547687"/>
            <a:ext cx="11533187" cy="4308872"/>
          </a:xfrm>
        </p:spPr>
        <p:txBody>
          <a:bodyPr/>
          <a:lstStyle/>
          <a:p>
            <a:r>
              <a:rPr lang="en-US" dirty="0"/>
              <a:t>Output the </a:t>
            </a:r>
            <a:r>
              <a:rPr lang="en-US" b="1" dirty="0" err="1"/>
              <a:t>application_name</a:t>
            </a:r>
            <a:r>
              <a:rPr lang="en-US" dirty="0"/>
              <a:t> with only the 3 first characters</a:t>
            </a:r>
          </a:p>
          <a:p>
            <a:endParaRPr lang="en-US" dirty="0"/>
          </a:p>
          <a:p>
            <a:r>
              <a:rPr lang="en-US" dirty="0"/>
              <a:t>Output the </a:t>
            </a:r>
            <a:r>
              <a:rPr lang="en-US" b="1" dirty="0"/>
              <a:t>letters</a:t>
            </a:r>
            <a:r>
              <a:rPr lang="en-US" dirty="0"/>
              <a:t> array in </a:t>
            </a:r>
            <a:r>
              <a:rPr lang="en-US" b="1" dirty="0"/>
              <a:t>one single string </a:t>
            </a:r>
            <a:r>
              <a:rPr lang="en-US" dirty="0"/>
              <a:t>with </a:t>
            </a:r>
            <a:r>
              <a:rPr lang="en-US" b="1" dirty="0"/>
              <a:t>dashes</a:t>
            </a:r>
            <a:r>
              <a:rPr lang="en-US" dirty="0"/>
              <a:t> to separate each letter</a:t>
            </a:r>
          </a:p>
          <a:p>
            <a:endParaRPr lang="en-US" dirty="0"/>
          </a:p>
          <a:p>
            <a:r>
              <a:rPr lang="en-US" dirty="0"/>
              <a:t>Create a variable </a:t>
            </a:r>
            <a:r>
              <a:rPr lang="en-US" b="1" dirty="0"/>
              <a:t>string</a:t>
            </a:r>
            <a:r>
              <a:rPr lang="en-US" dirty="0"/>
              <a:t> called </a:t>
            </a:r>
            <a:r>
              <a:rPr lang="en-US" b="1" dirty="0"/>
              <a:t>domain</a:t>
            </a:r>
            <a:r>
              <a:rPr lang="en-US" dirty="0"/>
              <a:t> and when you output it make sure it’s </a:t>
            </a:r>
            <a:r>
              <a:rPr lang="en-US" b="1" dirty="0"/>
              <a:t>lowercase</a:t>
            </a:r>
          </a:p>
          <a:p>
            <a:endParaRPr lang="en-US" dirty="0"/>
          </a:p>
          <a:p>
            <a:r>
              <a:rPr lang="en-US" dirty="0"/>
              <a:t>Return the </a:t>
            </a:r>
            <a:r>
              <a:rPr lang="en-US" b="1" dirty="0"/>
              <a:t>node count</a:t>
            </a:r>
            <a:r>
              <a:rPr lang="en-US" dirty="0"/>
              <a:t> in a dedicated output</a:t>
            </a:r>
          </a:p>
          <a:p>
            <a:endParaRPr lang="en-US" dirty="0"/>
          </a:p>
          <a:p>
            <a:r>
              <a:rPr lang="en-US" dirty="0"/>
              <a:t>Return the </a:t>
            </a:r>
            <a:r>
              <a:rPr lang="en-US" b="1" dirty="0"/>
              <a:t>node size </a:t>
            </a:r>
            <a:r>
              <a:rPr lang="en-US" dirty="0"/>
              <a:t>in a dedicated output</a:t>
            </a:r>
          </a:p>
          <a:p>
            <a:endParaRPr lang="en-US" dirty="0"/>
          </a:p>
          <a:p>
            <a:r>
              <a:rPr lang="en-US" dirty="0"/>
              <a:t>Output a resource group name which will be a </a:t>
            </a:r>
            <a:r>
              <a:rPr lang="en-US" b="1" dirty="0"/>
              <a:t>concatenation</a:t>
            </a:r>
            <a:r>
              <a:rPr lang="en-US" dirty="0"/>
              <a:t> of the official abbreviation “</a:t>
            </a:r>
            <a:r>
              <a:rPr lang="en-US" dirty="0" err="1"/>
              <a:t>rg</a:t>
            </a:r>
            <a:r>
              <a:rPr lang="en-US" dirty="0"/>
              <a:t>” and the </a:t>
            </a:r>
            <a:r>
              <a:rPr lang="en-US" b="1" dirty="0"/>
              <a:t>application name </a:t>
            </a:r>
            <a:r>
              <a:rPr lang="en-US" dirty="0"/>
              <a:t>and </a:t>
            </a:r>
            <a:r>
              <a:rPr lang="en-US" b="1" dirty="0"/>
              <a:t>domain</a:t>
            </a:r>
            <a:r>
              <a:rPr lang="en-US" dirty="0"/>
              <a:t> formatted previously. Dashes must separate each part. </a:t>
            </a:r>
          </a:p>
          <a:p>
            <a:pPr lvl="1"/>
            <a:r>
              <a:rPr lang="en-US" dirty="0"/>
              <a:t>	E.g. </a:t>
            </a:r>
            <a:r>
              <a:rPr lang="en-US" dirty="0" err="1"/>
              <a:t>rg</a:t>
            </a:r>
            <a:r>
              <a:rPr lang="en-US" dirty="0"/>
              <a:t>-&lt;application name&gt;-&lt;domain&gt;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344891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Azure 1">
  <a:themeElements>
    <a:clrScheme name="Custom 3">
      <a:dk1>
        <a:srgbClr val="000000"/>
      </a:dk1>
      <a:lt1>
        <a:srgbClr val="FFFFFF"/>
      </a:lt1>
      <a:dk2>
        <a:srgbClr val="0078D3"/>
      </a:dk2>
      <a:lt2>
        <a:srgbClr val="FFFFFF"/>
      </a:lt2>
      <a:accent1>
        <a:srgbClr val="EBEBEB"/>
      </a:accent1>
      <a:accent2>
        <a:srgbClr val="75757A"/>
      </a:accent2>
      <a:accent3>
        <a:srgbClr val="000041"/>
      </a:accent3>
      <a:accent4>
        <a:srgbClr val="0078D3"/>
      </a:accent4>
      <a:accent5>
        <a:srgbClr val="50E6FF"/>
      </a:accent5>
      <a:accent6>
        <a:srgbClr val="EBEBEB"/>
      </a:accent6>
      <a:hlink>
        <a:srgbClr val="0078D4"/>
      </a:hlink>
      <a:folHlink>
        <a:srgbClr val="0078D4"/>
      </a:folHlink>
    </a:clrScheme>
    <a:fontScheme name="Dynamics 36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EC207B1E-3148-EA4A-B755-E354687C8B39}" vid="{0F94BF21-676E-1B4C-B18B-81CCF4ABE752}"/>
    </a:ext>
  </a:extLst>
</a:theme>
</file>

<file path=ppt/theme/theme2.xml><?xml version="1.0" encoding="utf-8"?>
<a:theme xmlns:a="http://schemas.openxmlformats.org/drawingml/2006/main" name="Azure 2">
  <a:themeElements>
    <a:clrScheme name="Custom 3">
      <a:dk1>
        <a:srgbClr val="000000"/>
      </a:dk1>
      <a:lt1>
        <a:srgbClr val="FFFFFF"/>
      </a:lt1>
      <a:dk2>
        <a:srgbClr val="0078D3"/>
      </a:dk2>
      <a:lt2>
        <a:srgbClr val="FFFFFF"/>
      </a:lt2>
      <a:accent1>
        <a:srgbClr val="EBEBEB"/>
      </a:accent1>
      <a:accent2>
        <a:srgbClr val="75757A"/>
      </a:accent2>
      <a:accent3>
        <a:srgbClr val="000041"/>
      </a:accent3>
      <a:accent4>
        <a:srgbClr val="0078D3"/>
      </a:accent4>
      <a:accent5>
        <a:srgbClr val="50E6FF"/>
      </a:accent5>
      <a:accent6>
        <a:srgbClr val="EBEBEB"/>
      </a:accent6>
      <a:hlink>
        <a:srgbClr val="0078D4"/>
      </a:hlink>
      <a:folHlink>
        <a:srgbClr val="0078D4"/>
      </a:folHlink>
    </a:clrScheme>
    <a:fontScheme name="Dynamics 36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EC207B1E-3148-EA4A-B755-E354687C8B39}" vid="{E341DE04-4C10-1245-995A-D784429DA4B5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F24400607199A40B33B787452AC6853" ma:contentTypeVersion="8" ma:contentTypeDescription="Create a new document." ma:contentTypeScope="" ma:versionID="bef2fc6e1383c56ad9c541a541be83f8">
  <xsd:schema xmlns:xsd="http://www.w3.org/2001/XMLSchema" xmlns:xs="http://www.w3.org/2001/XMLSchema" xmlns:p="http://schemas.microsoft.com/office/2006/metadata/properties" xmlns:ns1="http://schemas.microsoft.com/sharepoint/v3" xmlns:ns2="f784ab01-3b00-4499-a3fe-88ca86405c7b" xmlns:ns3="17012f8d-dfee-46cb-a314-eed379f2338a" targetNamespace="http://schemas.microsoft.com/office/2006/metadata/properties" ma:root="true" ma:fieldsID="71d1f4f83792f38b599e05452c508bd2" ns1:_="" ns2:_="" ns3:_="">
    <xsd:import namespace="http://schemas.microsoft.com/sharepoint/v3"/>
    <xsd:import namespace="f784ab01-3b00-4499-a3fe-88ca86405c7b"/>
    <xsd:import namespace="17012f8d-dfee-46cb-a314-eed379f2338a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4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5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784ab01-3b00-4499-a3fe-88ca86405c7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7012f8d-dfee-46cb-a314-eed379f2338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990F116-B58F-4255-B05B-DA3808E0E5C6}">
  <ds:schemaRefs>
    <ds:schemaRef ds:uri="http://purl.org/dc/dcmitype/"/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http://purl.org/dc/elements/1.1/"/>
    <ds:schemaRef ds:uri="http://schemas.microsoft.com/office/2006/documentManagement/types"/>
    <ds:schemaRef ds:uri="17012f8d-dfee-46cb-a314-eed379f2338a"/>
    <ds:schemaRef ds:uri="http://purl.org/dc/terms/"/>
    <ds:schemaRef ds:uri="http://schemas.openxmlformats.org/package/2006/metadata/core-properties"/>
    <ds:schemaRef ds:uri="f784ab01-3b00-4499-a3fe-88ca86405c7b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FF6D1469-A084-4C4B-850B-90A7B2DA704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f784ab01-3b00-4499-a3fe-88ca86405c7b"/>
    <ds:schemaRef ds:uri="17012f8d-dfee-46cb-a314-eed379f2338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Azure brand template</Template>
  <TotalTime>0</TotalTime>
  <Words>163</Words>
  <Application>Microsoft Office PowerPoint</Application>
  <PresentationFormat>Custom</PresentationFormat>
  <Paragraphs>34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Arial</vt:lpstr>
      <vt:lpstr>Consolas</vt:lpstr>
      <vt:lpstr>Segoe UI</vt:lpstr>
      <vt:lpstr>Segoe UI Light</vt:lpstr>
      <vt:lpstr>Segoe UI Semibold</vt:lpstr>
      <vt:lpstr>Wingdings</vt:lpstr>
      <vt:lpstr>Azure 1</vt:lpstr>
      <vt:lpstr>Azure 2</vt:lpstr>
      <vt:lpstr>Hands On Lab!</vt:lpstr>
      <vt:lpstr>HCL: HashiCorp Configuration Language</vt:lpstr>
      <vt:lpstr>HCL: HashiCorp Configuration Language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the new Azure PowerPoint template Below are some useful quick links.</dc:title>
  <dc:subject>&lt;Speech title here&gt;</dc:subject>
  <dc:creator>Damien Aicheh</dc:creator>
  <cp:keywords/>
  <dc:description>Template: Ariel Butz; ZUM Communications
Formatting: 
Audience Type:</dc:description>
  <cp:lastModifiedBy>Damien Aicheh</cp:lastModifiedBy>
  <cp:revision>1</cp:revision>
  <dcterms:created xsi:type="dcterms:W3CDTF">2023-05-25T07:15:20Z</dcterms:created>
  <dcterms:modified xsi:type="dcterms:W3CDTF">2023-07-09T08:29:30Z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0x0101004F24400607199A40B33B787452AC6853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MediaServiceImageTags">
    <vt:lpwstr/>
  </property>
</Properties>
</file>