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9"/>
  </p:notesMasterIdLst>
  <p:handoutMasterIdLst>
    <p:handoutMasterId r:id="rId10"/>
  </p:handoutMasterIdLst>
  <p:sldIdLst>
    <p:sldId id="2076138318" r:id="rId6"/>
    <p:sldId id="2076138184" r:id="rId7"/>
    <p:sldId id="2076138378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8D203-614D-4D99-8B57-82F27277DDEF}" v="1" dt="2023-07-09T08:29:39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6498D203-614D-4D99-8B57-82F27277DDEF}"/>
    <pc:docChg chg="delSld modSld delSection modSection">
      <pc:chgData name="Damien Aicheh" userId="d1c61494-71f4-494c-8dd8-8244e5c466b0" providerId="ADAL" clId="{6498D203-614D-4D99-8B57-82F27277DDEF}" dt="2023-07-09T08:29:42.189" v="15" actId="20577"/>
      <pc:docMkLst>
        <pc:docMk/>
      </pc:docMkLst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6498D203-614D-4D99-8B57-82F27277DDEF}" dt="2023-07-05T12:35:18.807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6498D203-614D-4D99-8B57-82F27277DDEF}" dt="2023-07-05T12:35:22.058" v="2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6498D203-614D-4D99-8B57-82F27277DDEF}" dt="2023-07-05T12:35:22.058" v="2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6498D203-614D-4D99-8B57-82F27277DDEF}" dt="2023-07-05T12:35:20.723" v="1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6498D203-614D-4D99-8B57-82F27277DDEF}" dt="2023-07-05T12:35:18.807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6498D203-614D-4D99-8B57-82F27277DDEF}" dt="2023-07-05T12:35:22.058" v="2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6498D203-614D-4D99-8B57-82F27277DDEF}" dt="2023-07-05T12:35:23.492" v="3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6498D203-614D-4D99-8B57-82F27277DDEF}" dt="2023-07-05T12:35:26.534" v="5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6498D203-614D-4D99-8B57-82F27277DDEF}" dt="2023-07-05T12:35:26.534" v="5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6498D203-614D-4D99-8B57-82F27277DDEF}" dt="2023-07-05T12:35:30.136" v="8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6498D203-614D-4D99-8B57-82F27277DDEF}" dt="2023-07-05T12:35:30.136" v="8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6498D203-614D-4D99-8B57-82F27277DDEF}" dt="2023-07-05T12:35:30.136" v="8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6498D203-614D-4D99-8B57-82F27277DDEF}" dt="2023-07-05T12:35:30.136" v="8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6498D203-614D-4D99-8B57-82F27277DDEF}" dt="2023-07-05T12:35:25.124" v="4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024891871" sldId="2076138317"/>
        </pc:sldMkLst>
      </pc:sldChg>
      <pc:sldChg chg="addSp modSp mod">
        <pc:chgData name="Damien Aicheh" userId="d1c61494-71f4-494c-8dd8-8244e5c466b0" providerId="ADAL" clId="{6498D203-614D-4D99-8B57-82F27277DDEF}" dt="2023-07-09T08:29:42.189" v="15" actId="20577"/>
        <pc:sldMkLst>
          <pc:docMk/>
          <pc:sldMk cId="4118636388" sldId="2076138318"/>
        </pc:sldMkLst>
        <pc:spChg chg="add mod">
          <ac:chgData name="Damien Aicheh" userId="d1c61494-71f4-494c-8dd8-8244e5c466b0" providerId="ADAL" clId="{6498D203-614D-4D99-8B57-82F27277DDEF}" dt="2023-07-09T08:29:42.189" v="15" actId="20577"/>
          <ac:spMkLst>
            <pc:docMk/>
            <pc:sldMk cId="4118636388" sldId="2076138318"/>
            <ac:spMk id="2" creationId="{CB5C4754-31D9-38C0-01B6-8B7A65ED6A1B}"/>
          </ac:spMkLst>
        </pc:spChg>
        <pc:spChg chg="mod">
          <ac:chgData name="Damien Aicheh" userId="d1c61494-71f4-494c-8dd8-8244e5c466b0" providerId="ADAL" clId="{6498D203-614D-4D99-8B57-82F27277DDEF}" dt="2023-07-07T08:16:51.875" v="12" actId="20577"/>
          <ac:spMkLst>
            <pc:docMk/>
            <pc:sldMk cId="4118636388" sldId="2076138318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6498D203-614D-4D99-8B57-82F27277DDEF}" dt="2023-07-05T12:35:28.013" v="6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6498D203-614D-4D99-8B57-82F27277DDEF}" dt="2023-07-05T12:35:28.013" v="6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6498D203-614D-4D99-8B57-82F27277DDEF}" dt="2023-07-05T12:35:28.013" v="6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6498D203-614D-4D99-8B57-82F27277DDEF}" dt="2023-07-05T12:35:28.013" v="6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6498D203-614D-4D99-8B57-82F27277DDEF}" dt="2023-07-05T12:35:28.013" v="6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6498D203-614D-4D99-8B57-82F27277DDEF}" dt="2023-07-05T12:35:29.082" v="7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6498D203-614D-4D99-8B57-82F27277DDEF}" dt="2023-07-05T12:35:26.534" v="5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6498D203-614D-4D99-8B57-82F27277DDEF}" dt="2023-07-05T12:35:38.724" v="10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6498D203-614D-4D99-8B57-82F27277DDEF}" dt="2023-07-05T12:35:31.298" v="9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6498D203-614D-4D99-8B57-82F27277DDEF}" dt="2023-07-05T12:35:18.807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6498D203-614D-4D99-8B57-82F27277DDEF}" dt="2023-07-05T12:35:38.724" v="10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6498D203-614D-4D99-8B57-82F27277DDEF}" dt="2023-07-05T12:35:38.724" v="10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6498D203-614D-4D99-8B57-82F27277DDEF}" dt="2023-07-05T12:35:23.492" v="3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7/9/2023 10:29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7/9/2023 10:29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2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zurerm/latest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4754-31D9-38C0-01B6-8B7A65ED6A1B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15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363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Connect to Azure Rm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9572625" cy="3077766"/>
          </a:xfrm>
        </p:spPr>
        <p:txBody>
          <a:bodyPr/>
          <a:lstStyle/>
          <a:p>
            <a:r>
              <a:rPr lang="en-US" dirty="0"/>
              <a:t>Create a new folder called </a:t>
            </a:r>
            <a:r>
              <a:rPr lang="en-US" b="1" dirty="0" err="1"/>
              <a:t>digital_infra_state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provider.tf file and use use </a:t>
            </a:r>
            <a:r>
              <a:rPr lang="en-US" b="1" dirty="0"/>
              <a:t>Azure Rm </a:t>
            </a:r>
            <a:r>
              <a:rPr lang="en-US" dirty="0">
                <a:hlinkClick r:id="rId3"/>
              </a:rPr>
              <a:t>https://registry.terraform.io/providers/hashicorp/azurerm/latest/docs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dirty="0"/>
              <a:t>Use</a:t>
            </a:r>
            <a:r>
              <a:rPr lang="en-US" b="1" dirty="0"/>
              <a:t> the latest version </a:t>
            </a:r>
            <a:r>
              <a:rPr lang="en-US" dirty="0"/>
              <a:t>of</a:t>
            </a:r>
            <a:r>
              <a:rPr lang="en-US" b="1" dirty="0"/>
              <a:t> Azure Rm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local state</a:t>
            </a:r>
          </a:p>
          <a:p>
            <a:endParaRPr lang="en-US" b="1" dirty="0"/>
          </a:p>
          <a:p>
            <a:r>
              <a:rPr lang="en-US" dirty="0"/>
              <a:t>Run</a:t>
            </a:r>
            <a:r>
              <a:rPr lang="en-US" b="1" dirty="0"/>
              <a:t> terraform </a:t>
            </a:r>
            <a:r>
              <a:rPr lang="en-US" b="1" dirty="0" err="1"/>
              <a:t>init</a:t>
            </a:r>
            <a:r>
              <a:rPr lang="en-US" dirty="0"/>
              <a:t> to validate that everything is </a:t>
            </a:r>
            <a:r>
              <a:rPr lang="en-US" b="1" dirty="0"/>
              <a:t>correctly initialized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659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Connect to Azure Rm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60718E-435A-A405-CE20-94834148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90" y="2559273"/>
            <a:ext cx="8191921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262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84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Connect to Azure Rm</vt:lpstr>
      <vt:lpstr>Connect to Azure Rm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2023-07-09T08:29:42Z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