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9"/>
  </p:notesMasterIdLst>
  <p:handoutMasterIdLst>
    <p:handoutMasterId r:id="rId10"/>
  </p:handoutMasterIdLst>
  <p:sldIdLst>
    <p:sldId id="2076138324" r:id="rId6"/>
    <p:sldId id="2076138374" r:id="rId7"/>
    <p:sldId id="2076138325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673EC-D099-418F-A28C-97F56A27D372}" v="1" dt="2023-07-09T08:30:1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">
      <pc:chgData name="Damien Aicheh" userId="d1c61494-71f4-494c-8dd8-8244e5c466b0" providerId="ADAL" clId="{5A7E773B-6862-4878-B88F-FB3DEC8B0D4E}" dt="2023-07-05T12:16:19.205" v="4" actId="2710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</pc:docChg>
  </pc:docChgLst>
  <pc:docChgLst>
    <pc:chgData name="Damien Aicheh" userId="d1c61494-71f4-494c-8dd8-8244e5c466b0" providerId="ADAL" clId="{4CA673EC-D099-418F-A28C-97F56A27D372}"/>
    <pc:docChg chg="delSld modSld delSection modSection">
      <pc:chgData name="Damien Aicheh" userId="d1c61494-71f4-494c-8dd8-8244e5c466b0" providerId="ADAL" clId="{4CA673EC-D099-418F-A28C-97F56A27D372}" dt="2023-07-09T08:30:23.748" v="6" actId="20577"/>
      <pc:docMkLst>
        <pc:docMk/>
      </pc:docMkLst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024891871" sldId="207613831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118636388" sldId="2076138318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369425493" sldId="207613831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728017098" sldId="207613832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039701800" sldId="2076138323"/>
        </pc:sldMkLst>
      </pc:sldChg>
      <pc:sldChg chg="addSp modSp mod">
        <pc:chgData name="Damien Aicheh" userId="d1c61494-71f4-494c-8dd8-8244e5c466b0" providerId="ADAL" clId="{4CA673EC-D099-418F-A28C-97F56A27D372}" dt="2023-07-09T08:30:23.748" v="6" actId="20577"/>
        <pc:sldMkLst>
          <pc:docMk/>
          <pc:sldMk cId="3561978922" sldId="2076138324"/>
        </pc:sldMkLst>
        <pc:spChg chg="add mod">
          <ac:chgData name="Damien Aicheh" userId="d1c61494-71f4-494c-8dd8-8244e5c466b0" providerId="ADAL" clId="{4CA673EC-D099-418F-A28C-97F56A27D372}" dt="2023-07-09T08:30:23.748" v="6" actId="20577"/>
          <ac:spMkLst>
            <pc:docMk/>
            <pc:sldMk cId="3561978922" sldId="2076138324"/>
            <ac:spMk id="2" creationId="{19C0E91D-1EF2-1002-96C3-7F95756E6D00}"/>
          </ac:spMkLst>
        </pc:spChg>
        <pc:spChg chg="mod">
          <ac:chgData name="Damien Aicheh" userId="d1c61494-71f4-494c-8dd8-8244e5c466b0" providerId="ADAL" clId="{4CA673EC-D099-418F-A28C-97F56A27D372}" dt="2023-07-07T08:17:02.087" v="3" actId="6549"/>
          <ac:spMkLst>
            <pc:docMk/>
            <pc:sldMk cId="3561978922" sldId="2076138324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50109647" sldId="2076138382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4CA673EC-D099-418F-A28C-97F56A27D372}" dt="2023-07-05T12:36:52.400" v="1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4CA673EC-D099-418F-A28C-97F56A27D372}" dt="2023-07-05T12:36:46.375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4CA673EC-D099-418F-A28C-97F56A27D372}" dt="2023-07-05T12:36:52.400" v="1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4CA673EC-D099-418F-A28C-97F56A27D372}" dt="2023-07-05T12:36:52.400" v="1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4CA673EC-D099-418F-A28C-97F56A27D372}" dt="2023-07-05T12:36:46.375" v="0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7/9/2023 10:30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7/9/2023 10:30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8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9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0E91D-1EF2-1002-96C3-7F95756E6D00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6</a:t>
            </a:r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789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 </a:t>
            </a:r>
            <a:r>
              <a:rPr lang="en-US" dirty="0" err="1"/>
              <a:t>Vnet</a:t>
            </a:r>
            <a:r>
              <a:rPr lang="en-US" dirty="0"/>
              <a:t> and Subnet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472722"/>
            <a:ext cx="10825194" cy="3693319"/>
          </a:xfrm>
        </p:spPr>
        <p:txBody>
          <a:bodyPr/>
          <a:lstStyle/>
          <a:p>
            <a:r>
              <a:rPr lang="en-US" dirty="0"/>
              <a:t>Create a new folder called </a:t>
            </a:r>
            <a:r>
              <a:rPr lang="en-US" b="1" dirty="0" err="1"/>
              <a:t>digital_infra_network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same model of the previous lab:</a:t>
            </a:r>
          </a:p>
          <a:p>
            <a:pPr lvl="1"/>
            <a:r>
              <a:rPr lang="en-US" dirty="0"/>
              <a:t>	Create a </a:t>
            </a:r>
            <a:r>
              <a:rPr lang="en-US" b="1" dirty="0"/>
              <a:t>variable.tf</a:t>
            </a:r>
          </a:p>
          <a:p>
            <a:pPr lvl="1"/>
            <a:r>
              <a:rPr lang="en-US" dirty="0"/>
              <a:t>	Create a </a:t>
            </a:r>
            <a:r>
              <a:rPr lang="en-US" b="1" dirty="0"/>
              <a:t>locals.tf</a:t>
            </a:r>
          </a:p>
          <a:p>
            <a:pPr lvl="1"/>
            <a:r>
              <a:rPr lang="en-US" dirty="0"/>
              <a:t>	Create a </a:t>
            </a:r>
            <a:r>
              <a:rPr lang="en-US" b="1" dirty="0"/>
              <a:t>provider.tf</a:t>
            </a:r>
          </a:p>
          <a:p>
            <a:pPr lvl="1"/>
            <a:r>
              <a:rPr lang="en-US" dirty="0"/>
              <a:t>	Create an </a:t>
            </a:r>
            <a:r>
              <a:rPr lang="en-US" b="1" dirty="0"/>
              <a:t>rg.tf </a:t>
            </a:r>
            <a:r>
              <a:rPr lang="en-US" dirty="0"/>
              <a:t>for a new resource group</a:t>
            </a:r>
          </a:p>
          <a:p>
            <a:pPr lvl="1"/>
            <a:r>
              <a:rPr lang="en-US" dirty="0"/>
              <a:t>	The domain will be the </a:t>
            </a:r>
            <a:r>
              <a:rPr lang="en-US" b="1" dirty="0"/>
              <a:t>“network”</a:t>
            </a:r>
            <a:r>
              <a:rPr lang="en-US" dirty="0"/>
              <a:t>, so find a diminutive to it</a:t>
            </a:r>
          </a:p>
          <a:p>
            <a:endParaRPr lang="en-US" b="1" dirty="0"/>
          </a:p>
          <a:p>
            <a:r>
              <a:rPr lang="en-US" dirty="0"/>
              <a:t>Use </a:t>
            </a:r>
            <a:r>
              <a:rPr lang="en-US" b="1" dirty="0"/>
              <a:t>remote state </a:t>
            </a:r>
            <a:r>
              <a:rPr lang="en-US" dirty="0"/>
              <a:t>and </a:t>
            </a:r>
            <a:r>
              <a:rPr lang="en-US" b="1" dirty="0"/>
              <a:t>store it</a:t>
            </a:r>
            <a:r>
              <a:rPr lang="en-US" dirty="0"/>
              <a:t> inside the Storage Account containers “states” created in the previous lab in this path: </a:t>
            </a:r>
            <a:r>
              <a:rPr lang="en-US" b="1" dirty="0"/>
              <a:t>network/</a:t>
            </a:r>
            <a:r>
              <a:rPr lang="en-US" b="1" dirty="0" err="1"/>
              <a:t>terraform.state</a:t>
            </a:r>
            <a:endParaRPr lang="en-US" b="1" dirty="0"/>
          </a:p>
          <a:p>
            <a:pPr marL="5715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965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 </a:t>
            </a:r>
            <a:r>
              <a:rPr lang="en-US" dirty="0" err="1"/>
              <a:t>Vnet</a:t>
            </a:r>
            <a:r>
              <a:rPr lang="en-US" dirty="0"/>
              <a:t> and Subnet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472722"/>
            <a:ext cx="10825194" cy="4308872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vnet.tf </a:t>
            </a:r>
            <a:r>
              <a:rPr lang="en-US" dirty="0"/>
              <a:t>file to define a </a:t>
            </a:r>
            <a:r>
              <a:rPr lang="en-US" dirty="0" err="1"/>
              <a:t>VNet</a:t>
            </a:r>
            <a:r>
              <a:rPr lang="en-US" dirty="0"/>
              <a:t> with an address range of: 10.0.0.0/16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b="1" dirty="0"/>
              <a:t>subnets.tf </a:t>
            </a:r>
            <a:r>
              <a:rPr lang="en-US" dirty="0"/>
              <a:t>file to define 2 subnets: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PaasSubnet</a:t>
            </a:r>
            <a:r>
              <a:rPr lang="en-US" dirty="0"/>
              <a:t>: 10.0.0.0/24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AppServiceSubnet</a:t>
            </a:r>
            <a:r>
              <a:rPr lang="en-US" dirty="0"/>
              <a:t>: 10.1.0.0/28 with a </a:t>
            </a:r>
            <a:r>
              <a:rPr lang="en-US" b="1" dirty="0"/>
              <a:t>delegation</a:t>
            </a:r>
            <a:r>
              <a:rPr lang="en-US" dirty="0"/>
              <a:t> to “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Microsoft.Web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serverFarms</a:t>
            </a:r>
            <a:r>
              <a:rPr lang="en-US" dirty="0"/>
              <a:t>“ 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b="1" dirty="0"/>
              <a:t>action</a:t>
            </a:r>
            <a:r>
              <a:rPr lang="en-US" dirty="0"/>
              <a:t> to “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virtualNetworks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/action</a:t>
            </a:r>
            <a:r>
              <a:rPr lang="en-US" dirty="0"/>
              <a:t>“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Expose the </a:t>
            </a:r>
            <a:r>
              <a:rPr lang="en-US" dirty="0" err="1"/>
              <a:t>VNet</a:t>
            </a:r>
            <a:r>
              <a:rPr lang="en-US" dirty="0"/>
              <a:t> and Subnet Ids in an </a:t>
            </a:r>
            <a:r>
              <a:rPr lang="en-US" b="1" dirty="0"/>
              <a:t>outputs.tf </a:t>
            </a:r>
            <a:r>
              <a:rPr lang="en-US" dirty="0"/>
              <a:t>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folder called</a:t>
            </a:r>
            <a:r>
              <a:rPr lang="en-US" b="1" dirty="0"/>
              <a:t> env-vars</a:t>
            </a:r>
            <a:r>
              <a:rPr lang="en-US" dirty="0"/>
              <a:t> for your environment variables and one folder for the </a:t>
            </a:r>
            <a:r>
              <a:rPr lang="en-US" b="1" dirty="0"/>
              <a:t>dev</a:t>
            </a:r>
            <a:r>
              <a:rPr lang="en-US" dirty="0"/>
              <a:t> environment.  Create an </a:t>
            </a:r>
            <a:r>
              <a:rPr lang="en-US" b="1" dirty="0" err="1"/>
              <a:t>env.tfvars</a:t>
            </a:r>
            <a:r>
              <a:rPr lang="en-US" dirty="0"/>
              <a:t> file inside the </a:t>
            </a:r>
            <a:r>
              <a:rPr lang="en-US" b="1" dirty="0"/>
              <a:t>dev</a:t>
            </a:r>
            <a:r>
              <a:rPr lang="en-US" dirty="0"/>
              <a:t> folder to specify the values for the IP ranges for the </a:t>
            </a:r>
            <a:r>
              <a:rPr lang="en-US" dirty="0" err="1"/>
              <a:t>VNet</a:t>
            </a:r>
            <a:r>
              <a:rPr lang="en-US" dirty="0"/>
              <a:t> and the Subnets.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Deploy only the </a:t>
            </a:r>
            <a:r>
              <a:rPr lang="en-US" b="1" dirty="0"/>
              <a:t>dev</a:t>
            </a:r>
            <a:r>
              <a:rPr lang="en-US" dirty="0"/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33698616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239</Words>
  <Application>Microsoft Office PowerPoint</Application>
  <PresentationFormat>Custom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Create a Vnet and Subnet</vt:lpstr>
      <vt:lpstr>Create a Vnet and Subnet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2023-07-09T08:30:25Z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