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9"/>
  </p:notesMasterIdLst>
  <p:handoutMasterIdLst>
    <p:handoutMasterId r:id="rId10"/>
  </p:handoutMasterIdLst>
  <p:sldIdLst>
    <p:sldId id="2076138322" r:id="rId6"/>
    <p:sldId id="2076138206" r:id="rId7"/>
    <p:sldId id="2076138385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7925A-B0DE-4712-9CA8-553E4156FE7A}" v="1" dt="2023-07-09T08:31:0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F6A7925A-B0DE-4712-9CA8-553E4156FE7A}"/>
    <pc:docChg chg="delSld modSld delSection modSection">
      <pc:chgData name="Damien Aicheh" userId="d1c61494-71f4-494c-8dd8-8244e5c466b0" providerId="ADAL" clId="{F6A7925A-B0DE-4712-9CA8-553E4156FE7A}" dt="2023-07-09T08:31:11.339" v="8" actId="20577"/>
      <pc:docMkLst>
        <pc:docMk/>
      </pc:docMkLst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728017098" sldId="2076138321"/>
        </pc:sldMkLst>
      </pc:sldChg>
      <pc:sldChg chg="addSp modSp mod">
        <pc:chgData name="Damien Aicheh" userId="d1c61494-71f4-494c-8dd8-8244e5c466b0" providerId="ADAL" clId="{F6A7925A-B0DE-4712-9CA8-553E4156FE7A}" dt="2023-07-09T08:31:11.339" v="8" actId="20577"/>
        <pc:sldMkLst>
          <pc:docMk/>
          <pc:sldMk cId="1307914384" sldId="2076138322"/>
        </pc:sldMkLst>
        <pc:spChg chg="add mod">
          <ac:chgData name="Damien Aicheh" userId="d1c61494-71f4-494c-8dd8-8244e5c466b0" providerId="ADAL" clId="{F6A7925A-B0DE-4712-9CA8-553E4156FE7A}" dt="2023-07-09T08:31:11.339" v="8" actId="20577"/>
          <ac:spMkLst>
            <pc:docMk/>
            <pc:sldMk cId="1307914384" sldId="2076138322"/>
            <ac:spMk id="2" creationId="{CFDD3506-09FC-4355-3616-93CEE27F91E7}"/>
          </ac:spMkLst>
        </pc:spChg>
        <pc:spChg chg="mod">
          <ac:chgData name="Damien Aicheh" userId="d1c61494-71f4-494c-8dd8-8244e5c466b0" providerId="ADAL" clId="{F6A7925A-B0DE-4712-9CA8-553E4156FE7A}" dt="2023-07-07T08:17:11.891" v="5" actId="20577"/>
          <ac:spMkLst>
            <pc:docMk/>
            <pc:sldMk cId="1307914384" sldId="2076138322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F6A7925A-B0DE-4712-9CA8-553E4156FE7A}" dt="2023-07-05T12:38:28.821" v="3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F6A7925A-B0DE-4712-9CA8-553E4156FE7A}" dt="2023-07-05T12:38:23.735" v="2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F6A7925A-B0DE-4712-9CA8-553E4156FE7A}" dt="2023-07-05T12:38:19.149" v="1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F6A7925A-B0DE-4712-9CA8-553E4156FE7A}" dt="2023-07-05T12:38:09.926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F6A7925A-B0DE-4712-9CA8-553E4156FE7A}" dt="2023-07-05T12:38:28.821" v="3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F6A7925A-B0DE-4712-9CA8-553E4156FE7A}" dt="2023-07-05T12:38:28.821" v="3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F6A7925A-B0DE-4712-9CA8-553E4156FE7A}" dt="2023-07-05T12:38:09.926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7/9/2023 10:31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7/9/2023 10:31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D3506-09FC-4355-3616-93CEE27F91E7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14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BA36C-7759-9932-E4E3-8E4B4A89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the App Service to a module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0141B5-A775-CD3B-1878-ABCF5878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9" y="1435948"/>
            <a:ext cx="5177048" cy="4308872"/>
          </a:xfrm>
        </p:spPr>
        <p:txBody>
          <a:bodyPr/>
          <a:lstStyle/>
          <a:p>
            <a:r>
              <a:rPr lang="en-US" dirty="0"/>
              <a:t>Back in your </a:t>
            </a:r>
            <a:r>
              <a:rPr lang="en-US" b="1" dirty="0"/>
              <a:t>prj1_infra_app </a:t>
            </a:r>
            <a:r>
              <a:rPr lang="en-US" dirty="0"/>
              <a:t>create a new folder called </a:t>
            </a:r>
            <a:r>
              <a:rPr lang="en-US" b="1" dirty="0"/>
              <a:t>modules </a:t>
            </a:r>
            <a:r>
              <a:rPr lang="en-US" dirty="0"/>
              <a:t>and inside another one called </a:t>
            </a:r>
            <a:r>
              <a:rPr lang="en-US" b="1" dirty="0" err="1"/>
              <a:t>app_service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The goal is to provide a module for app service that manage the </a:t>
            </a:r>
            <a:r>
              <a:rPr lang="en-US" dirty="0" err="1"/>
              <a:t>VNet</a:t>
            </a:r>
            <a:r>
              <a:rPr lang="en-US" dirty="0"/>
              <a:t> integration. </a:t>
            </a:r>
          </a:p>
          <a:p>
            <a:endParaRPr lang="en-US" dirty="0"/>
          </a:p>
          <a:p>
            <a:r>
              <a:rPr lang="en-US" dirty="0"/>
              <a:t>In this module, create a </a:t>
            </a:r>
            <a:r>
              <a:rPr lang="en-US" b="1" dirty="0"/>
              <a:t>main.tf </a:t>
            </a:r>
            <a:r>
              <a:rPr lang="en-US" dirty="0"/>
              <a:t>and put the </a:t>
            </a:r>
            <a:r>
              <a:rPr lang="en-US" b="1" dirty="0"/>
              <a:t>app.tf </a:t>
            </a:r>
            <a:r>
              <a:rPr lang="en-US" dirty="0"/>
              <a:t>file content into it.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variables.tf </a:t>
            </a:r>
            <a:r>
              <a:rPr lang="en-US" dirty="0"/>
              <a:t>and an </a:t>
            </a:r>
            <a:r>
              <a:rPr lang="en-US" b="1" dirty="0"/>
              <a:t>outputs.tf</a:t>
            </a:r>
          </a:p>
          <a:p>
            <a:endParaRPr lang="en-US" b="1" dirty="0"/>
          </a:p>
          <a:p>
            <a:r>
              <a:rPr lang="en-US" dirty="0"/>
              <a:t>Move also the </a:t>
            </a:r>
            <a:r>
              <a:rPr lang="en-US" b="1" dirty="0"/>
              <a:t>pe.tf </a:t>
            </a:r>
            <a:r>
              <a:rPr lang="en-US" dirty="0"/>
              <a:t>inside this module</a:t>
            </a:r>
          </a:p>
          <a:p>
            <a:endParaRPr lang="en-US" dirty="0"/>
          </a:p>
        </p:txBody>
      </p:sp>
      <p:pic>
        <p:nvPicPr>
          <p:cNvPr id="9" name="Image 8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334B049-B2DE-CE15-34AF-DF6D8F2D2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6" y="1960860"/>
            <a:ext cx="6269567" cy="30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12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BA36C-7759-9932-E4E3-8E4B4A89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the App Service to a module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0141B5-A775-CD3B-1878-ABCF5878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9" y="1435948"/>
            <a:ext cx="11191768" cy="4001095"/>
          </a:xfrm>
        </p:spPr>
        <p:txBody>
          <a:bodyPr/>
          <a:lstStyle/>
          <a:p>
            <a:r>
              <a:rPr lang="en-US" dirty="0"/>
              <a:t>Update all the local properties in the modules</a:t>
            </a:r>
          </a:p>
          <a:p>
            <a:endParaRPr lang="en-US" dirty="0"/>
          </a:p>
          <a:p>
            <a:r>
              <a:rPr lang="en-US" dirty="0"/>
              <a:t>Make the app service plan </a:t>
            </a:r>
            <a:r>
              <a:rPr lang="en-US" dirty="0" err="1"/>
              <a:t>sku</a:t>
            </a:r>
            <a:r>
              <a:rPr lang="en-US" dirty="0"/>
              <a:t> a parameter of your module</a:t>
            </a:r>
          </a:p>
          <a:p>
            <a:endParaRPr lang="en-US" dirty="0"/>
          </a:p>
          <a:p>
            <a:r>
              <a:rPr lang="en-US" dirty="0"/>
              <a:t>Add two outputs to your module: the app service id and app service default hostname</a:t>
            </a:r>
          </a:p>
          <a:p>
            <a:endParaRPr lang="en-US" dirty="0"/>
          </a:p>
          <a:p>
            <a:r>
              <a:rPr lang="en-US" b="1" dirty="0"/>
              <a:t>Reference</a:t>
            </a:r>
            <a:r>
              <a:rPr lang="en-US" dirty="0"/>
              <a:t> the new module in the </a:t>
            </a:r>
            <a:r>
              <a:rPr lang="en-US" b="1" dirty="0"/>
              <a:t>app.tf </a:t>
            </a:r>
            <a:r>
              <a:rPr lang="en-US" dirty="0"/>
              <a:t>of your </a:t>
            </a:r>
            <a:r>
              <a:rPr lang="en-US" b="1" dirty="0"/>
              <a:t>prj1_infra_app </a:t>
            </a:r>
            <a:r>
              <a:rPr lang="en-US" dirty="0"/>
              <a:t>folder</a:t>
            </a:r>
          </a:p>
          <a:p>
            <a:endParaRPr lang="en-US" dirty="0"/>
          </a:p>
          <a:p>
            <a:r>
              <a:rPr lang="en-US" dirty="0"/>
              <a:t>Make sure to migrate the module </a:t>
            </a:r>
            <a:r>
              <a:rPr lang="en-US" b="1" dirty="0"/>
              <a:t>without</a:t>
            </a:r>
            <a:r>
              <a:rPr lang="en-US" dirty="0"/>
              <a:t> creating or deleting any resource</a:t>
            </a:r>
          </a:p>
          <a:p>
            <a:endParaRPr lang="en-US" dirty="0"/>
          </a:p>
          <a:p>
            <a:r>
              <a:rPr lang="en-US" dirty="0"/>
              <a:t>You may have to use a </a:t>
            </a:r>
            <a:r>
              <a:rPr lang="en-US" b="1" dirty="0"/>
              <a:t>lifecycle </a:t>
            </a:r>
            <a:r>
              <a:rPr lang="en-US" dirty="0"/>
              <a:t>block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b="1" dirty="0"/>
              <a:t>terraform plan </a:t>
            </a:r>
            <a:r>
              <a:rPr lang="en-US" dirty="0"/>
              <a:t>and </a:t>
            </a:r>
            <a:r>
              <a:rPr lang="en-US" b="1" dirty="0"/>
              <a:t>terraform apply </a:t>
            </a:r>
            <a:r>
              <a:rPr lang="en-US" dirty="0"/>
              <a:t>you should have no changes</a:t>
            </a:r>
          </a:p>
        </p:txBody>
      </p:sp>
    </p:spTree>
    <p:extLst>
      <p:ext uri="{BB962C8B-B14F-4D97-AF65-F5344CB8AC3E}">
        <p14:creationId xmlns:p14="http://schemas.microsoft.com/office/powerpoint/2010/main" val="24376307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184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Migrate the App Service to a module</vt:lpstr>
      <vt:lpstr>Migrate the App Service to a module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2023-07-09T08:31:11Z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