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77" r:id="rId24"/>
    <p:sldId id="278" r:id="rId25"/>
    <p:sldId id="279" r:id="rId26"/>
    <p:sldId id="282" r:id="rId27"/>
    <p:sldId id="281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Nunito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4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9216cf1d3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9216cf1d3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9216cf1d3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9216cf1d3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9216cf1d3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9216cf1d3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9216cf1d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9216cf1d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9216cf1d3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9216cf1d3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9216cf1d3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9216cf1d3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9216cf1d3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9216cf1d3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9216cf1d3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9216cf1d3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9216cf1d3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9216cf1d3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9216cf1d3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9216cf1d3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9216cf1d3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9216cf1d3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9216cf1d3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9216cf1d3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9216cf1d3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9216cf1d3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9216cf1d3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9216cf1d3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9216cf1d3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9216cf1d3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9216cf1d3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9216cf1d3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9216cf1d3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9216cf1d3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9216cf1d3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9216cf1d3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9216cf1d3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9216cf1d3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9216cf1d3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9216cf1d3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9216cf1d3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9216cf1d3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9216cf1d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9216cf1d3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9216cf1d3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9216cf1d3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9216cf1d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9216cf1d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9216cf1d3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9216cf1d3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9216cf1d3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9216cf1d3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393500" y="801025"/>
            <a:ext cx="7940100" cy="16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Crop Production Analysis of Asia Continent </a:t>
            </a:r>
            <a:endParaRPr dirty="0"/>
          </a:p>
        </p:txBody>
      </p:sp>
      <p:sp>
        <p:nvSpPr>
          <p:cNvPr id="129" name="Google Shape;129;p13"/>
          <p:cNvSpPr txBox="1"/>
          <p:nvPr/>
        </p:nvSpPr>
        <p:spPr>
          <a:xfrm>
            <a:off x="5002924" y="3246325"/>
            <a:ext cx="3562100" cy="15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dirty="0"/>
              <a:t>Team members:</a:t>
            </a:r>
            <a:endParaRPr sz="1600" dirty="0"/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dirty="0"/>
              <a:t>Ganesh L kalkote  PES1201902354</a:t>
            </a: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dirty="0"/>
              <a:t>Vivek M                 PES1201902363</a:t>
            </a: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dirty="0"/>
              <a:t>Sharath S              PES1201902576</a:t>
            </a: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body" idx="1"/>
          </p:nvPr>
        </p:nvSpPr>
        <p:spPr>
          <a:xfrm>
            <a:off x="819150" y="829150"/>
            <a:ext cx="7505700" cy="3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b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Normalization</a:t>
            </a:r>
            <a:r>
              <a:rPr lang="en" sz="25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to change the values of numeric columns in the dataset to a common scale, without distorting differences in the ranges of values. For machine learning, every dataset does not require </a:t>
            </a:r>
            <a:r>
              <a:rPr lang="en" sz="2500" b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normalization</a:t>
            </a:r>
            <a:r>
              <a:rPr lang="en" sz="25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566738"/>
            <a:ext cx="7620000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>
            <a:spLocks noGrp="1"/>
          </p:cNvSpPr>
          <p:nvPr>
            <p:ph type="body" idx="1"/>
          </p:nvPr>
        </p:nvSpPr>
        <p:spPr>
          <a:xfrm>
            <a:off x="819150" y="829150"/>
            <a:ext cx="7505700" cy="3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b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Hypothesis testing</a:t>
            </a:r>
            <a:r>
              <a:rPr lang="en" sz="25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to draw inferences or some conclusion about the overall population or </a:t>
            </a:r>
            <a:r>
              <a:rPr lang="en" sz="2500" b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lang="en" sz="25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by conducting some statistical </a:t>
            </a:r>
            <a:r>
              <a:rPr lang="en" sz="2500" b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tests</a:t>
            </a:r>
            <a:r>
              <a:rPr lang="en" sz="25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on a sample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819150" y="384225"/>
            <a:ext cx="7505700" cy="7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 Test</a:t>
            </a:r>
            <a:endParaRPr/>
          </a:p>
        </p:txBody>
      </p:sp>
      <p:pic>
        <p:nvPicPr>
          <p:cNvPr id="205" name="Google Shape;2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175" y="1141425"/>
            <a:ext cx="6481124" cy="306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 Test</a:t>
            </a:r>
            <a:endParaRPr/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862" y="1952600"/>
            <a:ext cx="7628274" cy="21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Correlation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>
            <a:spLocks noGrp="1"/>
          </p:cNvSpPr>
          <p:nvPr>
            <p:ph type="body" idx="1"/>
          </p:nvPr>
        </p:nvSpPr>
        <p:spPr>
          <a:xfrm>
            <a:off x="819150" y="829150"/>
            <a:ext cx="7505700" cy="3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b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Correlation</a:t>
            </a:r>
            <a:r>
              <a:rPr lang="en" sz="25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a statistical measure. </a:t>
            </a:r>
            <a:r>
              <a:rPr lang="en" sz="2500" b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Correlation</a:t>
            </a:r>
            <a:r>
              <a:rPr lang="en" sz="25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explains how one or more variables are related to each other.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8" name="Google Shape;2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38" y="414325"/>
            <a:ext cx="7743825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35" name="Google Shape;2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25" y="342975"/>
            <a:ext cx="8239125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>
            <a:spLocks noGrp="1"/>
          </p:cNvSpPr>
          <p:nvPr>
            <p:ph type="body" idx="1"/>
          </p:nvPr>
        </p:nvSpPr>
        <p:spPr>
          <a:xfrm>
            <a:off x="819150" y="829150"/>
            <a:ext cx="7505700" cy="3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b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r>
              <a:rPr lang="en" sz="25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refers to the techniques used to communicate </a:t>
            </a:r>
            <a:r>
              <a:rPr lang="en" sz="2500" b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lang="en" sz="25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or information by encoding it as visual objects (e.g., points, lines or bars) contained in graphics.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>
            <a:spLocks noGrp="1"/>
          </p:cNvSpPr>
          <p:nvPr>
            <p:ph type="title"/>
          </p:nvPr>
        </p:nvSpPr>
        <p:spPr>
          <a:xfrm>
            <a:off x="819150" y="334625"/>
            <a:ext cx="7505700" cy="10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According to the area Line chart</a:t>
            </a:r>
            <a:endParaRPr/>
          </a:p>
        </p:txBody>
      </p:sp>
      <p:sp>
        <p:nvSpPr>
          <p:cNvPr id="272" name="Google Shape;272;p37"/>
          <p:cNvSpPr txBox="1">
            <a:spLocks noGrp="1"/>
          </p:cNvSpPr>
          <p:nvPr>
            <p:ph type="body" idx="1"/>
          </p:nvPr>
        </p:nvSpPr>
        <p:spPr>
          <a:xfrm>
            <a:off x="819150" y="20898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73" name="Google Shape;2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875" y="1834300"/>
            <a:ext cx="7505700" cy="28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52" name="Google Shape;2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25" y="590550"/>
            <a:ext cx="752475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59" name="Google Shape;25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988" y="485775"/>
            <a:ext cx="7820025" cy="4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66" name="Google Shape;26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75" y="520550"/>
            <a:ext cx="8020050" cy="41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877" y="472376"/>
            <a:ext cx="7505700" cy="954600"/>
          </a:xfrm>
        </p:spPr>
        <p:txBody>
          <a:bodyPr/>
          <a:lstStyle/>
          <a:p>
            <a:r>
              <a:rPr lang="en-IN" dirty="0"/>
              <a:t>Comparison of </a:t>
            </a:r>
            <a:r>
              <a:rPr lang="en-IN"/>
              <a:t>1961 and 2014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4474" t="45685" r="31144" b="6994"/>
          <a:stretch>
            <a:fillRect/>
          </a:stretch>
        </p:blipFill>
        <p:spPr bwMode="auto">
          <a:xfrm>
            <a:off x="327699" y="1971628"/>
            <a:ext cx="3983258" cy="1948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15394" t="34821" r="30726" b="17857"/>
          <a:stretch>
            <a:fillRect/>
          </a:stretch>
        </p:blipFill>
        <p:spPr bwMode="auto">
          <a:xfrm>
            <a:off x="4683109" y="1944414"/>
            <a:ext cx="3809249" cy="1933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5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body" idx="1"/>
          </p:nvPr>
        </p:nvSpPr>
        <p:spPr>
          <a:xfrm>
            <a:off x="819150" y="829150"/>
            <a:ext cx="7505700" cy="3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b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r>
              <a:rPr lang="en" sz="25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the process of identifying and removing (or correcting) inaccurate records from a dataset, table, or </a:t>
            </a:r>
            <a:r>
              <a:rPr lang="en" sz="2500" b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database</a:t>
            </a:r>
            <a:r>
              <a:rPr lang="en" sz="25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refers to recognising unfinished, unreliable, inaccurate or non-relevant parts of the </a:t>
            </a:r>
            <a:r>
              <a:rPr lang="en" sz="2500" b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lang="en" sz="25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then restoring, remodelling, or removing the dirty or crude </a:t>
            </a:r>
            <a:r>
              <a:rPr lang="en" sz="2500" b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lang="en" sz="25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819150" y="548150"/>
            <a:ext cx="75057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Removing outlier</a:t>
            </a:r>
            <a:endParaRPr/>
          </a:p>
        </p:txBody>
      </p:sp>
      <p:pic>
        <p:nvPicPr>
          <p:cNvPr id="145" name="Google Shape;14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63" y="1493988"/>
            <a:ext cx="3895725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375" y="1603538"/>
            <a:ext cx="344805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Cont...</a:t>
            </a:r>
            <a:endParaRPr/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50" y="1800200"/>
            <a:ext cx="4569699" cy="30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7450" y="1952600"/>
            <a:ext cx="3532275" cy="279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819150" y="384225"/>
            <a:ext cx="7505700" cy="7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Before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50" y="1222625"/>
            <a:ext cx="8067675" cy="34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819150" y="384225"/>
            <a:ext cx="7505700" cy="7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After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25" y="1236700"/>
            <a:ext cx="8080625" cy="34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819150" y="384225"/>
            <a:ext cx="7505700" cy="7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Histogram after transforming mean value </a:t>
            </a:r>
            <a:br>
              <a:rPr lang="en" sz="3800" dirty="0"/>
            </a:br>
            <a:endParaRPr sz="900" dirty="0"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" y="2254325"/>
            <a:ext cx="4210050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775" y="2425225"/>
            <a:ext cx="3876675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ACDA9F-3CA0-4C43-A9DC-3C3BB815FF78}"/>
              </a:ext>
            </a:extLst>
          </p:cNvPr>
          <p:cNvSpPr txBox="1"/>
          <p:nvPr/>
        </p:nvSpPr>
        <p:spPr>
          <a:xfrm>
            <a:off x="1311349" y="1913860"/>
            <a:ext cx="1701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before cleaning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D6DE1-1CB3-478E-8426-B270AD374B83}"/>
              </a:ext>
            </a:extLst>
          </p:cNvPr>
          <p:cNvSpPr txBox="1"/>
          <p:nvPr/>
        </p:nvSpPr>
        <p:spPr>
          <a:xfrm>
            <a:off x="5812465" y="1913860"/>
            <a:ext cx="2169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Cleaned data </a:t>
            </a:r>
            <a:endParaRPr lang="en-IN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Normalizing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223</Words>
  <Application>Microsoft Office PowerPoint</Application>
  <PresentationFormat>On-screen Show (16:9)</PresentationFormat>
  <Paragraphs>27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Nunito</vt:lpstr>
      <vt:lpstr>Arial</vt:lpstr>
      <vt:lpstr>Times New Roman</vt:lpstr>
      <vt:lpstr>Calibri</vt:lpstr>
      <vt:lpstr>Shift</vt:lpstr>
      <vt:lpstr>Crop Production Analysis of Asia Continent </vt:lpstr>
      <vt:lpstr>Data Cleaning</vt:lpstr>
      <vt:lpstr>PowerPoint Presentation</vt:lpstr>
      <vt:lpstr>Removing outlier</vt:lpstr>
      <vt:lpstr>Cont...</vt:lpstr>
      <vt:lpstr>Before </vt:lpstr>
      <vt:lpstr>After </vt:lpstr>
      <vt:lpstr>Histogram after transforming mean value  </vt:lpstr>
      <vt:lpstr>Normalizing</vt:lpstr>
      <vt:lpstr>PowerPoint Presentation</vt:lpstr>
      <vt:lpstr>PowerPoint Presentation</vt:lpstr>
      <vt:lpstr>Hypothesis Testing</vt:lpstr>
      <vt:lpstr>PowerPoint Presentation</vt:lpstr>
      <vt:lpstr>T Test</vt:lpstr>
      <vt:lpstr>Z Test</vt:lpstr>
      <vt:lpstr>Correlation</vt:lpstr>
      <vt:lpstr>PowerPoint Presentation</vt:lpstr>
      <vt:lpstr>PowerPoint Presentation</vt:lpstr>
      <vt:lpstr>PowerPoint Presentation</vt:lpstr>
      <vt:lpstr>Data Visualization</vt:lpstr>
      <vt:lpstr>PowerPoint Presentation</vt:lpstr>
      <vt:lpstr>According to the area Line chart</vt:lpstr>
      <vt:lpstr>PowerPoint Presentation</vt:lpstr>
      <vt:lpstr>PowerPoint Presentation</vt:lpstr>
      <vt:lpstr>PowerPoint Presentation</vt:lpstr>
      <vt:lpstr>Comparison of 1961 and 2014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Production Analysis of Asia Continent </dc:title>
  <cp:lastModifiedBy>sharathgowda031@gmail.com</cp:lastModifiedBy>
  <cp:revision>4</cp:revision>
  <dcterms:modified xsi:type="dcterms:W3CDTF">2019-11-23T05:55:26Z</dcterms:modified>
</cp:coreProperties>
</file>