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D83CFC-CBBB-42FD-8EC3-55C6934468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EBASTORE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3C57E1-1072-40E5-A2AF-43371E14B9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01-11-2020 03:00:30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c1" id="2" name="slide2">
            <a:extLst>
              <a:ext uri="{FF2B5EF4-FFF2-40B4-BE49-F238E27FC236}">
                <a16:creationId xmlns:a16="http://schemas.microsoft.com/office/drawing/2014/main" id="{8C12966C-AB84-4FB0-ABA5-252C75A13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2020-10-31T21:30:30Z</dcterms:created>
  <dcterms:modified xsi:type="dcterms:W3CDTF">2020-10-31T21:30:30Z</dcterms:modified>
</cp:coreProperties>
</file>