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Navya </a:t>
            </a:r>
            <a:r>
              <a:rPr lang="en-US" sz="2400" dirty="0" err="1"/>
              <a:t>Sri.G</a:t>
            </a:r>
            <a:endParaRPr lang="en-US" sz="2400" dirty="0"/>
          </a:p>
          <a:p>
            <a:r>
              <a:rPr lang="en-US" sz="2400" dirty="0"/>
              <a:t>REGISTER NO: 312210342</a:t>
            </a:r>
          </a:p>
          <a:p>
            <a:r>
              <a:rPr lang="en-US" sz="2400" dirty="0"/>
              <a:t>NM I’D: 63DEC941E6D6FDD90704423031F4B04C</a:t>
            </a:r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Guru Shree </a:t>
            </a:r>
            <a:r>
              <a:rPr lang="en-US" sz="2400" dirty="0" err="1"/>
              <a:t>Shantivijai</a:t>
            </a:r>
            <a:r>
              <a:rPr lang="en-US" sz="2400" dirty="0"/>
              <a:t> Jain College For Women.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384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21</cp:revision>
  <dcterms:created xsi:type="dcterms:W3CDTF">2024-03-29T15:07:22Z</dcterms:created>
  <dcterms:modified xsi:type="dcterms:W3CDTF">2024-09-30T14:55:56Z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