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62" r:id="rId6"/>
    <p:sldId id="259" r:id="rId7"/>
    <p:sldId id="2463" r:id="rId8"/>
    <p:sldId id="2464" r:id="rId9"/>
    <p:sldId id="260" r:id="rId10"/>
    <p:sldId id="2465" r:id="rId11"/>
    <p:sldId id="2466" r:id="rId12"/>
    <p:sldId id="2467" r:id="rId13"/>
    <p:sldId id="2469" r:id="rId14"/>
    <p:sldId id="2470" r:id="rId15"/>
    <p:sldId id="2471" r:id="rId16"/>
    <p:sldId id="2472" r:id="rId17"/>
    <p:sldId id="2456" r:id="rId18"/>
    <p:sldId id="2436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 autoAdjust="0"/>
    <p:restoredTop sz="94996" autoAdjust="0"/>
  </p:normalViewPr>
  <p:slideViewPr>
    <p:cSldViewPr snapToGrid="0">
      <p:cViewPr varScale="1">
        <p:scale>
          <a:sx n="199" d="100"/>
          <a:sy n="199" d="100"/>
        </p:scale>
        <p:origin x="1392" y="16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39440-7155-42DA-A229-CDA51C34C7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1BBA0A-78DE-4126-8BE2-4525AF203A8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72,000 time series plots generated</a:t>
          </a:r>
          <a:endParaRPr lang="en-US"/>
        </a:p>
      </dgm:t>
    </dgm:pt>
    <dgm:pt modelId="{040A0768-1A1A-43F4-BED5-7DB09A39B7D8}" type="parTrans" cxnId="{E741C021-7263-41BB-A1EC-D7C14838305C}">
      <dgm:prSet/>
      <dgm:spPr/>
      <dgm:t>
        <a:bodyPr/>
        <a:lstStyle/>
        <a:p>
          <a:endParaRPr lang="en-US"/>
        </a:p>
      </dgm:t>
    </dgm:pt>
    <dgm:pt modelId="{976EF5BF-7740-46BE-BFEA-E64AC2967747}" type="sibTrans" cxnId="{E741C021-7263-41BB-A1EC-D7C14838305C}">
      <dgm:prSet/>
      <dgm:spPr/>
      <dgm:t>
        <a:bodyPr/>
        <a:lstStyle/>
        <a:p>
          <a:endParaRPr lang="en-US"/>
        </a:p>
      </dgm:t>
    </dgm:pt>
    <dgm:pt modelId="{83F0C599-E1EA-43E2-BE83-F59421EAB6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18 classes (e.g., AR_1_with_trend, MA_2_without_trend)</a:t>
          </a:r>
          <a:endParaRPr lang="en-US"/>
        </a:p>
      </dgm:t>
    </dgm:pt>
    <dgm:pt modelId="{C3B61B91-31A5-4B90-BCD2-B937F8DEAEAB}" type="parTrans" cxnId="{E1BC9C3E-A5F1-443C-B555-AD26A0BEA54F}">
      <dgm:prSet/>
      <dgm:spPr/>
      <dgm:t>
        <a:bodyPr/>
        <a:lstStyle/>
        <a:p>
          <a:endParaRPr lang="en-US"/>
        </a:p>
      </dgm:t>
    </dgm:pt>
    <dgm:pt modelId="{F8ED3FAA-E4CB-4163-BB47-E3E51695F555}" type="sibTrans" cxnId="{E1BC9C3E-A5F1-443C-B555-AD26A0BEA54F}">
      <dgm:prSet/>
      <dgm:spPr/>
      <dgm:t>
        <a:bodyPr/>
        <a:lstStyle/>
        <a:p>
          <a:endParaRPr lang="en-US"/>
        </a:p>
      </dgm:t>
    </dgm:pt>
    <dgm:pt modelId="{FA9F7456-038E-4CBA-8E73-13AD6BFE42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4,000 images per class</a:t>
          </a:r>
          <a:endParaRPr lang="en-US"/>
        </a:p>
      </dgm:t>
    </dgm:pt>
    <dgm:pt modelId="{56079066-13D0-4871-9232-B826779BEAEB}" type="parTrans" cxnId="{368FD342-1359-4D0B-A32B-E44843829BEE}">
      <dgm:prSet/>
      <dgm:spPr/>
      <dgm:t>
        <a:bodyPr/>
        <a:lstStyle/>
        <a:p>
          <a:endParaRPr lang="en-US"/>
        </a:p>
      </dgm:t>
    </dgm:pt>
    <dgm:pt modelId="{E5B3349F-4624-48E7-8B4E-E962BE12D93E}" type="sibTrans" cxnId="{368FD342-1359-4D0B-A32B-E44843829BEE}">
      <dgm:prSet/>
      <dgm:spPr/>
      <dgm:t>
        <a:bodyPr/>
        <a:lstStyle/>
        <a:p>
          <a:endParaRPr lang="en-US"/>
        </a:p>
      </dgm:t>
    </dgm:pt>
    <dgm:pt modelId="{9B459A90-9C3B-4429-A70F-8ACA6000F2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&gt;50,000 data points to ensure a solid foundation</a:t>
          </a:r>
          <a:endParaRPr lang="en-US"/>
        </a:p>
      </dgm:t>
    </dgm:pt>
    <dgm:pt modelId="{9614FC93-6937-4074-BF6D-EED472C1E0B2}" type="parTrans" cxnId="{1497D956-292C-47D7-B45D-44A774839B11}">
      <dgm:prSet/>
      <dgm:spPr/>
      <dgm:t>
        <a:bodyPr/>
        <a:lstStyle/>
        <a:p>
          <a:endParaRPr lang="en-US"/>
        </a:p>
      </dgm:t>
    </dgm:pt>
    <dgm:pt modelId="{00304E83-321B-437D-B437-1AE53855DEFB}" type="sibTrans" cxnId="{1497D956-292C-47D7-B45D-44A774839B11}">
      <dgm:prSet/>
      <dgm:spPr/>
      <dgm:t>
        <a:bodyPr/>
        <a:lstStyle/>
        <a:p>
          <a:endParaRPr lang="en-US"/>
        </a:p>
      </dgm:t>
    </dgm:pt>
    <dgm:pt modelId="{E1D9A72F-1156-44AB-BD79-931948690C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8 x 4 inches plot dimensions (width x height)</a:t>
          </a:r>
          <a:endParaRPr lang="en-US"/>
        </a:p>
      </dgm:t>
    </dgm:pt>
    <dgm:pt modelId="{F46F3CB8-EC36-42D4-AA31-CE82622674A5}" type="parTrans" cxnId="{FECF9368-3722-4BF7-90AD-0D8822DE2711}">
      <dgm:prSet/>
      <dgm:spPr/>
      <dgm:t>
        <a:bodyPr/>
        <a:lstStyle/>
        <a:p>
          <a:endParaRPr lang="en-US"/>
        </a:p>
      </dgm:t>
    </dgm:pt>
    <dgm:pt modelId="{B70505BC-F5E2-4368-B9AD-9B43B293BA35}" type="sibTrans" cxnId="{FECF9368-3722-4BF7-90AD-0D8822DE2711}">
      <dgm:prSet/>
      <dgm:spPr/>
      <dgm:t>
        <a:bodyPr/>
        <a:lstStyle/>
        <a:p>
          <a:endParaRPr lang="en-US"/>
        </a:p>
      </dgm:t>
    </dgm:pt>
    <dgm:pt modelId="{309910F7-8C6A-44A1-BA1E-EDA7EC70B84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Orders 1, 2 and 3 for AR, MA and ARMA models</a:t>
          </a:r>
          <a:endParaRPr lang="en-US" dirty="0"/>
        </a:p>
      </dgm:t>
    </dgm:pt>
    <dgm:pt modelId="{56DFC2DD-0772-4369-9A06-C759B27119DB}" type="parTrans" cxnId="{B0E0B0D1-0B5F-4A40-99B3-35C35AEFE4EB}">
      <dgm:prSet/>
      <dgm:spPr/>
      <dgm:t>
        <a:bodyPr/>
        <a:lstStyle/>
        <a:p>
          <a:endParaRPr lang="en-US"/>
        </a:p>
      </dgm:t>
    </dgm:pt>
    <dgm:pt modelId="{E1B85CC7-B6E6-4F60-BD55-7FEFE479C093}" type="sibTrans" cxnId="{B0E0B0D1-0B5F-4A40-99B3-35C35AEFE4EB}">
      <dgm:prSet/>
      <dgm:spPr/>
      <dgm:t>
        <a:bodyPr/>
        <a:lstStyle/>
        <a:p>
          <a:endParaRPr lang="en-US"/>
        </a:p>
      </dgm:t>
    </dgm:pt>
    <dgm:pt modelId="{FF7B0565-E305-44FD-8C4B-1349577E0E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Randomized parameters for each generated plot</a:t>
          </a:r>
          <a:endParaRPr lang="en-US"/>
        </a:p>
      </dgm:t>
    </dgm:pt>
    <dgm:pt modelId="{F8FC5686-6C53-48EC-B737-68D09CCEBDC0}" type="parTrans" cxnId="{768A380F-306A-48BC-9332-A2987EA3D03E}">
      <dgm:prSet/>
      <dgm:spPr/>
      <dgm:t>
        <a:bodyPr/>
        <a:lstStyle/>
        <a:p>
          <a:endParaRPr lang="en-US"/>
        </a:p>
      </dgm:t>
    </dgm:pt>
    <dgm:pt modelId="{011AF10F-A6CD-40FF-A7CC-EE89B3CFD2F7}" type="sibTrans" cxnId="{768A380F-306A-48BC-9332-A2987EA3D03E}">
      <dgm:prSet/>
      <dgm:spPr/>
      <dgm:t>
        <a:bodyPr/>
        <a:lstStyle/>
        <a:p>
          <a:endParaRPr lang="en-US"/>
        </a:p>
      </dgm:t>
    </dgm:pt>
    <dgm:pt modelId="{9FB8245A-3C9D-4D8D-9DDE-ABC9C7CCDB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Seasonal patterns and trends added for realism</a:t>
          </a:r>
          <a:endParaRPr lang="en-US"/>
        </a:p>
      </dgm:t>
    </dgm:pt>
    <dgm:pt modelId="{E36472CB-15F9-41B0-94CE-1213AF4CEF61}" type="parTrans" cxnId="{AAB3410B-E037-49DB-80EE-C5A7450F042F}">
      <dgm:prSet/>
      <dgm:spPr/>
      <dgm:t>
        <a:bodyPr/>
        <a:lstStyle/>
        <a:p>
          <a:endParaRPr lang="en-US"/>
        </a:p>
      </dgm:t>
    </dgm:pt>
    <dgm:pt modelId="{A03327A9-99B2-4368-A261-C71C3A7EBAF0}" type="sibTrans" cxnId="{AAB3410B-E037-49DB-80EE-C5A7450F042F}">
      <dgm:prSet/>
      <dgm:spPr/>
      <dgm:t>
        <a:bodyPr/>
        <a:lstStyle/>
        <a:p>
          <a:endParaRPr lang="en-US"/>
        </a:p>
      </dgm:t>
    </dgm:pt>
    <dgm:pt modelId="{45A859AC-865C-4A3F-8580-8B2EEFFF823E}" type="pres">
      <dgm:prSet presAssocID="{C0B39440-7155-42DA-A229-CDA51C34C743}" presName="root" presStyleCnt="0">
        <dgm:presLayoutVars>
          <dgm:dir/>
          <dgm:resizeHandles val="exact"/>
        </dgm:presLayoutVars>
      </dgm:prSet>
      <dgm:spPr/>
    </dgm:pt>
    <dgm:pt modelId="{54611834-B69F-4980-BD25-D4C314288038}" type="pres">
      <dgm:prSet presAssocID="{001BBA0A-78DE-4126-8BE2-4525AF203A81}" presName="compNode" presStyleCnt="0"/>
      <dgm:spPr/>
    </dgm:pt>
    <dgm:pt modelId="{AA5F3B86-E02B-46C0-9225-70A9D19334E9}" type="pres">
      <dgm:prSet presAssocID="{001BBA0A-78DE-4126-8BE2-4525AF203A8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86660B-9B5A-4DC5-824F-EA3CED890DC1}" type="pres">
      <dgm:prSet presAssocID="{001BBA0A-78DE-4126-8BE2-4525AF203A81}" presName="spaceRect" presStyleCnt="0"/>
      <dgm:spPr/>
    </dgm:pt>
    <dgm:pt modelId="{F4FB6ADB-1D21-43FB-AD31-E05F51F6F9E3}" type="pres">
      <dgm:prSet presAssocID="{001BBA0A-78DE-4126-8BE2-4525AF203A81}" presName="textRect" presStyleLbl="revTx" presStyleIdx="0" presStyleCnt="8">
        <dgm:presLayoutVars>
          <dgm:chMax val="1"/>
          <dgm:chPref val="1"/>
        </dgm:presLayoutVars>
      </dgm:prSet>
      <dgm:spPr/>
    </dgm:pt>
    <dgm:pt modelId="{63968930-C4D9-45A8-A48F-334FA64A7CD4}" type="pres">
      <dgm:prSet presAssocID="{976EF5BF-7740-46BE-BFEA-E64AC2967747}" presName="sibTrans" presStyleCnt="0"/>
      <dgm:spPr/>
    </dgm:pt>
    <dgm:pt modelId="{38AD383B-DC6A-4EBD-B4CD-51E2E629ED48}" type="pres">
      <dgm:prSet presAssocID="{83F0C599-E1EA-43E2-BE83-F59421EAB646}" presName="compNode" presStyleCnt="0"/>
      <dgm:spPr/>
    </dgm:pt>
    <dgm:pt modelId="{16930D2F-D318-4AD2-B8C7-CE5F0609C21D}" type="pres">
      <dgm:prSet presAssocID="{83F0C599-E1EA-43E2-BE83-F59421EAB64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6E67576-BD29-4810-8F7F-46928E93D816}" type="pres">
      <dgm:prSet presAssocID="{83F0C599-E1EA-43E2-BE83-F59421EAB646}" presName="spaceRect" presStyleCnt="0"/>
      <dgm:spPr/>
    </dgm:pt>
    <dgm:pt modelId="{2EA6F706-D266-4FA2-BBA3-92B4821642BE}" type="pres">
      <dgm:prSet presAssocID="{83F0C599-E1EA-43E2-BE83-F59421EAB646}" presName="textRect" presStyleLbl="revTx" presStyleIdx="1" presStyleCnt="8">
        <dgm:presLayoutVars>
          <dgm:chMax val="1"/>
          <dgm:chPref val="1"/>
        </dgm:presLayoutVars>
      </dgm:prSet>
      <dgm:spPr/>
    </dgm:pt>
    <dgm:pt modelId="{019BA71F-B6E0-40AF-ABDD-7172AA7C1A6C}" type="pres">
      <dgm:prSet presAssocID="{F8ED3FAA-E4CB-4163-BB47-E3E51695F555}" presName="sibTrans" presStyleCnt="0"/>
      <dgm:spPr/>
    </dgm:pt>
    <dgm:pt modelId="{9DEFF835-6F44-4D7F-9BA7-FB1BEF0BA8EC}" type="pres">
      <dgm:prSet presAssocID="{FA9F7456-038E-4CBA-8E73-13AD6BFE4263}" presName="compNode" presStyleCnt="0"/>
      <dgm:spPr/>
    </dgm:pt>
    <dgm:pt modelId="{75EF6C47-BF4F-477F-B781-11E5DB3A070D}" type="pres">
      <dgm:prSet presAssocID="{FA9F7456-038E-4CBA-8E73-13AD6BFE426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7F0053F-5BC5-4BA1-A1BF-580A5EA3DE2F}" type="pres">
      <dgm:prSet presAssocID="{FA9F7456-038E-4CBA-8E73-13AD6BFE4263}" presName="spaceRect" presStyleCnt="0"/>
      <dgm:spPr/>
    </dgm:pt>
    <dgm:pt modelId="{D2EB48A5-4041-4333-AD5E-DD99C1AF48AF}" type="pres">
      <dgm:prSet presAssocID="{FA9F7456-038E-4CBA-8E73-13AD6BFE4263}" presName="textRect" presStyleLbl="revTx" presStyleIdx="2" presStyleCnt="8">
        <dgm:presLayoutVars>
          <dgm:chMax val="1"/>
          <dgm:chPref val="1"/>
        </dgm:presLayoutVars>
      </dgm:prSet>
      <dgm:spPr/>
    </dgm:pt>
    <dgm:pt modelId="{235CC721-7870-42EE-80E8-6ED297C21303}" type="pres">
      <dgm:prSet presAssocID="{E5B3349F-4624-48E7-8B4E-E962BE12D93E}" presName="sibTrans" presStyleCnt="0"/>
      <dgm:spPr/>
    </dgm:pt>
    <dgm:pt modelId="{F29AA7B0-D0BE-4795-8B23-E4B13262AA9D}" type="pres">
      <dgm:prSet presAssocID="{9B459A90-9C3B-4429-A70F-8ACA6000F23B}" presName="compNode" presStyleCnt="0"/>
      <dgm:spPr/>
    </dgm:pt>
    <dgm:pt modelId="{6BA29C5A-1112-4A5A-AE00-CDC14759A0D4}" type="pres">
      <dgm:prSet presAssocID="{9B459A90-9C3B-4429-A70F-8ACA6000F23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74A6FF-7352-443E-9009-4AC91C14D06F}" type="pres">
      <dgm:prSet presAssocID="{9B459A90-9C3B-4429-A70F-8ACA6000F23B}" presName="spaceRect" presStyleCnt="0"/>
      <dgm:spPr/>
    </dgm:pt>
    <dgm:pt modelId="{9A27B1EF-CADA-4695-A783-7CA210327F41}" type="pres">
      <dgm:prSet presAssocID="{9B459A90-9C3B-4429-A70F-8ACA6000F23B}" presName="textRect" presStyleLbl="revTx" presStyleIdx="3" presStyleCnt="8">
        <dgm:presLayoutVars>
          <dgm:chMax val="1"/>
          <dgm:chPref val="1"/>
        </dgm:presLayoutVars>
      </dgm:prSet>
      <dgm:spPr/>
    </dgm:pt>
    <dgm:pt modelId="{6E8429E6-B49E-401E-BF88-27450BC5FCCF}" type="pres">
      <dgm:prSet presAssocID="{00304E83-321B-437D-B437-1AE53855DEFB}" presName="sibTrans" presStyleCnt="0"/>
      <dgm:spPr/>
    </dgm:pt>
    <dgm:pt modelId="{768FCDAE-695E-476D-83EF-D45AAE1447D1}" type="pres">
      <dgm:prSet presAssocID="{E1D9A72F-1156-44AB-BD79-931948690C16}" presName="compNode" presStyleCnt="0"/>
      <dgm:spPr/>
    </dgm:pt>
    <dgm:pt modelId="{75C0F5CB-B9AB-48BC-A769-80AA531BBB1B}" type="pres">
      <dgm:prSet presAssocID="{E1D9A72F-1156-44AB-BD79-931948690C1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0EFC260-86E9-4165-9F8F-44FBB409577C}" type="pres">
      <dgm:prSet presAssocID="{E1D9A72F-1156-44AB-BD79-931948690C16}" presName="spaceRect" presStyleCnt="0"/>
      <dgm:spPr/>
    </dgm:pt>
    <dgm:pt modelId="{2F16D9A4-6885-432F-856A-FC904C47776F}" type="pres">
      <dgm:prSet presAssocID="{E1D9A72F-1156-44AB-BD79-931948690C16}" presName="textRect" presStyleLbl="revTx" presStyleIdx="4" presStyleCnt="8">
        <dgm:presLayoutVars>
          <dgm:chMax val="1"/>
          <dgm:chPref val="1"/>
        </dgm:presLayoutVars>
      </dgm:prSet>
      <dgm:spPr/>
    </dgm:pt>
    <dgm:pt modelId="{54AF746B-AC65-49E1-80B4-DAB5E1817406}" type="pres">
      <dgm:prSet presAssocID="{B70505BC-F5E2-4368-B9AD-9B43B293BA35}" presName="sibTrans" presStyleCnt="0"/>
      <dgm:spPr/>
    </dgm:pt>
    <dgm:pt modelId="{89D46463-9349-43AA-9010-1BCECBEDE2CA}" type="pres">
      <dgm:prSet presAssocID="{309910F7-8C6A-44A1-BA1E-EDA7EC70B848}" presName="compNode" presStyleCnt="0"/>
      <dgm:spPr/>
    </dgm:pt>
    <dgm:pt modelId="{6D3C5E7A-7FB8-49F1-ABF5-DF9CB49DDAB4}" type="pres">
      <dgm:prSet presAssocID="{309910F7-8C6A-44A1-BA1E-EDA7EC70B84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E57FF4-CF58-44A4-9233-5F3E6E286998}" type="pres">
      <dgm:prSet presAssocID="{309910F7-8C6A-44A1-BA1E-EDA7EC70B848}" presName="spaceRect" presStyleCnt="0"/>
      <dgm:spPr/>
    </dgm:pt>
    <dgm:pt modelId="{82E96E98-C363-48F3-BCA1-AF8A8AE29E39}" type="pres">
      <dgm:prSet presAssocID="{309910F7-8C6A-44A1-BA1E-EDA7EC70B848}" presName="textRect" presStyleLbl="revTx" presStyleIdx="5" presStyleCnt="8">
        <dgm:presLayoutVars>
          <dgm:chMax val="1"/>
          <dgm:chPref val="1"/>
        </dgm:presLayoutVars>
      </dgm:prSet>
      <dgm:spPr/>
    </dgm:pt>
    <dgm:pt modelId="{7F9CDFEF-A313-4C32-8146-65D550A8B43B}" type="pres">
      <dgm:prSet presAssocID="{E1B85CC7-B6E6-4F60-BD55-7FEFE479C093}" presName="sibTrans" presStyleCnt="0"/>
      <dgm:spPr/>
    </dgm:pt>
    <dgm:pt modelId="{C3CE09B4-821C-4CDE-A53C-3DDDB2EB7853}" type="pres">
      <dgm:prSet presAssocID="{FF7B0565-E305-44FD-8C4B-1349577E0E8C}" presName="compNode" presStyleCnt="0"/>
      <dgm:spPr/>
    </dgm:pt>
    <dgm:pt modelId="{CDF9F98A-1527-47B5-96A7-707E0B55D006}" type="pres">
      <dgm:prSet presAssocID="{FF7B0565-E305-44FD-8C4B-1349577E0E8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BA70F8-5376-48C8-BC10-9BC27345C9D0}" type="pres">
      <dgm:prSet presAssocID="{FF7B0565-E305-44FD-8C4B-1349577E0E8C}" presName="spaceRect" presStyleCnt="0"/>
      <dgm:spPr/>
    </dgm:pt>
    <dgm:pt modelId="{794355A0-C70B-4E79-A144-9C8A8E1982EE}" type="pres">
      <dgm:prSet presAssocID="{FF7B0565-E305-44FD-8C4B-1349577E0E8C}" presName="textRect" presStyleLbl="revTx" presStyleIdx="6" presStyleCnt="8">
        <dgm:presLayoutVars>
          <dgm:chMax val="1"/>
          <dgm:chPref val="1"/>
        </dgm:presLayoutVars>
      </dgm:prSet>
      <dgm:spPr/>
    </dgm:pt>
    <dgm:pt modelId="{B708664A-8029-4BAB-A3CD-D040DCFC4D7F}" type="pres">
      <dgm:prSet presAssocID="{011AF10F-A6CD-40FF-A7CC-EE89B3CFD2F7}" presName="sibTrans" presStyleCnt="0"/>
      <dgm:spPr/>
    </dgm:pt>
    <dgm:pt modelId="{93B53B09-2FEB-4F6C-9E86-7EB083F8D51F}" type="pres">
      <dgm:prSet presAssocID="{9FB8245A-3C9D-4D8D-9DDE-ABC9C7CCDB7B}" presName="compNode" presStyleCnt="0"/>
      <dgm:spPr/>
    </dgm:pt>
    <dgm:pt modelId="{32E54C00-1091-4E5D-B1E3-997C040F342C}" type="pres">
      <dgm:prSet presAssocID="{9FB8245A-3C9D-4D8D-9DDE-ABC9C7CCDB7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534C87E-0DC7-4F1B-A650-F8C5C5859442}" type="pres">
      <dgm:prSet presAssocID="{9FB8245A-3C9D-4D8D-9DDE-ABC9C7CCDB7B}" presName="spaceRect" presStyleCnt="0"/>
      <dgm:spPr/>
    </dgm:pt>
    <dgm:pt modelId="{3E16E4B9-42C0-4C72-801E-836CB932E9E0}" type="pres">
      <dgm:prSet presAssocID="{9FB8245A-3C9D-4D8D-9DDE-ABC9C7CCDB7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AB3410B-E037-49DB-80EE-C5A7450F042F}" srcId="{C0B39440-7155-42DA-A229-CDA51C34C743}" destId="{9FB8245A-3C9D-4D8D-9DDE-ABC9C7CCDB7B}" srcOrd="7" destOrd="0" parTransId="{E36472CB-15F9-41B0-94CE-1213AF4CEF61}" sibTransId="{A03327A9-99B2-4368-A261-C71C3A7EBAF0}"/>
    <dgm:cxn modelId="{768A380F-306A-48BC-9332-A2987EA3D03E}" srcId="{C0B39440-7155-42DA-A229-CDA51C34C743}" destId="{FF7B0565-E305-44FD-8C4B-1349577E0E8C}" srcOrd="6" destOrd="0" parTransId="{F8FC5686-6C53-48EC-B737-68D09CCEBDC0}" sibTransId="{011AF10F-A6CD-40FF-A7CC-EE89B3CFD2F7}"/>
    <dgm:cxn modelId="{E741C021-7263-41BB-A1EC-D7C14838305C}" srcId="{C0B39440-7155-42DA-A229-CDA51C34C743}" destId="{001BBA0A-78DE-4126-8BE2-4525AF203A81}" srcOrd="0" destOrd="0" parTransId="{040A0768-1A1A-43F4-BED5-7DB09A39B7D8}" sibTransId="{976EF5BF-7740-46BE-BFEA-E64AC2967747}"/>
    <dgm:cxn modelId="{E1BC9C3E-A5F1-443C-B555-AD26A0BEA54F}" srcId="{C0B39440-7155-42DA-A229-CDA51C34C743}" destId="{83F0C599-E1EA-43E2-BE83-F59421EAB646}" srcOrd="1" destOrd="0" parTransId="{C3B61B91-31A5-4B90-BCD2-B937F8DEAEAB}" sibTransId="{F8ED3FAA-E4CB-4163-BB47-E3E51695F555}"/>
    <dgm:cxn modelId="{31E8CD40-C354-44D8-8783-CE17C30C6086}" type="presOf" srcId="{FF7B0565-E305-44FD-8C4B-1349577E0E8C}" destId="{794355A0-C70B-4E79-A144-9C8A8E1982EE}" srcOrd="0" destOrd="0" presId="urn:microsoft.com/office/officeart/2018/2/layout/IconLabelList"/>
    <dgm:cxn modelId="{368FD342-1359-4D0B-A32B-E44843829BEE}" srcId="{C0B39440-7155-42DA-A229-CDA51C34C743}" destId="{FA9F7456-038E-4CBA-8E73-13AD6BFE4263}" srcOrd="2" destOrd="0" parTransId="{56079066-13D0-4871-9232-B826779BEAEB}" sibTransId="{E5B3349F-4624-48E7-8B4E-E962BE12D93E}"/>
    <dgm:cxn modelId="{1497D956-292C-47D7-B45D-44A774839B11}" srcId="{C0B39440-7155-42DA-A229-CDA51C34C743}" destId="{9B459A90-9C3B-4429-A70F-8ACA6000F23B}" srcOrd="3" destOrd="0" parTransId="{9614FC93-6937-4074-BF6D-EED472C1E0B2}" sibTransId="{00304E83-321B-437D-B437-1AE53855DEFB}"/>
    <dgm:cxn modelId="{071AB65D-7835-4E78-BB6E-35CE8C0DA1FB}" type="presOf" srcId="{83F0C599-E1EA-43E2-BE83-F59421EAB646}" destId="{2EA6F706-D266-4FA2-BBA3-92B4821642BE}" srcOrd="0" destOrd="0" presId="urn:microsoft.com/office/officeart/2018/2/layout/IconLabelList"/>
    <dgm:cxn modelId="{6DD8C766-1EBC-4671-A011-0A947223C8E0}" type="presOf" srcId="{309910F7-8C6A-44A1-BA1E-EDA7EC70B848}" destId="{82E96E98-C363-48F3-BCA1-AF8A8AE29E39}" srcOrd="0" destOrd="0" presId="urn:microsoft.com/office/officeart/2018/2/layout/IconLabelList"/>
    <dgm:cxn modelId="{FECF9368-3722-4BF7-90AD-0D8822DE2711}" srcId="{C0B39440-7155-42DA-A229-CDA51C34C743}" destId="{E1D9A72F-1156-44AB-BD79-931948690C16}" srcOrd="4" destOrd="0" parTransId="{F46F3CB8-EC36-42D4-AA31-CE82622674A5}" sibTransId="{B70505BC-F5E2-4368-B9AD-9B43B293BA35}"/>
    <dgm:cxn modelId="{F2408B74-340E-4F9D-B619-6391D374A7AC}" type="presOf" srcId="{E1D9A72F-1156-44AB-BD79-931948690C16}" destId="{2F16D9A4-6885-432F-856A-FC904C47776F}" srcOrd="0" destOrd="0" presId="urn:microsoft.com/office/officeart/2018/2/layout/IconLabelList"/>
    <dgm:cxn modelId="{FC2B318B-110B-4D6A-B01C-48F40E6E427A}" type="presOf" srcId="{001BBA0A-78DE-4126-8BE2-4525AF203A81}" destId="{F4FB6ADB-1D21-43FB-AD31-E05F51F6F9E3}" srcOrd="0" destOrd="0" presId="urn:microsoft.com/office/officeart/2018/2/layout/IconLabelList"/>
    <dgm:cxn modelId="{F9BEC18F-00D8-47CC-A037-D3B29A4C0EB0}" type="presOf" srcId="{9B459A90-9C3B-4429-A70F-8ACA6000F23B}" destId="{9A27B1EF-CADA-4695-A783-7CA210327F41}" srcOrd="0" destOrd="0" presId="urn:microsoft.com/office/officeart/2018/2/layout/IconLabelList"/>
    <dgm:cxn modelId="{349932C6-952B-424E-BE73-7DCB316E786D}" type="presOf" srcId="{FA9F7456-038E-4CBA-8E73-13AD6BFE4263}" destId="{D2EB48A5-4041-4333-AD5E-DD99C1AF48AF}" srcOrd="0" destOrd="0" presId="urn:microsoft.com/office/officeart/2018/2/layout/IconLabelList"/>
    <dgm:cxn modelId="{B0E0B0D1-0B5F-4A40-99B3-35C35AEFE4EB}" srcId="{C0B39440-7155-42DA-A229-CDA51C34C743}" destId="{309910F7-8C6A-44A1-BA1E-EDA7EC70B848}" srcOrd="5" destOrd="0" parTransId="{56DFC2DD-0772-4369-9A06-C759B27119DB}" sibTransId="{E1B85CC7-B6E6-4F60-BD55-7FEFE479C093}"/>
    <dgm:cxn modelId="{28AD0BE7-7285-4235-8935-2A6A300B3C2A}" type="presOf" srcId="{9FB8245A-3C9D-4D8D-9DDE-ABC9C7CCDB7B}" destId="{3E16E4B9-42C0-4C72-801E-836CB932E9E0}" srcOrd="0" destOrd="0" presId="urn:microsoft.com/office/officeart/2018/2/layout/IconLabelList"/>
    <dgm:cxn modelId="{37892AEF-459A-4637-860B-87FBD8384434}" type="presOf" srcId="{C0B39440-7155-42DA-A229-CDA51C34C743}" destId="{45A859AC-865C-4A3F-8580-8B2EEFFF823E}" srcOrd="0" destOrd="0" presId="urn:microsoft.com/office/officeart/2018/2/layout/IconLabelList"/>
    <dgm:cxn modelId="{64D2F43F-D576-41CD-BF99-6BB5639F1A78}" type="presParOf" srcId="{45A859AC-865C-4A3F-8580-8B2EEFFF823E}" destId="{54611834-B69F-4980-BD25-D4C314288038}" srcOrd="0" destOrd="0" presId="urn:microsoft.com/office/officeart/2018/2/layout/IconLabelList"/>
    <dgm:cxn modelId="{544B5104-EEE5-48DA-944B-D43527085EC8}" type="presParOf" srcId="{54611834-B69F-4980-BD25-D4C314288038}" destId="{AA5F3B86-E02B-46C0-9225-70A9D19334E9}" srcOrd="0" destOrd="0" presId="urn:microsoft.com/office/officeart/2018/2/layout/IconLabelList"/>
    <dgm:cxn modelId="{3C06D066-B493-412D-8D58-1175D72A7464}" type="presParOf" srcId="{54611834-B69F-4980-BD25-D4C314288038}" destId="{2D86660B-9B5A-4DC5-824F-EA3CED890DC1}" srcOrd="1" destOrd="0" presId="urn:microsoft.com/office/officeart/2018/2/layout/IconLabelList"/>
    <dgm:cxn modelId="{E4F570EA-2462-4371-BCDC-1E38E46322AA}" type="presParOf" srcId="{54611834-B69F-4980-BD25-D4C314288038}" destId="{F4FB6ADB-1D21-43FB-AD31-E05F51F6F9E3}" srcOrd="2" destOrd="0" presId="urn:microsoft.com/office/officeart/2018/2/layout/IconLabelList"/>
    <dgm:cxn modelId="{A12CD51E-64D0-4427-8769-D020C188E5B0}" type="presParOf" srcId="{45A859AC-865C-4A3F-8580-8B2EEFFF823E}" destId="{63968930-C4D9-45A8-A48F-334FA64A7CD4}" srcOrd="1" destOrd="0" presId="urn:microsoft.com/office/officeart/2018/2/layout/IconLabelList"/>
    <dgm:cxn modelId="{86F80754-6BAF-4BB8-B3BD-5C0079B99E15}" type="presParOf" srcId="{45A859AC-865C-4A3F-8580-8B2EEFFF823E}" destId="{38AD383B-DC6A-4EBD-B4CD-51E2E629ED48}" srcOrd="2" destOrd="0" presId="urn:microsoft.com/office/officeart/2018/2/layout/IconLabelList"/>
    <dgm:cxn modelId="{26E95107-98D8-41FD-95FE-991BED324373}" type="presParOf" srcId="{38AD383B-DC6A-4EBD-B4CD-51E2E629ED48}" destId="{16930D2F-D318-4AD2-B8C7-CE5F0609C21D}" srcOrd="0" destOrd="0" presId="urn:microsoft.com/office/officeart/2018/2/layout/IconLabelList"/>
    <dgm:cxn modelId="{5F41EB95-236D-4483-B845-E0658BAACA55}" type="presParOf" srcId="{38AD383B-DC6A-4EBD-B4CD-51E2E629ED48}" destId="{56E67576-BD29-4810-8F7F-46928E93D816}" srcOrd="1" destOrd="0" presId="urn:microsoft.com/office/officeart/2018/2/layout/IconLabelList"/>
    <dgm:cxn modelId="{5B0E0360-CD6F-4D7D-B930-FD26407E8A96}" type="presParOf" srcId="{38AD383B-DC6A-4EBD-B4CD-51E2E629ED48}" destId="{2EA6F706-D266-4FA2-BBA3-92B4821642BE}" srcOrd="2" destOrd="0" presId="urn:microsoft.com/office/officeart/2018/2/layout/IconLabelList"/>
    <dgm:cxn modelId="{45B30B9C-B138-47CA-BC65-67EC61890791}" type="presParOf" srcId="{45A859AC-865C-4A3F-8580-8B2EEFFF823E}" destId="{019BA71F-B6E0-40AF-ABDD-7172AA7C1A6C}" srcOrd="3" destOrd="0" presId="urn:microsoft.com/office/officeart/2018/2/layout/IconLabelList"/>
    <dgm:cxn modelId="{40DA2608-CA99-44F5-BAAB-67835D9340A5}" type="presParOf" srcId="{45A859AC-865C-4A3F-8580-8B2EEFFF823E}" destId="{9DEFF835-6F44-4D7F-9BA7-FB1BEF0BA8EC}" srcOrd="4" destOrd="0" presId="urn:microsoft.com/office/officeart/2018/2/layout/IconLabelList"/>
    <dgm:cxn modelId="{B69F0310-16B4-41E1-AF3E-FB03525C214F}" type="presParOf" srcId="{9DEFF835-6F44-4D7F-9BA7-FB1BEF0BA8EC}" destId="{75EF6C47-BF4F-477F-B781-11E5DB3A070D}" srcOrd="0" destOrd="0" presId="urn:microsoft.com/office/officeart/2018/2/layout/IconLabelList"/>
    <dgm:cxn modelId="{FC356A60-979F-46CA-87E7-34E9FBD5AA4D}" type="presParOf" srcId="{9DEFF835-6F44-4D7F-9BA7-FB1BEF0BA8EC}" destId="{17F0053F-5BC5-4BA1-A1BF-580A5EA3DE2F}" srcOrd="1" destOrd="0" presId="urn:microsoft.com/office/officeart/2018/2/layout/IconLabelList"/>
    <dgm:cxn modelId="{B006A5BC-9195-4B1B-A7A4-35BF9D91C4D2}" type="presParOf" srcId="{9DEFF835-6F44-4D7F-9BA7-FB1BEF0BA8EC}" destId="{D2EB48A5-4041-4333-AD5E-DD99C1AF48AF}" srcOrd="2" destOrd="0" presId="urn:microsoft.com/office/officeart/2018/2/layout/IconLabelList"/>
    <dgm:cxn modelId="{DEFA42AC-897A-4718-8169-399F9A9B9D61}" type="presParOf" srcId="{45A859AC-865C-4A3F-8580-8B2EEFFF823E}" destId="{235CC721-7870-42EE-80E8-6ED297C21303}" srcOrd="5" destOrd="0" presId="urn:microsoft.com/office/officeart/2018/2/layout/IconLabelList"/>
    <dgm:cxn modelId="{18F681FF-6633-4141-8883-93C7248932F7}" type="presParOf" srcId="{45A859AC-865C-4A3F-8580-8B2EEFFF823E}" destId="{F29AA7B0-D0BE-4795-8B23-E4B13262AA9D}" srcOrd="6" destOrd="0" presId="urn:microsoft.com/office/officeart/2018/2/layout/IconLabelList"/>
    <dgm:cxn modelId="{E2E7B9B1-1C4E-4883-8D5B-8ACCAD84EEDD}" type="presParOf" srcId="{F29AA7B0-D0BE-4795-8B23-E4B13262AA9D}" destId="{6BA29C5A-1112-4A5A-AE00-CDC14759A0D4}" srcOrd="0" destOrd="0" presId="urn:microsoft.com/office/officeart/2018/2/layout/IconLabelList"/>
    <dgm:cxn modelId="{A062B2F9-98F9-464E-B8DE-10FF718B5D62}" type="presParOf" srcId="{F29AA7B0-D0BE-4795-8B23-E4B13262AA9D}" destId="{5A74A6FF-7352-443E-9009-4AC91C14D06F}" srcOrd="1" destOrd="0" presId="urn:microsoft.com/office/officeart/2018/2/layout/IconLabelList"/>
    <dgm:cxn modelId="{77627249-C12B-42EA-836F-37CE6F01081F}" type="presParOf" srcId="{F29AA7B0-D0BE-4795-8B23-E4B13262AA9D}" destId="{9A27B1EF-CADA-4695-A783-7CA210327F41}" srcOrd="2" destOrd="0" presId="urn:microsoft.com/office/officeart/2018/2/layout/IconLabelList"/>
    <dgm:cxn modelId="{00B0CE04-5F81-4DB0-903B-85EABF68108D}" type="presParOf" srcId="{45A859AC-865C-4A3F-8580-8B2EEFFF823E}" destId="{6E8429E6-B49E-401E-BF88-27450BC5FCCF}" srcOrd="7" destOrd="0" presId="urn:microsoft.com/office/officeart/2018/2/layout/IconLabelList"/>
    <dgm:cxn modelId="{A07346F2-93C6-4AE6-AD43-40311F4D3295}" type="presParOf" srcId="{45A859AC-865C-4A3F-8580-8B2EEFFF823E}" destId="{768FCDAE-695E-476D-83EF-D45AAE1447D1}" srcOrd="8" destOrd="0" presId="urn:microsoft.com/office/officeart/2018/2/layout/IconLabelList"/>
    <dgm:cxn modelId="{565CF0DE-1E78-496E-9128-A9EA4F55C8E3}" type="presParOf" srcId="{768FCDAE-695E-476D-83EF-D45AAE1447D1}" destId="{75C0F5CB-B9AB-48BC-A769-80AA531BBB1B}" srcOrd="0" destOrd="0" presId="urn:microsoft.com/office/officeart/2018/2/layout/IconLabelList"/>
    <dgm:cxn modelId="{C52DED5E-FCFF-4408-A31C-34FD81DCBB76}" type="presParOf" srcId="{768FCDAE-695E-476D-83EF-D45AAE1447D1}" destId="{60EFC260-86E9-4165-9F8F-44FBB409577C}" srcOrd="1" destOrd="0" presId="urn:microsoft.com/office/officeart/2018/2/layout/IconLabelList"/>
    <dgm:cxn modelId="{7E14F3C7-AFCA-4D3A-A46E-7D56A1EDC0BE}" type="presParOf" srcId="{768FCDAE-695E-476D-83EF-D45AAE1447D1}" destId="{2F16D9A4-6885-432F-856A-FC904C47776F}" srcOrd="2" destOrd="0" presId="urn:microsoft.com/office/officeart/2018/2/layout/IconLabelList"/>
    <dgm:cxn modelId="{6CBEEE57-9499-4061-AA0C-FF45D63FA25D}" type="presParOf" srcId="{45A859AC-865C-4A3F-8580-8B2EEFFF823E}" destId="{54AF746B-AC65-49E1-80B4-DAB5E1817406}" srcOrd="9" destOrd="0" presId="urn:microsoft.com/office/officeart/2018/2/layout/IconLabelList"/>
    <dgm:cxn modelId="{0C4FC51F-90E6-40E1-84F9-4F30AACBC74F}" type="presParOf" srcId="{45A859AC-865C-4A3F-8580-8B2EEFFF823E}" destId="{89D46463-9349-43AA-9010-1BCECBEDE2CA}" srcOrd="10" destOrd="0" presId="urn:microsoft.com/office/officeart/2018/2/layout/IconLabelList"/>
    <dgm:cxn modelId="{6BDAF75D-A985-41AF-AA30-AA8A6487C263}" type="presParOf" srcId="{89D46463-9349-43AA-9010-1BCECBEDE2CA}" destId="{6D3C5E7A-7FB8-49F1-ABF5-DF9CB49DDAB4}" srcOrd="0" destOrd="0" presId="urn:microsoft.com/office/officeart/2018/2/layout/IconLabelList"/>
    <dgm:cxn modelId="{D279DFFF-CD0D-47B1-B2D7-3109B41B65CF}" type="presParOf" srcId="{89D46463-9349-43AA-9010-1BCECBEDE2CA}" destId="{42E57FF4-CF58-44A4-9233-5F3E6E286998}" srcOrd="1" destOrd="0" presId="urn:microsoft.com/office/officeart/2018/2/layout/IconLabelList"/>
    <dgm:cxn modelId="{C947996F-F660-4EDC-80EC-A3E48623CA2A}" type="presParOf" srcId="{89D46463-9349-43AA-9010-1BCECBEDE2CA}" destId="{82E96E98-C363-48F3-BCA1-AF8A8AE29E39}" srcOrd="2" destOrd="0" presId="urn:microsoft.com/office/officeart/2018/2/layout/IconLabelList"/>
    <dgm:cxn modelId="{AA801F83-ABF9-4660-9A3A-0837B29F47B9}" type="presParOf" srcId="{45A859AC-865C-4A3F-8580-8B2EEFFF823E}" destId="{7F9CDFEF-A313-4C32-8146-65D550A8B43B}" srcOrd="11" destOrd="0" presId="urn:microsoft.com/office/officeart/2018/2/layout/IconLabelList"/>
    <dgm:cxn modelId="{74D4EEB6-7997-44F5-A378-14156F517385}" type="presParOf" srcId="{45A859AC-865C-4A3F-8580-8B2EEFFF823E}" destId="{C3CE09B4-821C-4CDE-A53C-3DDDB2EB7853}" srcOrd="12" destOrd="0" presId="urn:microsoft.com/office/officeart/2018/2/layout/IconLabelList"/>
    <dgm:cxn modelId="{A8B7BC23-F4BB-4C7F-98C2-64270CBC2BE3}" type="presParOf" srcId="{C3CE09B4-821C-4CDE-A53C-3DDDB2EB7853}" destId="{CDF9F98A-1527-47B5-96A7-707E0B55D006}" srcOrd="0" destOrd="0" presId="urn:microsoft.com/office/officeart/2018/2/layout/IconLabelList"/>
    <dgm:cxn modelId="{7F496061-A4B9-4611-A937-4A544A509513}" type="presParOf" srcId="{C3CE09B4-821C-4CDE-A53C-3DDDB2EB7853}" destId="{F6BA70F8-5376-48C8-BC10-9BC27345C9D0}" srcOrd="1" destOrd="0" presId="urn:microsoft.com/office/officeart/2018/2/layout/IconLabelList"/>
    <dgm:cxn modelId="{CC695F02-E0E2-4C2A-A9B8-429444001FDE}" type="presParOf" srcId="{C3CE09B4-821C-4CDE-A53C-3DDDB2EB7853}" destId="{794355A0-C70B-4E79-A144-9C8A8E1982EE}" srcOrd="2" destOrd="0" presId="urn:microsoft.com/office/officeart/2018/2/layout/IconLabelList"/>
    <dgm:cxn modelId="{3C81177A-B92C-4498-B57E-6629EFE7F09C}" type="presParOf" srcId="{45A859AC-865C-4A3F-8580-8B2EEFFF823E}" destId="{B708664A-8029-4BAB-A3CD-D040DCFC4D7F}" srcOrd="13" destOrd="0" presId="urn:microsoft.com/office/officeart/2018/2/layout/IconLabelList"/>
    <dgm:cxn modelId="{1C274559-0ECE-4F1B-AF9C-CED655993DBD}" type="presParOf" srcId="{45A859AC-865C-4A3F-8580-8B2EEFFF823E}" destId="{93B53B09-2FEB-4F6C-9E86-7EB083F8D51F}" srcOrd="14" destOrd="0" presId="urn:microsoft.com/office/officeart/2018/2/layout/IconLabelList"/>
    <dgm:cxn modelId="{F62D133D-02F1-4571-8776-142CCD05C7AC}" type="presParOf" srcId="{93B53B09-2FEB-4F6C-9E86-7EB083F8D51F}" destId="{32E54C00-1091-4E5D-B1E3-997C040F342C}" srcOrd="0" destOrd="0" presId="urn:microsoft.com/office/officeart/2018/2/layout/IconLabelList"/>
    <dgm:cxn modelId="{4ADA4DEC-9CE6-4355-BE49-D819044342AA}" type="presParOf" srcId="{93B53B09-2FEB-4F6C-9E86-7EB083F8D51F}" destId="{0534C87E-0DC7-4F1B-A650-F8C5C5859442}" srcOrd="1" destOrd="0" presId="urn:microsoft.com/office/officeart/2018/2/layout/IconLabelList"/>
    <dgm:cxn modelId="{383A99D4-9EE0-4471-92D8-BB3CA5F82EEE}" type="presParOf" srcId="{93B53B09-2FEB-4F6C-9E86-7EB083F8D51F}" destId="{3E16E4B9-42C0-4C72-801E-836CB932E9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79CBD-1313-4A3A-AAF1-211E3720F5B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3A230F-0EAE-413B-A441-C6B985D18B44}">
      <dgm:prSet/>
      <dgm:spPr/>
      <dgm:t>
        <a:bodyPr/>
        <a:lstStyle/>
        <a:p>
          <a:r>
            <a:rPr lang="en-GB"/>
            <a:t>25% training accuracy for the custom CNN (overfitting issue)</a:t>
          </a:r>
          <a:endParaRPr lang="en-US"/>
        </a:p>
      </dgm:t>
    </dgm:pt>
    <dgm:pt modelId="{D9FD618A-44A0-4C6A-9950-0AAC5A8ED847}" type="parTrans" cxnId="{B40BD731-9B6F-484F-B7F6-B6EA0ABB48F5}">
      <dgm:prSet/>
      <dgm:spPr/>
      <dgm:t>
        <a:bodyPr/>
        <a:lstStyle/>
        <a:p>
          <a:endParaRPr lang="en-US"/>
        </a:p>
      </dgm:t>
    </dgm:pt>
    <dgm:pt modelId="{6C6C3614-3DC5-4A2E-BAA7-FFCF3049FF56}" type="sibTrans" cxnId="{B40BD731-9B6F-484F-B7F6-B6EA0ABB48F5}">
      <dgm:prSet/>
      <dgm:spPr/>
      <dgm:t>
        <a:bodyPr/>
        <a:lstStyle/>
        <a:p>
          <a:endParaRPr lang="en-US"/>
        </a:p>
      </dgm:t>
    </dgm:pt>
    <dgm:pt modelId="{29663936-8F10-482A-84C7-6C526ADB5524}">
      <dgm:prSet/>
      <dgm:spPr/>
      <dgm:t>
        <a:bodyPr/>
        <a:lstStyle/>
        <a:p>
          <a:r>
            <a:rPr lang="en-GB"/>
            <a:t>51% training accuracy after Hilbert curve transformation</a:t>
          </a:r>
          <a:endParaRPr lang="en-US"/>
        </a:p>
      </dgm:t>
    </dgm:pt>
    <dgm:pt modelId="{E7402D4B-27F5-43FF-97A2-310626369E48}" type="parTrans" cxnId="{D9CE1EC0-0776-4A45-8C79-09857FF470D8}">
      <dgm:prSet/>
      <dgm:spPr/>
      <dgm:t>
        <a:bodyPr/>
        <a:lstStyle/>
        <a:p>
          <a:endParaRPr lang="en-US"/>
        </a:p>
      </dgm:t>
    </dgm:pt>
    <dgm:pt modelId="{4288F661-3732-4A4B-8181-96DFD65476E0}" type="sibTrans" cxnId="{D9CE1EC0-0776-4A45-8C79-09857FF470D8}">
      <dgm:prSet/>
      <dgm:spPr/>
      <dgm:t>
        <a:bodyPr/>
        <a:lstStyle/>
        <a:p>
          <a:endParaRPr lang="en-US"/>
        </a:p>
      </dgm:t>
    </dgm:pt>
    <dgm:pt modelId="{7988D817-182B-413E-9F7E-66062A960ABD}">
      <dgm:prSet/>
      <dgm:spPr/>
      <dgm:t>
        <a:bodyPr/>
        <a:lstStyle/>
        <a:p>
          <a:r>
            <a:rPr lang="en-GB"/>
            <a:t>36% validation accuracy after Hilbert transformation (generalization issue)</a:t>
          </a:r>
          <a:endParaRPr lang="en-US"/>
        </a:p>
      </dgm:t>
    </dgm:pt>
    <dgm:pt modelId="{844E1D49-4AF5-4ED0-9C6D-47574A329B29}" type="parTrans" cxnId="{50B125BD-E2BA-4F31-BF1F-734A06A781EF}">
      <dgm:prSet/>
      <dgm:spPr/>
      <dgm:t>
        <a:bodyPr/>
        <a:lstStyle/>
        <a:p>
          <a:endParaRPr lang="en-US"/>
        </a:p>
      </dgm:t>
    </dgm:pt>
    <dgm:pt modelId="{6F1E2D97-F06C-4BD8-B36D-A8633790E3BD}" type="sibTrans" cxnId="{50B125BD-E2BA-4F31-BF1F-734A06A781EF}">
      <dgm:prSet/>
      <dgm:spPr/>
      <dgm:t>
        <a:bodyPr/>
        <a:lstStyle/>
        <a:p>
          <a:endParaRPr lang="en-US"/>
        </a:p>
      </dgm:t>
    </dgm:pt>
    <dgm:pt modelId="{17AF727C-8833-4975-B7D4-786C27AFC3FB}">
      <dgm:prSet/>
      <dgm:spPr/>
      <dgm:t>
        <a:bodyPr/>
        <a:lstStyle/>
        <a:p>
          <a:r>
            <a:rPr lang="en-GB"/>
            <a:t>9 balanced classes selected for testing pretrained models</a:t>
          </a:r>
          <a:endParaRPr lang="en-US"/>
        </a:p>
      </dgm:t>
    </dgm:pt>
    <dgm:pt modelId="{EB291FDD-0BDB-4D3A-8BE5-E9BDAC4E251A}" type="parTrans" cxnId="{A0319D9D-392E-4F1E-A928-1338C3935323}">
      <dgm:prSet/>
      <dgm:spPr/>
      <dgm:t>
        <a:bodyPr/>
        <a:lstStyle/>
        <a:p>
          <a:endParaRPr lang="en-US"/>
        </a:p>
      </dgm:t>
    </dgm:pt>
    <dgm:pt modelId="{204FF22E-4A50-40B6-9AB1-B3857BEF3F3A}" type="sibTrans" cxnId="{A0319D9D-392E-4F1E-A928-1338C3935323}">
      <dgm:prSet/>
      <dgm:spPr/>
      <dgm:t>
        <a:bodyPr/>
        <a:lstStyle/>
        <a:p>
          <a:endParaRPr lang="en-US"/>
        </a:p>
      </dgm:t>
    </dgm:pt>
    <dgm:pt modelId="{A886B602-7466-4F5B-8FE6-D94006D1A68D}">
      <dgm:prSet/>
      <dgm:spPr/>
      <dgm:t>
        <a:bodyPr/>
        <a:lstStyle/>
        <a:p>
          <a:r>
            <a:rPr lang="en-GB"/>
            <a:t>42% training accuracy for non-fine-tuned MobileNetV2</a:t>
          </a:r>
          <a:endParaRPr lang="en-US"/>
        </a:p>
      </dgm:t>
    </dgm:pt>
    <dgm:pt modelId="{B6DDC8D3-66C3-4D88-8153-1E266063D6B0}" type="parTrans" cxnId="{C441ECB8-8C4B-463C-B419-980F91160D9C}">
      <dgm:prSet/>
      <dgm:spPr/>
      <dgm:t>
        <a:bodyPr/>
        <a:lstStyle/>
        <a:p>
          <a:endParaRPr lang="en-US"/>
        </a:p>
      </dgm:t>
    </dgm:pt>
    <dgm:pt modelId="{397E90FA-576D-485C-B8D1-FE345214C642}" type="sibTrans" cxnId="{C441ECB8-8C4B-463C-B419-980F91160D9C}">
      <dgm:prSet/>
      <dgm:spPr/>
      <dgm:t>
        <a:bodyPr/>
        <a:lstStyle/>
        <a:p>
          <a:endParaRPr lang="en-US"/>
        </a:p>
      </dgm:t>
    </dgm:pt>
    <dgm:pt modelId="{FD9AD8A8-151E-4D1B-A61E-E9DF3A472408}">
      <dgm:prSet/>
      <dgm:spPr/>
      <dgm:t>
        <a:bodyPr/>
        <a:lstStyle/>
        <a:p>
          <a:r>
            <a:rPr lang="en-GB"/>
            <a:t>38% validation accuracy for non-fine-tuned MobileNetV2</a:t>
          </a:r>
          <a:endParaRPr lang="en-US"/>
        </a:p>
      </dgm:t>
    </dgm:pt>
    <dgm:pt modelId="{3EBFA3DD-DC1B-4CB0-9DC0-3FBD33927288}" type="parTrans" cxnId="{1559ADCC-8EB8-4E23-BEB2-40861A75B0AC}">
      <dgm:prSet/>
      <dgm:spPr/>
      <dgm:t>
        <a:bodyPr/>
        <a:lstStyle/>
        <a:p>
          <a:endParaRPr lang="en-US"/>
        </a:p>
      </dgm:t>
    </dgm:pt>
    <dgm:pt modelId="{129D57C1-2720-48BC-84C3-817700C33D9F}" type="sibTrans" cxnId="{1559ADCC-8EB8-4E23-BEB2-40861A75B0AC}">
      <dgm:prSet/>
      <dgm:spPr/>
      <dgm:t>
        <a:bodyPr/>
        <a:lstStyle/>
        <a:p>
          <a:endParaRPr lang="en-US"/>
        </a:p>
      </dgm:t>
    </dgm:pt>
    <dgm:pt modelId="{9975F106-7CAE-4FDA-A739-263F1C5D2313}">
      <dgm:prSet/>
      <dgm:spPr/>
      <dgm:t>
        <a:bodyPr/>
        <a:lstStyle/>
        <a:p>
          <a:r>
            <a:rPr lang="en-GB"/>
            <a:t>50% training accuracy for fine-tuned MobileNetV2</a:t>
          </a:r>
          <a:endParaRPr lang="en-US"/>
        </a:p>
      </dgm:t>
    </dgm:pt>
    <dgm:pt modelId="{C47965AC-7DDB-4ABC-BD92-A300D877DBA8}" type="parTrans" cxnId="{1E8C53AB-DCBF-4B71-ADEA-0C11FA1F22CE}">
      <dgm:prSet/>
      <dgm:spPr/>
      <dgm:t>
        <a:bodyPr/>
        <a:lstStyle/>
        <a:p>
          <a:endParaRPr lang="en-US"/>
        </a:p>
      </dgm:t>
    </dgm:pt>
    <dgm:pt modelId="{650A0CA9-67A0-4FE4-B483-F3374B8B3960}" type="sibTrans" cxnId="{1E8C53AB-DCBF-4B71-ADEA-0C11FA1F22CE}">
      <dgm:prSet/>
      <dgm:spPr/>
      <dgm:t>
        <a:bodyPr/>
        <a:lstStyle/>
        <a:p>
          <a:endParaRPr lang="en-US"/>
        </a:p>
      </dgm:t>
    </dgm:pt>
    <dgm:pt modelId="{48F2B1F3-D02D-43B0-A105-9D48B7477C17}">
      <dgm:prSet/>
      <dgm:spPr/>
      <dgm:t>
        <a:bodyPr/>
        <a:lstStyle/>
        <a:p>
          <a:r>
            <a:rPr lang="en-GB"/>
            <a:t>35% validation accuracy for fine-tuned MobileNetV2 (overfitting risk)</a:t>
          </a:r>
          <a:endParaRPr lang="en-US"/>
        </a:p>
      </dgm:t>
    </dgm:pt>
    <dgm:pt modelId="{79C0DE7A-24C0-45D5-9A15-9531DCA5240E}" type="parTrans" cxnId="{0517C666-026B-4738-AE77-6AE14E85266A}">
      <dgm:prSet/>
      <dgm:spPr/>
      <dgm:t>
        <a:bodyPr/>
        <a:lstStyle/>
        <a:p>
          <a:endParaRPr lang="en-US"/>
        </a:p>
      </dgm:t>
    </dgm:pt>
    <dgm:pt modelId="{7B78F3A7-5188-4E17-B6FB-A2F60E8DF205}" type="sibTrans" cxnId="{0517C666-026B-4738-AE77-6AE14E85266A}">
      <dgm:prSet/>
      <dgm:spPr/>
      <dgm:t>
        <a:bodyPr/>
        <a:lstStyle/>
        <a:p>
          <a:endParaRPr lang="en-US"/>
        </a:p>
      </dgm:t>
    </dgm:pt>
    <dgm:pt modelId="{B06555DD-DBAD-4AE1-B168-8EFFB2FB32FC}">
      <dgm:prSet/>
      <dgm:spPr/>
      <dgm:t>
        <a:bodyPr/>
        <a:lstStyle/>
        <a:p>
          <a:r>
            <a:rPr lang="en-GB" dirty="0"/>
            <a:t>&lt;40% validation accuracy for </a:t>
          </a:r>
          <a:r>
            <a:rPr lang="en-GB" dirty="0" err="1"/>
            <a:t>EfficientNet</a:t>
          </a:r>
          <a:r>
            <a:rPr lang="en-GB" dirty="0"/>
            <a:t>, </a:t>
          </a:r>
          <a:r>
            <a:rPr lang="en-GB" dirty="0" err="1"/>
            <a:t>ResNet</a:t>
          </a:r>
          <a:r>
            <a:rPr lang="en-GB" dirty="0"/>
            <a:t> and SVM classifiers</a:t>
          </a:r>
          <a:endParaRPr lang="en-US" dirty="0"/>
        </a:p>
      </dgm:t>
    </dgm:pt>
    <dgm:pt modelId="{1A96F3DC-C01B-4D01-B3AB-0DA85ECECA69}" type="parTrans" cxnId="{3AE424B5-E7D2-4886-9A79-4615BF68953D}">
      <dgm:prSet/>
      <dgm:spPr/>
      <dgm:t>
        <a:bodyPr/>
        <a:lstStyle/>
        <a:p>
          <a:endParaRPr lang="en-US"/>
        </a:p>
      </dgm:t>
    </dgm:pt>
    <dgm:pt modelId="{D111C644-5C33-4F72-A94D-E5807CE0FFC0}" type="sibTrans" cxnId="{3AE424B5-E7D2-4886-9A79-4615BF68953D}">
      <dgm:prSet/>
      <dgm:spPr/>
      <dgm:t>
        <a:bodyPr/>
        <a:lstStyle/>
        <a:p>
          <a:endParaRPr lang="en-US"/>
        </a:p>
      </dgm:t>
    </dgm:pt>
    <dgm:pt modelId="{31F8D2A3-6AB0-4DDD-A4EF-428CA0D16F49}">
      <dgm:prSet/>
      <dgm:spPr/>
      <dgm:t>
        <a:bodyPr/>
        <a:lstStyle/>
        <a:p>
          <a:r>
            <a:rPr lang="en-GB"/>
            <a:t>6-class subset tested with Vision Transformer (ViT), but failed to outperform CNNs</a:t>
          </a:r>
          <a:endParaRPr lang="en-US"/>
        </a:p>
      </dgm:t>
    </dgm:pt>
    <dgm:pt modelId="{C79055A2-2481-451E-9F02-9FAE122D59BE}" type="parTrans" cxnId="{8580F6BA-30EF-4736-8A3F-551A5314F3E4}">
      <dgm:prSet/>
      <dgm:spPr/>
      <dgm:t>
        <a:bodyPr/>
        <a:lstStyle/>
        <a:p>
          <a:endParaRPr lang="en-US"/>
        </a:p>
      </dgm:t>
    </dgm:pt>
    <dgm:pt modelId="{6D5274BC-8245-4B2C-B1A8-5BF5FD134BE7}" type="sibTrans" cxnId="{8580F6BA-30EF-4736-8A3F-551A5314F3E4}">
      <dgm:prSet/>
      <dgm:spPr/>
      <dgm:t>
        <a:bodyPr/>
        <a:lstStyle/>
        <a:p>
          <a:endParaRPr lang="en-US"/>
        </a:p>
      </dgm:t>
    </dgm:pt>
    <dgm:pt modelId="{E7BD188D-B504-E540-8C44-FB05A066E634}" type="pres">
      <dgm:prSet presAssocID="{6FD79CBD-1313-4A3A-AAF1-211E3720F5B5}" presName="Name0" presStyleCnt="0">
        <dgm:presLayoutVars>
          <dgm:dir/>
          <dgm:resizeHandles val="exact"/>
        </dgm:presLayoutVars>
      </dgm:prSet>
      <dgm:spPr/>
    </dgm:pt>
    <dgm:pt modelId="{FEDF9F65-9325-7845-9310-9EA29F3F7A07}" type="pres">
      <dgm:prSet presAssocID="{793A230F-0EAE-413B-A441-C6B985D18B44}" presName="node" presStyleLbl="node1" presStyleIdx="0" presStyleCnt="10">
        <dgm:presLayoutVars>
          <dgm:bulletEnabled val="1"/>
        </dgm:presLayoutVars>
      </dgm:prSet>
      <dgm:spPr/>
    </dgm:pt>
    <dgm:pt modelId="{67067484-4CE2-E34C-9F48-2E11D0BF5B3A}" type="pres">
      <dgm:prSet presAssocID="{6C6C3614-3DC5-4A2E-BAA7-FFCF3049FF56}" presName="sibTrans" presStyleLbl="sibTrans1D1" presStyleIdx="0" presStyleCnt="9"/>
      <dgm:spPr/>
    </dgm:pt>
    <dgm:pt modelId="{05DF3C1A-EBF3-6C4A-84EC-5609B1E78489}" type="pres">
      <dgm:prSet presAssocID="{6C6C3614-3DC5-4A2E-BAA7-FFCF3049FF56}" presName="connectorText" presStyleLbl="sibTrans1D1" presStyleIdx="0" presStyleCnt="9"/>
      <dgm:spPr/>
    </dgm:pt>
    <dgm:pt modelId="{E0294580-9197-3345-9FAD-C883FBF57F38}" type="pres">
      <dgm:prSet presAssocID="{29663936-8F10-482A-84C7-6C526ADB5524}" presName="node" presStyleLbl="node1" presStyleIdx="1" presStyleCnt="10">
        <dgm:presLayoutVars>
          <dgm:bulletEnabled val="1"/>
        </dgm:presLayoutVars>
      </dgm:prSet>
      <dgm:spPr/>
    </dgm:pt>
    <dgm:pt modelId="{21C03016-EAB7-0D49-B49B-9D676B20D0A2}" type="pres">
      <dgm:prSet presAssocID="{4288F661-3732-4A4B-8181-96DFD65476E0}" presName="sibTrans" presStyleLbl="sibTrans1D1" presStyleIdx="1" presStyleCnt="9"/>
      <dgm:spPr/>
    </dgm:pt>
    <dgm:pt modelId="{A410E959-FAED-0640-B1FF-A1A6A2DBEF99}" type="pres">
      <dgm:prSet presAssocID="{4288F661-3732-4A4B-8181-96DFD65476E0}" presName="connectorText" presStyleLbl="sibTrans1D1" presStyleIdx="1" presStyleCnt="9"/>
      <dgm:spPr/>
    </dgm:pt>
    <dgm:pt modelId="{01A59D16-9CA1-AA4D-A128-1D68D6F02FDE}" type="pres">
      <dgm:prSet presAssocID="{7988D817-182B-413E-9F7E-66062A960ABD}" presName="node" presStyleLbl="node1" presStyleIdx="2" presStyleCnt="10">
        <dgm:presLayoutVars>
          <dgm:bulletEnabled val="1"/>
        </dgm:presLayoutVars>
      </dgm:prSet>
      <dgm:spPr/>
    </dgm:pt>
    <dgm:pt modelId="{69D38B25-7961-5B4C-8062-D7D2BA3AEA86}" type="pres">
      <dgm:prSet presAssocID="{6F1E2D97-F06C-4BD8-B36D-A8633790E3BD}" presName="sibTrans" presStyleLbl="sibTrans1D1" presStyleIdx="2" presStyleCnt="9"/>
      <dgm:spPr/>
    </dgm:pt>
    <dgm:pt modelId="{ACF465D0-74BA-2F40-BE40-CDB4428FDD07}" type="pres">
      <dgm:prSet presAssocID="{6F1E2D97-F06C-4BD8-B36D-A8633790E3BD}" presName="connectorText" presStyleLbl="sibTrans1D1" presStyleIdx="2" presStyleCnt="9"/>
      <dgm:spPr/>
    </dgm:pt>
    <dgm:pt modelId="{B7CB8D38-8AF2-3247-B827-17984BF75DD2}" type="pres">
      <dgm:prSet presAssocID="{17AF727C-8833-4975-B7D4-786C27AFC3FB}" presName="node" presStyleLbl="node1" presStyleIdx="3" presStyleCnt="10">
        <dgm:presLayoutVars>
          <dgm:bulletEnabled val="1"/>
        </dgm:presLayoutVars>
      </dgm:prSet>
      <dgm:spPr/>
    </dgm:pt>
    <dgm:pt modelId="{0145EF2A-C0FD-ED41-8671-81D138570523}" type="pres">
      <dgm:prSet presAssocID="{204FF22E-4A50-40B6-9AB1-B3857BEF3F3A}" presName="sibTrans" presStyleLbl="sibTrans1D1" presStyleIdx="3" presStyleCnt="9"/>
      <dgm:spPr/>
    </dgm:pt>
    <dgm:pt modelId="{908A3923-E71A-5A45-80B8-427400C44EBE}" type="pres">
      <dgm:prSet presAssocID="{204FF22E-4A50-40B6-9AB1-B3857BEF3F3A}" presName="connectorText" presStyleLbl="sibTrans1D1" presStyleIdx="3" presStyleCnt="9"/>
      <dgm:spPr/>
    </dgm:pt>
    <dgm:pt modelId="{09B8ED8D-BE5C-3744-959D-34B5CF9434E3}" type="pres">
      <dgm:prSet presAssocID="{A886B602-7466-4F5B-8FE6-D94006D1A68D}" presName="node" presStyleLbl="node1" presStyleIdx="4" presStyleCnt="10">
        <dgm:presLayoutVars>
          <dgm:bulletEnabled val="1"/>
        </dgm:presLayoutVars>
      </dgm:prSet>
      <dgm:spPr/>
    </dgm:pt>
    <dgm:pt modelId="{EED8BA5D-4920-B847-B1DD-27AB8814562F}" type="pres">
      <dgm:prSet presAssocID="{397E90FA-576D-485C-B8D1-FE345214C642}" presName="sibTrans" presStyleLbl="sibTrans1D1" presStyleIdx="4" presStyleCnt="9"/>
      <dgm:spPr/>
    </dgm:pt>
    <dgm:pt modelId="{7AF61C4F-9392-9F4C-B31C-A95CA004BDAF}" type="pres">
      <dgm:prSet presAssocID="{397E90FA-576D-485C-B8D1-FE345214C642}" presName="connectorText" presStyleLbl="sibTrans1D1" presStyleIdx="4" presStyleCnt="9"/>
      <dgm:spPr/>
    </dgm:pt>
    <dgm:pt modelId="{77AA90BB-A363-FF49-BBBB-74E9D8557765}" type="pres">
      <dgm:prSet presAssocID="{FD9AD8A8-151E-4D1B-A61E-E9DF3A472408}" presName="node" presStyleLbl="node1" presStyleIdx="5" presStyleCnt="10">
        <dgm:presLayoutVars>
          <dgm:bulletEnabled val="1"/>
        </dgm:presLayoutVars>
      </dgm:prSet>
      <dgm:spPr/>
    </dgm:pt>
    <dgm:pt modelId="{B8D9F668-E340-4045-8ADE-CB90580B1BBB}" type="pres">
      <dgm:prSet presAssocID="{129D57C1-2720-48BC-84C3-817700C33D9F}" presName="sibTrans" presStyleLbl="sibTrans1D1" presStyleIdx="5" presStyleCnt="9"/>
      <dgm:spPr/>
    </dgm:pt>
    <dgm:pt modelId="{34055D6B-5801-5040-9A34-BD74F3FF6E98}" type="pres">
      <dgm:prSet presAssocID="{129D57C1-2720-48BC-84C3-817700C33D9F}" presName="connectorText" presStyleLbl="sibTrans1D1" presStyleIdx="5" presStyleCnt="9"/>
      <dgm:spPr/>
    </dgm:pt>
    <dgm:pt modelId="{6BA2AEE5-DA80-CA43-94BA-1212C3C8685B}" type="pres">
      <dgm:prSet presAssocID="{9975F106-7CAE-4FDA-A739-263F1C5D2313}" presName="node" presStyleLbl="node1" presStyleIdx="6" presStyleCnt="10">
        <dgm:presLayoutVars>
          <dgm:bulletEnabled val="1"/>
        </dgm:presLayoutVars>
      </dgm:prSet>
      <dgm:spPr/>
    </dgm:pt>
    <dgm:pt modelId="{4B6D9D08-F35F-AD40-8B85-9873EED49DC1}" type="pres">
      <dgm:prSet presAssocID="{650A0CA9-67A0-4FE4-B483-F3374B8B3960}" presName="sibTrans" presStyleLbl="sibTrans1D1" presStyleIdx="6" presStyleCnt="9"/>
      <dgm:spPr/>
    </dgm:pt>
    <dgm:pt modelId="{3E56E561-7966-864D-BEB2-69912227A9F3}" type="pres">
      <dgm:prSet presAssocID="{650A0CA9-67A0-4FE4-B483-F3374B8B3960}" presName="connectorText" presStyleLbl="sibTrans1D1" presStyleIdx="6" presStyleCnt="9"/>
      <dgm:spPr/>
    </dgm:pt>
    <dgm:pt modelId="{FF734DA7-4E2C-5648-89C2-F26C87B7367A}" type="pres">
      <dgm:prSet presAssocID="{48F2B1F3-D02D-43B0-A105-9D48B7477C17}" presName="node" presStyleLbl="node1" presStyleIdx="7" presStyleCnt="10">
        <dgm:presLayoutVars>
          <dgm:bulletEnabled val="1"/>
        </dgm:presLayoutVars>
      </dgm:prSet>
      <dgm:spPr/>
    </dgm:pt>
    <dgm:pt modelId="{3565B0BB-EE16-1246-9EDA-6CF99E211A0E}" type="pres">
      <dgm:prSet presAssocID="{7B78F3A7-5188-4E17-B6FB-A2F60E8DF205}" presName="sibTrans" presStyleLbl="sibTrans1D1" presStyleIdx="7" presStyleCnt="9"/>
      <dgm:spPr/>
    </dgm:pt>
    <dgm:pt modelId="{563EDD63-670C-CF49-BF6B-DDD41D5BFA97}" type="pres">
      <dgm:prSet presAssocID="{7B78F3A7-5188-4E17-B6FB-A2F60E8DF205}" presName="connectorText" presStyleLbl="sibTrans1D1" presStyleIdx="7" presStyleCnt="9"/>
      <dgm:spPr/>
    </dgm:pt>
    <dgm:pt modelId="{3F63232B-AD78-2845-A174-1380478A0985}" type="pres">
      <dgm:prSet presAssocID="{B06555DD-DBAD-4AE1-B168-8EFFB2FB32FC}" presName="node" presStyleLbl="node1" presStyleIdx="8" presStyleCnt="10">
        <dgm:presLayoutVars>
          <dgm:bulletEnabled val="1"/>
        </dgm:presLayoutVars>
      </dgm:prSet>
      <dgm:spPr/>
    </dgm:pt>
    <dgm:pt modelId="{D6D44172-7ACB-BD4C-8747-837A1FF7454E}" type="pres">
      <dgm:prSet presAssocID="{D111C644-5C33-4F72-A94D-E5807CE0FFC0}" presName="sibTrans" presStyleLbl="sibTrans1D1" presStyleIdx="8" presStyleCnt="9"/>
      <dgm:spPr/>
    </dgm:pt>
    <dgm:pt modelId="{FAA17280-EFEB-EF46-96D4-6F62C6DB7917}" type="pres">
      <dgm:prSet presAssocID="{D111C644-5C33-4F72-A94D-E5807CE0FFC0}" presName="connectorText" presStyleLbl="sibTrans1D1" presStyleIdx="8" presStyleCnt="9"/>
      <dgm:spPr/>
    </dgm:pt>
    <dgm:pt modelId="{2278C00A-8F5B-B14C-8C5E-30582A3E007D}" type="pres">
      <dgm:prSet presAssocID="{31F8D2A3-6AB0-4DDD-A4EF-428CA0D16F49}" presName="node" presStyleLbl="node1" presStyleIdx="9" presStyleCnt="10">
        <dgm:presLayoutVars>
          <dgm:bulletEnabled val="1"/>
        </dgm:presLayoutVars>
      </dgm:prSet>
      <dgm:spPr/>
    </dgm:pt>
  </dgm:ptLst>
  <dgm:cxnLst>
    <dgm:cxn modelId="{A78CC709-DF06-9E42-A01B-299CBC8B6FC1}" type="presOf" srcId="{7B78F3A7-5188-4E17-B6FB-A2F60E8DF205}" destId="{563EDD63-670C-CF49-BF6B-DDD41D5BFA97}" srcOrd="1" destOrd="0" presId="urn:microsoft.com/office/officeart/2016/7/layout/RepeatingBendingProcessNew"/>
    <dgm:cxn modelId="{653BC40C-BA73-7E42-9C6B-DC42DA5B995A}" type="presOf" srcId="{D111C644-5C33-4F72-A94D-E5807CE0FFC0}" destId="{D6D44172-7ACB-BD4C-8747-837A1FF7454E}" srcOrd="0" destOrd="0" presId="urn:microsoft.com/office/officeart/2016/7/layout/RepeatingBendingProcessNew"/>
    <dgm:cxn modelId="{CD22250F-4D27-D842-B043-068CF7005CB7}" type="presOf" srcId="{31F8D2A3-6AB0-4DDD-A4EF-428CA0D16F49}" destId="{2278C00A-8F5B-B14C-8C5E-30582A3E007D}" srcOrd="0" destOrd="0" presId="urn:microsoft.com/office/officeart/2016/7/layout/RepeatingBendingProcessNew"/>
    <dgm:cxn modelId="{4F5C8713-9010-1545-9F9A-8503F78DB201}" type="presOf" srcId="{129D57C1-2720-48BC-84C3-817700C33D9F}" destId="{B8D9F668-E340-4045-8ADE-CB90580B1BBB}" srcOrd="0" destOrd="0" presId="urn:microsoft.com/office/officeart/2016/7/layout/RepeatingBendingProcessNew"/>
    <dgm:cxn modelId="{04426320-A600-FC45-B6BD-36C764FD76D1}" type="presOf" srcId="{29663936-8F10-482A-84C7-6C526ADB5524}" destId="{E0294580-9197-3345-9FAD-C883FBF57F38}" srcOrd="0" destOrd="0" presId="urn:microsoft.com/office/officeart/2016/7/layout/RepeatingBendingProcessNew"/>
    <dgm:cxn modelId="{35F85625-ED54-264D-8263-E60A6013A18D}" type="presOf" srcId="{48F2B1F3-D02D-43B0-A105-9D48B7477C17}" destId="{FF734DA7-4E2C-5648-89C2-F26C87B7367A}" srcOrd="0" destOrd="0" presId="urn:microsoft.com/office/officeart/2016/7/layout/RepeatingBendingProcessNew"/>
    <dgm:cxn modelId="{B826D52D-5CD9-764B-A9F1-1976D8EE215C}" type="presOf" srcId="{A886B602-7466-4F5B-8FE6-D94006D1A68D}" destId="{09B8ED8D-BE5C-3744-959D-34B5CF9434E3}" srcOrd="0" destOrd="0" presId="urn:microsoft.com/office/officeart/2016/7/layout/RepeatingBendingProcessNew"/>
    <dgm:cxn modelId="{B40BD731-9B6F-484F-B7F6-B6EA0ABB48F5}" srcId="{6FD79CBD-1313-4A3A-AAF1-211E3720F5B5}" destId="{793A230F-0EAE-413B-A441-C6B985D18B44}" srcOrd="0" destOrd="0" parTransId="{D9FD618A-44A0-4C6A-9950-0AAC5A8ED847}" sibTransId="{6C6C3614-3DC5-4A2E-BAA7-FFCF3049FF56}"/>
    <dgm:cxn modelId="{2A5B084A-A661-A04D-9C76-F6C1EA782C95}" type="presOf" srcId="{D111C644-5C33-4F72-A94D-E5807CE0FFC0}" destId="{FAA17280-EFEB-EF46-96D4-6F62C6DB7917}" srcOrd="1" destOrd="0" presId="urn:microsoft.com/office/officeart/2016/7/layout/RepeatingBendingProcessNew"/>
    <dgm:cxn modelId="{FCA7B855-EC53-C74D-B38A-5960B2A85A7F}" type="presOf" srcId="{650A0CA9-67A0-4FE4-B483-F3374B8B3960}" destId="{3E56E561-7966-864D-BEB2-69912227A9F3}" srcOrd="1" destOrd="0" presId="urn:microsoft.com/office/officeart/2016/7/layout/RepeatingBendingProcessNew"/>
    <dgm:cxn modelId="{9E78005C-7420-6644-AB88-570913398D8C}" type="presOf" srcId="{9975F106-7CAE-4FDA-A739-263F1C5D2313}" destId="{6BA2AEE5-DA80-CA43-94BA-1212C3C8685B}" srcOrd="0" destOrd="0" presId="urn:microsoft.com/office/officeart/2016/7/layout/RepeatingBendingProcessNew"/>
    <dgm:cxn modelId="{0517C666-026B-4738-AE77-6AE14E85266A}" srcId="{6FD79CBD-1313-4A3A-AAF1-211E3720F5B5}" destId="{48F2B1F3-D02D-43B0-A105-9D48B7477C17}" srcOrd="7" destOrd="0" parTransId="{79C0DE7A-24C0-45D5-9A15-9531DCA5240E}" sibTransId="{7B78F3A7-5188-4E17-B6FB-A2F60E8DF205}"/>
    <dgm:cxn modelId="{8913987B-76AE-C840-8CDA-E623FA07465A}" type="presOf" srcId="{397E90FA-576D-485C-B8D1-FE345214C642}" destId="{EED8BA5D-4920-B847-B1DD-27AB8814562F}" srcOrd="0" destOrd="0" presId="urn:microsoft.com/office/officeart/2016/7/layout/RepeatingBendingProcessNew"/>
    <dgm:cxn modelId="{D3FB3A80-ED23-3C45-B9E7-8F2BFC6682AF}" type="presOf" srcId="{204FF22E-4A50-40B6-9AB1-B3857BEF3F3A}" destId="{0145EF2A-C0FD-ED41-8671-81D138570523}" srcOrd="0" destOrd="0" presId="urn:microsoft.com/office/officeart/2016/7/layout/RepeatingBendingProcessNew"/>
    <dgm:cxn modelId="{AC7B5C91-A7C3-BE41-B771-06F12B61458A}" type="presOf" srcId="{6F1E2D97-F06C-4BD8-B36D-A8633790E3BD}" destId="{ACF465D0-74BA-2F40-BE40-CDB4428FDD07}" srcOrd="1" destOrd="0" presId="urn:microsoft.com/office/officeart/2016/7/layout/RepeatingBendingProcessNew"/>
    <dgm:cxn modelId="{FE8E4893-2C45-2A47-A173-539605CFA234}" type="presOf" srcId="{650A0CA9-67A0-4FE4-B483-F3374B8B3960}" destId="{4B6D9D08-F35F-AD40-8B85-9873EED49DC1}" srcOrd="0" destOrd="0" presId="urn:microsoft.com/office/officeart/2016/7/layout/RepeatingBendingProcessNew"/>
    <dgm:cxn modelId="{ABD20C97-1C8C-4F4B-8B41-C93CAF0FE88D}" type="presOf" srcId="{7988D817-182B-413E-9F7E-66062A960ABD}" destId="{01A59D16-9CA1-AA4D-A128-1D68D6F02FDE}" srcOrd="0" destOrd="0" presId="urn:microsoft.com/office/officeart/2016/7/layout/RepeatingBendingProcessNew"/>
    <dgm:cxn modelId="{1A774A99-467D-384E-8F88-5E60B959307E}" type="presOf" srcId="{6F1E2D97-F06C-4BD8-B36D-A8633790E3BD}" destId="{69D38B25-7961-5B4C-8062-D7D2BA3AEA86}" srcOrd="0" destOrd="0" presId="urn:microsoft.com/office/officeart/2016/7/layout/RepeatingBendingProcessNew"/>
    <dgm:cxn modelId="{A0319D9D-392E-4F1E-A928-1338C3935323}" srcId="{6FD79CBD-1313-4A3A-AAF1-211E3720F5B5}" destId="{17AF727C-8833-4975-B7D4-786C27AFC3FB}" srcOrd="3" destOrd="0" parTransId="{EB291FDD-0BDB-4D3A-8BE5-E9BDAC4E251A}" sibTransId="{204FF22E-4A50-40B6-9AB1-B3857BEF3F3A}"/>
    <dgm:cxn modelId="{759B819F-E41F-F94E-8358-8E6B71194F43}" type="presOf" srcId="{397E90FA-576D-485C-B8D1-FE345214C642}" destId="{7AF61C4F-9392-9F4C-B31C-A95CA004BDAF}" srcOrd="1" destOrd="0" presId="urn:microsoft.com/office/officeart/2016/7/layout/RepeatingBendingProcessNew"/>
    <dgm:cxn modelId="{D7E91AA0-1772-B645-890C-97F0F0D03C57}" type="presOf" srcId="{6C6C3614-3DC5-4A2E-BAA7-FFCF3049FF56}" destId="{67067484-4CE2-E34C-9F48-2E11D0BF5B3A}" srcOrd="0" destOrd="0" presId="urn:microsoft.com/office/officeart/2016/7/layout/RepeatingBendingProcessNew"/>
    <dgm:cxn modelId="{FC8041A0-9352-EC4F-8823-7488B83047BC}" type="presOf" srcId="{B06555DD-DBAD-4AE1-B168-8EFFB2FB32FC}" destId="{3F63232B-AD78-2845-A174-1380478A0985}" srcOrd="0" destOrd="0" presId="urn:microsoft.com/office/officeart/2016/7/layout/RepeatingBendingProcessNew"/>
    <dgm:cxn modelId="{DCBA56A6-82D9-A746-A0D9-DCD3F0142A89}" type="presOf" srcId="{FD9AD8A8-151E-4D1B-A61E-E9DF3A472408}" destId="{77AA90BB-A363-FF49-BBBB-74E9D8557765}" srcOrd="0" destOrd="0" presId="urn:microsoft.com/office/officeart/2016/7/layout/RepeatingBendingProcessNew"/>
    <dgm:cxn modelId="{C0D67EAA-DACC-0442-9C83-975086BB852A}" type="presOf" srcId="{17AF727C-8833-4975-B7D4-786C27AFC3FB}" destId="{B7CB8D38-8AF2-3247-B827-17984BF75DD2}" srcOrd="0" destOrd="0" presId="urn:microsoft.com/office/officeart/2016/7/layout/RepeatingBendingProcessNew"/>
    <dgm:cxn modelId="{1E8C53AB-DCBF-4B71-ADEA-0C11FA1F22CE}" srcId="{6FD79CBD-1313-4A3A-AAF1-211E3720F5B5}" destId="{9975F106-7CAE-4FDA-A739-263F1C5D2313}" srcOrd="6" destOrd="0" parTransId="{C47965AC-7DDB-4ABC-BD92-A300D877DBA8}" sibTransId="{650A0CA9-67A0-4FE4-B483-F3374B8B3960}"/>
    <dgm:cxn modelId="{796B0EB1-005C-8745-B10D-5B91FAD9DF98}" type="presOf" srcId="{6FD79CBD-1313-4A3A-AAF1-211E3720F5B5}" destId="{E7BD188D-B504-E540-8C44-FB05A066E634}" srcOrd="0" destOrd="0" presId="urn:microsoft.com/office/officeart/2016/7/layout/RepeatingBendingProcessNew"/>
    <dgm:cxn modelId="{3AE424B5-E7D2-4886-9A79-4615BF68953D}" srcId="{6FD79CBD-1313-4A3A-AAF1-211E3720F5B5}" destId="{B06555DD-DBAD-4AE1-B168-8EFFB2FB32FC}" srcOrd="8" destOrd="0" parTransId="{1A96F3DC-C01B-4D01-B3AB-0DA85ECECA69}" sibTransId="{D111C644-5C33-4F72-A94D-E5807CE0FFC0}"/>
    <dgm:cxn modelId="{C441ECB8-8C4B-463C-B419-980F91160D9C}" srcId="{6FD79CBD-1313-4A3A-AAF1-211E3720F5B5}" destId="{A886B602-7466-4F5B-8FE6-D94006D1A68D}" srcOrd="4" destOrd="0" parTransId="{B6DDC8D3-66C3-4D88-8153-1E266063D6B0}" sibTransId="{397E90FA-576D-485C-B8D1-FE345214C642}"/>
    <dgm:cxn modelId="{8580F6BA-30EF-4736-8A3F-551A5314F3E4}" srcId="{6FD79CBD-1313-4A3A-AAF1-211E3720F5B5}" destId="{31F8D2A3-6AB0-4DDD-A4EF-428CA0D16F49}" srcOrd="9" destOrd="0" parTransId="{C79055A2-2481-451E-9F02-9FAE122D59BE}" sibTransId="{6D5274BC-8245-4B2C-B1A8-5BF5FD134BE7}"/>
    <dgm:cxn modelId="{50B125BD-E2BA-4F31-BF1F-734A06A781EF}" srcId="{6FD79CBD-1313-4A3A-AAF1-211E3720F5B5}" destId="{7988D817-182B-413E-9F7E-66062A960ABD}" srcOrd="2" destOrd="0" parTransId="{844E1D49-4AF5-4ED0-9C6D-47574A329B29}" sibTransId="{6F1E2D97-F06C-4BD8-B36D-A8633790E3BD}"/>
    <dgm:cxn modelId="{D9CE1EC0-0776-4A45-8C79-09857FF470D8}" srcId="{6FD79CBD-1313-4A3A-AAF1-211E3720F5B5}" destId="{29663936-8F10-482A-84C7-6C526ADB5524}" srcOrd="1" destOrd="0" parTransId="{E7402D4B-27F5-43FF-97A2-310626369E48}" sibTransId="{4288F661-3732-4A4B-8181-96DFD65476E0}"/>
    <dgm:cxn modelId="{0E5C65CA-0859-B041-94CB-00E15C8A49A2}" type="presOf" srcId="{793A230F-0EAE-413B-A441-C6B985D18B44}" destId="{FEDF9F65-9325-7845-9310-9EA29F3F7A07}" srcOrd="0" destOrd="0" presId="urn:microsoft.com/office/officeart/2016/7/layout/RepeatingBendingProcessNew"/>
    <dgm:cxn modelId="{1559ADCC-8EB8-4E23-BEB2-40861A75B0AC}" srcId="{6FD79CBD-1313-4A3A-AAF1-211E3720F5B5}" destId="{FD9AD8A8-151E-4D1B-A61E-E9DF3A472408}" srcOrd="5" destOrd="0" parTransId="{3EBFA3DD-DC1B-4CB0-9DC0-3FBD33927288}" sibTransId="{129D57C1-2720-48BC-84C3-817700C33D9F}"/>
    <dgm:cxn modelId="{A93C6AD7-E29E-D64A-BCCE-8E00701C31D8}" type="presOf" srcId="{6C6C3614-3DC5-4A2E-BAA7-FFCF3049FF56}" destId="{05DF3C1A-EBF3-6C4A-84EC-5609B1E78489}" srcOrd="1" destOrd="0" presId="urn:microsoft.com/office/officeart/2016/7/layout/RepeatingBendingProcessNew"/>
    <dgm:cxn modelId="{F3BED3D7-834C-CF48-AD14-A5C56093D626}" type="presOf" srcId="{7B78F3A7-5188-4E17-B6FB-A2F60E8DF205}" destId="{3565B0BB-EE16-1246-9EDA-6CF99E211A0E}" srcOrd="0" destOrd="0" presId="urn:microsoft.com/office/officeart/2016/7/layout/RepeatingBendingProcessNew"/>
    <dgm:cxn modelId="{79C635EB-49A8-0F4A-B09D-5502FEBAA504}" type="presOf" srcId="{4288F661-3732-4A4B-8181-96DFD65476E0}" destId="{21C03016-EAB7-0D49-B49B-9D676B20D0A2}" srcOrd="0" destOrd="0" presId="urn:microsoft.com/office/officeart/2016/7/layout/RepeatingBendingProcessNew"/>
    <dgm:cxn modelId="{B7F277F2-D3E2-294C-A9B5-78230C2BBD04}" type="presOf" srcId="{4288F661-3732-4A4B-8181-96DFD65476E0}" destId="{A410E959-FAED-0640-B1FF-A1A6A2DBEF99}" srcOrd="1" destOrd="0" presId="urn:microsoft.com/office/officeart/2016/7/layout/RepeatingBendingProcessNew"/>
    <dgm:cxn modelId="{B09AE9F3-8F99-034C-8FFE-88209F20AEEF}" type="presOf" srcId="{129D57C1-2720-48BC-84C3-817700C33D9F}" destId="{34055D6B-5801-5040-9A34-BD74F3FF6E98}" srcOrd="1" destOrd="0" presId="urn:microsoft.com/office/officeart/2016/7/layout/RepeatingBendingProcessNew"/>
    <dgm:cxn modelId="{9C041EFB-DEB1-E34F-BD0E-3E5F3DC4E982}" type="presOf" srcId="{204FF22E-4A50-40B6-9AB1-B3857BEF3F3A}" destId="{908A3923-E71A-5A45-80B8-427400C44EBE}" srcOrd="1" destOrd="0" presId="urn:microsoft.com/office/officeart/2016/7/layout/RepeatingBendingProcessNew"/>
    <dgm:cxn modelId="{0FA55E7B-DF03-2446-970D-3A7887D614FB}" type="presParOf" srcId="{E7BD188D-B504-E540-8C44-FB05A066E634}" destId="{FEDF9F65-9325-7845-9310-9EA29F3F7A07}" srcOrd="0" destOrd="0" presId="urn:microsoft.com/office/officeart/2016/7/layout/RepeatingBendingProcessNew"/>
    <dgm:cxn modelId="{E395FB07-F170-7D4D-ABF3-7306AA41C637}" type="presParOf" srcId="{E7BD188D-B504-E540-8C44-FB05A066E634}" destId="{67067484-4CE2-E34C-9F48-2E11D0BF5B3A}" srcOrd="1" destOrd="0" presId="urn:microsoft.com/office/officeart/2016/7/layout/RepeatingBendingProcessNew"/>
    <dgm:cxn modelId="{CEE32D42-B169-3F4D-BFA8-5452B19B5A45}" type="presParOf" srcId="{67067484-4CE2-E34C-9F48-2E11D0BF5B3A}" destId="{05DF3C1A-EBF3-6C4A-84EC-5609B1E78489}" srcOrd="0" destOrd="0" presId="urn:microsoft.com/office/officeart/2016/7/layout/RepeatingBendingProcessNew"/>
    <dgm:cxn modelId="{A5A5C8C8-B8D6-CF4F-B92E-2DE1039370BA}" type="presParOf" srcId="{E7BD188D-B504-E540-8C44-FB05A066E634}" destId="{E0294580-9197-3345-9FAD-C883FBF57F38}" srcOrd="2" destOrd="0" presId="urn:microsoft.com/office/officeart/2016/7/layout/RepeatingBendingProcessNew"/>
    <dgm:cxn modelId="{5C1D5172-D4F3-F94A-8092-8942022B0E21}" type="presParOf" srcId="{E7BD188D-B504-E540-8C44-FB05A066E634}" destId="{21C03016-EAB7-0D49-B49B-9D676B20D0A2}" srcOrd="3" destOrd="0" presId="urn:microsoft.com/office/officeart/2016/7/layout/RepeatingBendingProcessNew"/>
    <dgm:cxn modelId="{1953C783-B85C-854F-BF85-64D97E1A1510}" type="presParOf" srcId="{21C03016-EAB7-0D49-B49B-9D676B20D0A2}" destId="{A410E959-FAED-0640-B1FF-A1A6A2DBEF99}" srcOrd="0" destOrd="0" presId="urn:microsoft.com/office/officeart/2016/7/layout/RepeatingBendingProcessNew"/>
    <dgm:cxn modelId="{21B115E5-1E83-2441-A764-02A127362D46}" type="presParOf" srcId="{E7BD188D-B504-E540-8C44-FB05A066E634}" destId="{01A59D16-9CA1-AA4D-A128-1D68D6F02FDE}" srcOrd="4" destOrd="0" presId="urn:microsoft.com/office/officeart/2016/7/layout/RepeatingBendingProcessNew"/>
    <dgm:cxn modelId="{9A8B25EF-B81E-814F-8CA8-A39CCD1ADD80}" type="presParOf" srcId="{E7BD188D-B504-E540-8C44-FB05A066E634}" destId="{69D38B25-7961-5B4C-8062-D7D2BA3AEA86}" srcOrd="5" destOrd="0" presId="urn:microsoft.com/office/officeart/2016/7/layout/RepeatingBendingProcessNew"/>
    <dgm:cxn modelId="{93258C6B-ADBB-364A-8B0F-21FCF775F258}" type="presParOf" srcId="{69D38B25-7961-5B4C-8062-D7D2BA3AEA86}" destId="{ACF465D0-74BA-2F40-BE40-CDB4428FDD07}" srcOrd="0" destOrd="0" presId="urn:microsoft.com/office/officeart/2016/7/layout/RepeatingBendingProcessNew"/>
    <dgm:cxn modelId="{C36FCD4E-D348-2D4A-9526-6B883CFCF854}" type="presParOf" srcId="{E7BD188D-B504-E540-8C44-FB05A066E634}" destId="{B7CB8D38-8AF2-3247-B827-17984BF75DD2}" srcOrd="6" destOrd="0" presId="urn:microsoft.com/office/officeart/2016/7/layout/RepeatingBendingProcessNew"/>
    <dgm:cxn modelId="{EAD13246-3C42-4245-A675-69C1AA96C16E}" type="presParOf" srcId="{E7BD188D-B504-E540-8C44-FB05A066E634}" destId="{0145EF2A-C0FD-ED41-8671-81D138570523}" srcOrd="7" destOrd="0" presId="urn:microsoft.com/office/officeart/2016/7/layout/RepeatingBendingProcessNew"/>
    <dgm:cxn modelId="{773E9464-1B17-9843-9DC7-371F1AC17B6B}" type="presParOf" srcId="{0145EF2A-C0FD-ED41-8671-81D138570523}" destId="{908A3923-E71A-5A45-80B8-427400C44EBE}" srcOrd="0" destOrd="0" presId="urn:microsoft.com/office/officeart/2016/7/layout/RepeatingBendingProcessNew"/>
    <dgm:cxn modelId="{6141D685-FD1A-CF45-8C94-4FA487CDD21F}" type="presParOf" srcId="{E7BD188D-B504-E540-8C44-FB05A066E634}" destId="{09B8ED8D-BE5C-3744-959D-34B5CF9434E3}" srcOrd="8" destOrd="0" presId="urn:microsoft.com/office/officeart/2016/7/layout/RepeatingBendingProcessNew"/>
    <dgm:cxn modelId="{37576A85-03ED-4F48-A951-A99E1DED868E}" type="presParOf" srcId="{E7BD188D-B504-E540-8C44-FB05A066E634}" destId="{EED8BA5D-4920-B847-B1DD-27AB8814562F}" srcOrd="9" destOrd="0" presId="urn:microsoft.com/office/officeart/2016/7/layout/RepeatingBendingProcessNew"/>
    <dgm:cxn modelId="{0F42FD04-60A9-B54E-87B2-4F4A34E837B0}" type="presParOf" srcId="{EED8BA5D-4920-B847-B1DD-27AB8814562F}" destId="{7AF61C4F-9392-9F4C-B31C-A95CA004BDAF}" srcOrd="0" destOrd="0" presId="urn:microsoft.com/office/officeart/2016/7/layout/RepeatingBendingProcessNew"/>
    <dgm:cxn modelId="{B3AF08E4-84A9-7144-B40D-6C2E8CC895A9}" type="presParOf" srcId="{E7BD188D-B504-E540-8C44-FB05A066E634}" destId="{77AA90BB-A363-FF49-BBBB-74E9D8557765}" srcOrd="10" destOrd="0" presId="urn:microsoft.com/office/officeart/2016/7/layout/RepeatingBendingProcessNew"/>
    <dgm:cxn modelId="{0DFD5108-07CD-4F4A-8789-A673F2F61DB6}" type="presParOf" srcId="{E7BD188D-B504-E540-8C44-FB05A066E634}" destId="{B8D9F668-E340-4045-8ADE-CB90580B1BBB}" srcOrd="11" destOrd="0" presId="urn:microsoft.com/office/officeart/2016/7/layout/RepeatingBendingProcessNew"/>
    <dgm:cxn modelId="{A547657D-7DB3-6D4C-B52B-5FB368EC5DC9}" type="presParOf" srcId="{B8D9F668-E340-4045-8ADE-CB90580B1BBB}" destId="{34055D6B-5801-5040-9A34-BD74F3FF6E98}" srcOrd="0" destOrd="0" presId="urn:microsoft.com/office/officeart/2016/7/layout/RepeatingBendingProcessNew"/>
    <dgm:cxn modelId="{E549B8D8-B895-D347-ADBB-108A5A10C2DC}" type="presParOf" srcId="{E7BD188D-B504-E540-8C44-FB05A066E634}" destId="{6BA2AEE5-DA80-CA43-94BA-1212C3C8685B}" srcOrd="12" destOrd="0" presId="urn:microsoft.com/office/officeart/2016/7/layout/RepeatingBendingProcessNew"/>
    <dgm:cxn modelId="{CA5C1AAE-5C27-C646-A398-49B1C140395C}" type="presParOf" srcId="{E7BD188D-B504-E540-8C44-FB05A066E634}" destId="{4B6D9D08-F35F-AD40-8B85-9873EED49DC1}" srcOrd="13" destOrd="0" presId="urn:microsoft.com/office/officeart/2016/7/layout/RepeatingBendingProcessNew"/>
    <dgm:cxn modelId="{174155A0-2B1B-C941-A469-A17254F83F14}" type="presParOf" srcId="{4B6D9D08-F35F-AD40-8B85-9873EED49DC1}" destId="{3E56E561-7966-864D-BEB2-69912227A9F3}" srcOrd="0" destOrd="0" presId="urn:microsoft.com/office/officeart/2016/7/layout/RepeatingBendingProcessNew"/>
    <dgm:cxn modelId="{C0A82E77-D203-CE48-B68D-55AB9B3191FC}" type="presParOf" srcId="{E7BD188D-B504-E540-8C44-FB05A066E634}" destId="{FF734DA7-4E2C-5648-89C2-F26C87B7367A}" srcOrd="14" destOrd="0" presId="urn:microsoft.com/office/officeart/2016/7/layout/RepeatingBendingProcessNew"/>
    <dgm:cxn modelId="{26BC9743-D003-D145-9D33-E4096DADE595}" type="presParOf" srcId="{E7BD188D-B504-E540-8C44-FB05A066E634}" destId="{3565B0BB-EE16-1246-9EDA-6CF99E211A0E}" srcOrd="15" destOrd="0" presId="urn:microsoft.com/office/officeart/2016/7/layout/RepeatingBendingProcessNew"/>
    <dgm:cxn modelId="{E4E2981F-DD10-3246-9784-AC36C9ADFAFA}" type="presParOf" srcId="{3565B0BB-EE16-1246-9EDA-6CF99E211A0E}" destId="{563EDD63-670C-CF49-BF6B-DDD41D5BFA97}" srcOrd="0" destOrd="0" presId="urn:microsoft.com/office/officeart/2016/7/layout/RepeatingBendingProcessNew"/>
    <dgm:cxn modelId="{16931A70-CC3C-1C49-9E2D-50ED58B1704E}" type="presParOf" srcId="{E7BD188D-B504-E540-8C44-FB05A066E634}" destId="{3F63232B-AD78-2845-A174-1380478A0985}" srcOrd="16" destOrd="0" presId="urn:microsoft.com/office/officeart/2016/7/layout/RepeatingBendingProcessNew"/>
    <dgm:cxn modelId="{96E7B4D9-0EF7-1947-9380-77B2E9EE77EC}" type="presParOf" srcId="{E7BD188D-B504-E540-8C44-FB05A066E634}" destId="{D6D44172-7ACB-BD4C-8747-837A1FF7454E}" srcOrd="17" destOrd="0" presId="urn:microsoft.com/office/officeart/2016/7/layout/RepeatingBendingProcessNew"/>
    <dgm:cxn modelId="{044D3BD4-57A6-7C42-82E7-9A1D2338FE52}" type="presParOf" srcId="{D6D44172-7ACB-BD4C-8747-837A1FF7454E}" destId="{FAA17280-EFEB-EF46-96D4-6F62C6DB7917}" srcOrd="0" destOrd="0" presId="urn:microsoft.com/office/officeart/2016/7/layout/RepeatingBendingProcessNew"/>
    <dgm:cxn modelId="{D944A8A9-9F91-054A-A53B-213C2BF048C4}" type="presParOf" srcId="{E7BD188D-B504-E540-8C44-FB05A066E634}" destId="{2278C00A-8F5B-B14C-8C5E-30582A3E007D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B8F8E-751F-41FD-887C-7496FAC5B66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C2E9B9-1152-4088-8EBC-C39E38A8EF75}">
      <dgm:prSet/>
      <dgm:spPr/>
      <dgm:t>
        <a:bodyPr/>
        <a:lstStyle/>
        <a:p>
          <a:r>
            <a:rPr lang="en-GB"/>
            <a:t>64x64 → 224x224 double image resizing issue degraded model performance</a:t>
          </a:r>
          <a:endParaRPr lang="en-US"/>
        </a:p>
      </dgm:t>
    </dgm:pt>
    <dgm:pt modelId="{E86B451E-C1B8-4E22-9ACC-0FCEA8AF6AF7}" type="parTrans" cxnId="{AA8D47C3-35EF-45C0-B4FB-5DF4BBF1B0C5}">
      <dgm:prSet/>
      <dgm:spPr/>
      <dgm:t>
        <a:bodyPr/>
        <a:lstStyle/>
        <a:p>
          <a:endParaRPr lang="en-US"/>
        </a:p>
      </dgm:t>
    </dgm:pt>
    <dgm:pt modelId="{10D32C68-7907-4E69-BB20-08737D8D7B52}" type="sibTrans" cxnId="{AA8D47C3-35EF-45C0-B4FB-5DF4BBF1B0C5}">
      <dgm:prSet/>
      <dgm:spPr/>
      <dgm:t>
        <a:bodyPr/>
        <a:lstStyle/>
        <a:p>
          <a:endParaRPr lang="en-US"/>
        </a:p>
      </dgm:t>
    </dgm:pt>
    <dgm:pt modelId="{8AC628D7-2F7C-4D4A-ABD8-CCC4131ECDED}">
      <dgm:prSet/>
      <dgm:spPr/>
      <dgm:t>
        <a:bodyPr/>
        <a:lstStyle/>
        <a:p>
          <a:r>
            <a:rPr lang="en-GB"/>
            <a:t>5-class limit per training batch due to memory constraints</a:t>
          </a:r>
          <a:endParaRPr lang="en-US"/>
        </a:p>
      </dgm:t>
    </dgm:pt>
    <dgm:pt modelId="{711FAC19-C73F-4B6B-A200-37076909076B}" type="parTrans" cxnId="{5F270E0C-EBD7-4A45-BDB3-7FF5F5D8AE07}">
      <dgm:prSet/>
      <dgm:spPr/>
      <dgm:t>
        <a:bodyPr/>
        <a:lstStyle/>
        <a:p>
          <a:endParaRPr lang="en-US"/>
        </a:p>
      </dgm:t>
    </dgm:pt>
    <dgm:pt modelId="{C39B378E-4F2D-42E9-8268-C465E841893F}" type="sibTrans" cxnId="{5F270E0C-EBD7-4A45-BDB3-7FF5F5D8AE07}">
      <dgm:prSet/>
      <dgm:spPr/>
      <dgm:t>
        <a:bodyPr/>
        <a:lstStyle/>
        <a:p>
          <a:endParaRPr lang="en-US"/>
        </a:p>
      </dgm:t>
    </dgm:pt>
    <dgm:pt modelId="{89CCA907-543F-4CEE-B0A1-96260A9C7A13}">
      <dgm:prSet/>
      <dgm:spPr/>
      <dgm:t>
        <a:bodyPr/>
        <a:lstStyle/>
        <a:p>
          <a:r>
            <a:rPr lang="en-GB"/>
            <a:t>Incremental training approach with ResNet-50 to manage memory</a:t>
          </a:r>
          <a:endParaRPr lang="en-US"/>
        </a:p>
      </dgm:t>
    </dgm:pt>
    <dgm:pt modelId="{9666C45B-47D0-4250-85B3-BF16C7F5CCEE}" type="parTrans" cxnId="{05ADB863-4F73-4523-B7DA-4A75F32F26EA}">
      <dgm:prSet/>
      <dgm:spPr/>
      <dgm:t>
        <a:bodyPr/>
        <a:lstStyle/>
        <a:p>
          <a:endParaRPr lang="en-US"/>
        </a:p>
      </dgm:t>
    </dgm:pt>
    <dgm:pt modelId="{43F9B468-5A73-4A59-99E5-920EF1391334}" type="sibTrans" cxnId="{05ADB863-4F73-4523-B7DA-4A75F32F26EA}">
      <dgm:prSet/>
      <dgm:spPr/>
      <dgm:t>
        <a:bodyPr/>
        <a:lstStyle/>
        <a:p>
          <a:endParaRPr lang="en-US"/>
        </a:p>
      </dgm:t>
    </dgm:pt>
    <dgm:pt modelId="{0682FB3F-356A-449A-A463-5C22D1DDDDC1}">
      <dgm:prSet/>
      <dgm:spPr/>
      <dgm:t>
        <a:bodyPr/>
        <a:lstStyle/>
        <a:p>
          <a:r>
            <a:rPr lang="en-GB"/>
            <a:t>3 classes added at a time in incremental training</a:t>
          </a:r>
          <a:endParaRPr lang="en-US"/>
        </a:p>
      </dgm:t>
    </dgm:pt>
    <dgm:pt modelId="{CDEA6929-1D2F-4D20-A584-092BCA1D9EF0}" type="parTrans" cxnId="{2CC5BAFA-6323-4574-86A4-E35D6F034236}">
      <dgm:prSet/>
      <dgm:spPr/>
      <dgm:t>
        <a:bodyPr/>
        <a:lstStyle/>
        <a:p>
          <a:endParaRPr lang="en-US"/>
        </a:p>
      </dgm:t>
    </dgm:pt>
    <dgm:pt modelId="{78A44921-7782-4569-8408-CA332337B8F8}" type="sibTrans" cxnId="{2CC5BAFA-6323-4574-86A4-E35D6F034236}">
      <dgm:prSet/>
      <dgm:spPr/>
      <dgm:t>
        <a:bodyPr/>
        <a:lstStyle/>
        <a:p>
          <a:endParaRPr lang="en-US"/>
        </a:p>
      </dgm:t>
    </dgm:pt>
    <dgm:pt modelId="{078AB0B0-C57C-4EE7-80D0-F293F7FFF2C5}">
      <dgm:prSet/>
      <dgm:spPr/>
      <dgm:t>
        <a:bodyPr/>
        <a:lstStyle/>
        <a:p>
          <a:r>
            <a:rPr lang="en-GB"/>
            <a:t>Kernel crashes forced manual reloading and retraining</a:t>
          </a:r>
          <a:endParaRPr lang="en-US"/>
        </a:p>
      </dgm:t>
    </dgm:pt>
    <dgm:pt modelId="{BA360CE7-A5F1-4131-B10C-764298962934}" type="parTrans" cxnId="{B1829026-AC14-4700-8972-F6FE797C641B}">
      <dgm:prSet/>
      <dgm:spPr/>
      <dgm:t>
        <a:bodyPr/>
        <a:lstStyle/>
        <a:p>
          <a:endParaRPr lang="en-US"/>
        </a:p>
      </dgm:t>
    </dgm:pt>
    <dgm:pt modelId="{FD891281-4619-4B83-990E-DDB33D62A331}" type="sibTrans" cxnId="{B1829026-AC14-4700-8972-F6FE797C641B}">
      <dgm:prSet/>
      <dgm:spPr/>
      <dgm:t>
        <a:bodyPr/>
        <a:lstStyle/>
        <a:p>
          <a:endParaRPr lang="en-US"/>
        </a:p>
      </dgm:t>
    </dgm:pt>
    <dgm:pt modelId="{8B41E864-5D93-4D6A-9BCC-D47CFEB2DBFD}">
      <dgm:prSet/>
      <dgm:spPr/>
      <dgm:t>
        <a:bodyPr/>
        <a:lstStyle/>
        <a:p>
          <a:r>
            <a:rPr lang="en-GB"/>
            <a:t>Data Generator used to split and load data in batches</a:t>
          </a:r>
          <a:endParaRPr lang="en-US"/>
        </a:p>
      </dgm:t>
    </dgm:pt>
    <dgm:pt modelId="{29E9B17F-532A-4B59-B956-BCF06E047E5A}" type="parTrans" cxnId="{AAD23DF7-EBAA-490E-8908-B8316B82EED6}">
      <dgm:prSet/>
      <dgm:spPr/>
      <dgm:t>
        <a:bodyPr/>
        <a:lstStyle/>
        <a:p>
          <a:endParaRPr lang="en-US"/>
        </a:p>
      </dgm:t>
    </dgm:pt>
    <dgm:pt modelId="{F1181323-80C8-4DB9-A68B-D27A293F953E}" type="sibTrans" cxnId="{AAD23DF7-EBAA-490E-8908-B8316B82EED6}">
      <dgm:prSet/>
      <dgm:spPr/>
      <dgm:t>
        <a:bodyPr/>
        <a:lstStyle/>
        <a:p>
          <a:endParaRPr lang="en-US"/>
        </a:p>
      </dgm:t>
    </dgm:pt>
    <dgm:pt modelId="{C43D42FB-27C2-414D-8084-252800138492}">
      <dgm:prSet/>
      <dgm:spPr/>
      <dgm:t>
        <a:bodyPr/>
        <a:lstStyle/>
        <a:p>
          <a:r>
            <a:rPr lang="en-GB"/>
            <a:t>Catastrophic forgetting occurred in incremental training</a:t>
          </a:r>
          <a:endParaRPr lang="en-US"/>
        </a:p>
      </dgm:t>
    </dgm:pt>
    <dgm:pt modelId="{575DE1D1-926F-495D-9EFA-103503ACCD3A}" type="parTrans" cxnId="{0357592A-87CE-47F0-AE14-A019072808B0}">
      <dgm:prSet/>
      <dgm:spPr/>
      <dgm:t>
        <a:bodyPr/>
        <a:lstStyle/>
        <a:p>
          <a:endParaRPr lang="en-US"/>
        </a:p>
      </dgm:t>
    </dgm:pt>
    <dgm:pt modelId="{437A8541-0E29-4C0D-82C6-A17AF88933E8}" type="sibTrans" cxnId="{0357592A-87CE-47F0-AE14-A019072808B0}">
      <dgm:prSet/>
      <dgm:spPr/>
      <dgm:t>
        <a:bodyPr/>
        <a:lstStyle/>
        <a:p>
          <a:endParaRPr lang="en-US"/>
        </a:p>
      </dgm:t>
    </dgm:pt>
    <dgm:pt modelId="{97A89A98-55C6-4DC0-89BC-3840B50C2871}">
      <dgm:prSet/>
      <dgm:spPr/>
      <dgm:t>
        <a:bodyPr/>
        <a:lstStyle/>
        <a:p>
          <a:r>
            <a:rPr lang="en-GB"/>
            <a:t>Final model: 58% accuracy, but imbalanced across time series types</a:t>
          </a:r>
          <a:endParaRPr lang="en-US"/>
        </a:p>
      </dgm:t>
    </dgm:pt>
    <dgm:pt modelId="{1F9E21F7-1BAC-40BB-B9AA-FD6DF806DB2F}" type="parTrans" cxnId="{7D65C386-4BB4-46B4-95B8-C90C4FA81F2A}">
      <dgm:prSet/>
      <dgm:spPr/>
      <dgm:t>
        <a:bodyPr/>
        <a:lstStyle/>
        <a:p>
          <a:endParaRPr lang="en-US"/>
        </a:p>
      </dgm:t>
    </dgm:pt>
    <dgm:pt modelId="{04F7572F-A863-4E8F-B5A4-4B3BE7A03C99}" type="sibTrans" cxnId="{7D65C386-4BB4-46B4-95B8-C90C4FA81F2A}">
      <dgm:prSet/>
      <dgm:spPr/>
      <dgm:t>
        <a:bodyPr/>
        <a:lstStyle/>
        <a:p>
          <a:endParaRPr lang="en-US"/>
        </a:p>
      </dgm:t>
    </dgm:pt>
    <dgm:pt modelId="{D225314B-B500-4E0D-BE8F-FCF122C19E5D}">
      <dgm:prSet/>
      <dgm:spPr/>
      <dgm:t>
        <a:bodyPr/>
        <a:lstStyle/>
        <a:p>
          <a:r>
            <a:rPr lang="en-GB"/>
            <a:t>Time constraints forced proceeding despite shortcomings</a:t>
          </a:r>
          <a:endParaRPr lang="en-US"/>
        </a:p>
      </dgm:t>
    </dgm:pt>
    <dgm:pt modelId="{676CD9D7-2479-4701-BB23-F7E199D798D5}" type="parTrans" cxnId="{9B0530D1-FC2E-4C76-B3D2-9F0D12C4BE19}">
      <dgm:prSet/>
      <dgm:spPr/>
      <dgm:t>
        <a:bodyPr/>
        <a:lstStyle/>
        <a:p>
          <a:endParaRPr lang="en-US"/>
        </a:p>
      </dgm:t>
    </dgm:pt>
    <dgm:pt modelId="{9DB82BC0-2670-4B89-9D15-6272F350B8F5}" type="sibTrans" cxnId="{9B0530D1-FC2E-4C76-B3D2-9F0D12C4BE19}">
      <dgm:prSet/>
      <dgm:spPr/>
      <dgm:t>
        <a:bodyPr/>
        <a:lstStyle/>
        <a:p>
          <a:endParaRPr lang="en-US"/>
        </a:p>
      </dgm:t>
    </dgm:pt>
    <dgm:pt modelId="{14774E78-5BA3-0C4D-99AC-547F45C508E5}" type="pres">
      <dgm:prSet presAssocID="{FFDB8F8E-751F-41FD-887C-7496FAC5B667}" presName="diagram" presStyleCnt="0">
        <dgm:presLayoutVars>
          <dgm:dir/>
          <dgm:resizeHandles val="exact"/>
        </dgm:presLayoutVars>
      </dgm:prSet>
      <dgm:spPr/>
    </dgm:pt>
    <dgm:pt modelId="{6EB78FE0-B50E-6242-9571-1BCD750B80A1}" type="pres">
      <dgm:prSet presAssocID="{05C2E9B9-1152-4088-8EBC-C39E38A8EF75}" presName="node" presStyleLbl="node1" presStyleIdx="0" presStyleCnt="9">
        <dgm:presLayoutVars>
          <dgm:bulletEnabled val="1"/>
        </dgm:presLayoutVars>
      </dgm:prSet>
      <dgm:spPr/>
    </dgm:pt>
    <dgm:pt modelId="{FAEADA65-05CF-F145-8500-2B0F8C027612}" type="pres">
      <dgm:prSet presAssocID="{10D32C68-7907-4E69-BB20-08737D8D7B52}" presName="sibTrans" presStyleCnt="0"/>
      <dgm:spPr/>
    </dgm:pt>
    <dgm:pt modelId="{C92E8C24-B9A9-FC46-88AF-DEFC2E28CDF5}" type="pres">
      <dgm:prSet presAssocID="{8AC628D7-2F7C-4D4A-ABD8-CCC4131ECDED}" presName="node" presStyleLbl="node1" presStyleIdx="1" presStyleCnt="9">
        <dgm:presLayoutVars>
          <dgm:bulletEnabled val="1"/>
        </dgm:presLayoutVars>
      </dgm:prSet>
      <dgm:spPr/>
    </dgm:pt>
    <dgm:pt modelId="{EC3CD9A2-8FFE-F04D-AE4D-EE586B9C6D5A}" type="pres">
      <dgm:prSet presAssocID="{C39B378E-4F2D-42E9-8268-C465E841893F}" presName="sibTrans" presStyleCnt="0"/>
      <dgm:spPr/>
    </dgm:pt>
    <dgm:pt modelId="{1C811D5D-2FFF-1D49-8CF5-871EC1A99C22}" type="pres">
      <dgm:prSet presAssocID="{89CCA907-543F-4CEE-B0A1-96260A9C7A13}" presName="node" presStyleLbl="node1" presStyleIdx="2" presStyleCnt="9">
        <dgm:presLayoutVars>
          <dgm:bulletEnabled val="1"/>
        </dgm:presLayoutVars>
      </dgm:prSet>
      <dgm:spPr/>
    </dgm:pt>
    <dgm:pt modelId="{F8128791-8F89-3E4A-BD98-5E3BADC01464}" type="pres">
      <dgm:prSet presAssocID="{43F9B468-5A73-4A59-99E5-920EF1391334}" presName="sibTrans" presStyleCnt="0"/>
      <dgm:spPr/>
    </dgm:pt>
    <dgm:pt modelId="{F7626FE1-6C30-2348-B59F-662ED42A2BC5}" type="pres">
      <dgm:prSet presAssocID="{0682FB3F-356A-449A-A463-5C22D1DDDDC1}" presName="node" presStyleLbl="node1" presStyleIdx="3" presStyleCnt="9">
        <dgm:presLayoutVars>
          <dgm:bulletEnabled val="1"/>
        </dgm:presLayoutVars>
      </dgm:prSet>
      <dgm:spPr/>
    </dgm:pt>
    <dgm:pt modelId="{417534A4-CABC-0B4B-BDA9-8DAB15F38847}" type="pres">
      <dgm:prSet presAssocID="{78A44921-7782-4569-8408-CA332337B8F8}" presName="sibTrans" presStyleCnt="0"/>
      <dgm:spPr/>
    </dgm:pt>
    <dgm:pt modelId="{ECCF940B-9690-3E47-BC1F-583C9788675D}" type="pres">
      <dgm:prSet presAssocID="{078AB0B0-C57C-4EE7-80D0-F293F7FFF2C5}" presName="node" presStyleLbl="node1" presStyleIdx="4" presStyleCnt="9">
        <dgm:presLayoutVars>
          <dgm:bulletEnabled val="1"/>
        </dgm:presLayoutVars>
      </dgm:prSet>
      <dgm:spPr/>
    </dgm:pt>
    <dgm:pt modelId="{13B34DDB-0A48-D344-85D1-42CB42D7C75D}" type="pres">
      <dgm:prSet presAssocID="{FD891281-4619-4B83-990E-DDB33D62A331}" presName="sibTrans" presStyleCnt="0"/>
      <dgm:spPr/>
    </dgm:pt>
    <dgm:pt modelId="{0FEA0A18-CAC7-6441-9CB3-E931989513F7}" type="pres">
      <dgm:prSet presAssocID="{8B41E864-5D93-4D6A-9BCC-D47CFEB2DBFD}" presName="node" presStyleLbl="node1" presStyleIdx="5" presStyleCnt="9">
        <dgm:presLayoutVars>
          <dgm:bulletEnabled val="1"/>
        </dgm:presLayoutVars>
      </dgm:prSet>
      <dgm:spPr/>
    </dgm:pt>
    <dgm:pt modelId="{7638D0F3-3EDA-7F46-807A-112C69292C0F}" type="pres">
      <dgm:prSet presAssocID="{F1181323-80C8-4DB9-A68B-D27A293F953E}" presName="sibTrans" presStyleCnt="0"/>
      <dgm:spPr/>
    </dgm:pt>
    <dgm:pt modelId="{D553AB37-B0B6-114A-91ED-F2A45FF6A453}" type="pres">
      <dgm:prSet presAssocID="{C43D42FB-27C2-414D-8084-252800138492}" presName="node" presStyleLbl="node1" presStyleIdx="6" presStyleCnt="9">
        <dgm:presLayoutVars>
          <dgm:bulletEnabled val="1"/>
        </dgm:presLayoutVars>
      </dgm:prSet>
      <dgm:spPr/>
    </dgm:pt>
    <dgm:pt modelId="{2B2DFCA7-CD6F-B249-A52E-4C0173A02A73}" type="pres">
      <dgm:prSet presAssocID="{437A8541-0E29-4C0D-82C6-A17AF88933E8}" presName="sibTrans" presStyleCnt="0"/>
      <dgm:spPr/>
    </dgm:pt>
    <dgm:pt modelId="{BA5361BF-35EE-024F-B321-CE74D33F55FD}" type="pres">
      <dgm:prSet presAssocID="{97A89A98-55C6-4DC0-89BC-3840B50C2871}" presName="node" presStyleLbl="node1" presStyleIdx="7" presStyleCnt="9">
        <dgm:presLayoutVars>
          <dgm:bulletEnabled val="1"/>
        </dgm:presLayoutVars>
      </dgm:prSet>
      <dgm:spPr/>
    </dgm:pt>
    <dgm:pt modelId="{2B62794F-F77D-3F44-86D9-33DA61F879A9}" type="pres">
      <dgm:prSet presAssocID="{04F7572F-A863-4E8F-B5A4-4B3BE7A03C99}" presName="sibTrans" presStyleCnt="0"/>
      <dgm:spPr/>
    </dgm:pt>
    <dgm:pt modelId="{239A1859-178F-9B4C-B97D-459828CE3082}" type="pres">
      <dgm:prSet presAssocID="{D225314B-B500-4E0D-BE8F-FCF122C19E5D}" presName="node" presStyleLbl="node1" presStyleIdx="8" presStyleCnt="9">
        <dgm:presLayoutVars>
          <dgm:bulletEnabled val="1"/>
        </dgm:presLayoutVars>
      </dgm:prSet>
      <dgm:spPr/>
    </dgm:pt>
  </dgm:ptLst>
  <dgm:cxnLst>
    <dgm:cxn modelId="{5F270E0C-EBD7-4A45-BDB3-7FF5F5D8AE07}" srcId="{FFDB8F8E-751F-41FD-887C-7496FAC5B667}" destId="{8AC628D7-2F7C-4D4A-ABD8-CCC4131ECDED}" srcOrd="1" destOrd="0" parTransId="{711FAC19-C73F-4B6B-A200-37076909076B}" sibTransId="{C39B378E-4F2D-42E9-8268-C465E841893F}"/>
    <dgm:cxn modelId="{B1829026-AC14-4700-8972-F6FE797C641B}" srcId="{FFDB8F8E-751F-41FD-887C-7496FAC5B667}" destId="{078AB0B0-C57C-4EE7-80D0-F293F7FFF2C5}" srcOrd="4" destOrd="0" parTransId="{BA360CE7-A5F1-4131-B10C-764298962934}" sibTransId="{FD891281-4619-4B83-990E-DDB33D62A331}"/>
    <dgm:cxn modelId="{148B3628-4F71-FC4A-9E16-365EE6E80987}" type="presOf" srcId="{89CCA907-543F-4CEE-B0A1-96260A9C7A13}" destId="{1C811D5D-2FFF-1D49-8CF5-871EC1A99C22}" srcOrd="0" destOrd="0" presId="urn:microsoft.com/office/officeart/2005/8/layout/default"/>
    <dgm:cxn modelId="{0357592A-87CE-47F0-AE14-A019072808B0}" srcId="{FFDB8F8E-751F-41FD-887C-7496FAC5B667}" destId="{C43D42FB-27C2-414D-8084-252800138492}" srcOrd="6" destOrd="0" parTransId="{575DE1D1-926F-495D-9EFA-103503ACCD3A}" sibTransId="{437A8541-0E29-4C0D-82C6-A17AF88933E8}"/>
    <dgm:cxn modelId="{CE1F943B-F050-234F-8074-5F8BD14380B7}" type="presOf" srcId="{97A89A98-55C6-4DC0-89BC-3840B50C2871}" destId="{BA5361BF-35EE-024F-B321-CE74D33F55FD}" srcOrd="0" destOrd="0" presId="urn:microsoft.com/office/officeart/2005/8/layout/default"/>
    <dgm:cxn modelId="{32C26F48-94A3-6A4C-A9D3-5C7CBB219832}" type="presOf" srcId="{05C2E9B9-1152-4088-8EBC-C39E38A8EF75}" destId="{6EB78FE0-B50E-6242-9571-1BCD750B80A1}" srcOrd="0" destOrd="0" presId="urn:microsoft.com/office/officeart/2005/8/layout/default"/>
    <dgm:cxn modelId="{05ADB863-4F73-4523-B7DA-4A75F32F26EA}" srcId="{FFDB8F8E-751F-41FD-887C-7496FAC5B667}" destId="{89CCA907-543F-4CEE-B0A1-96260A9C7A13}" srcOrd="2" destOrd="0" parTransId="{9666C45B-47D0-4250-85B3-BF16C7F5CCEE}" sibTransId="{43F9B468-5A73-4A59-99E5-920EF1391334}"/>
    <dgm:cxn modelId="{DF76C064-0974-2849-A2E8-3526931E70FA}" type="presOf" srcId="{0682FB3F-356A-449A-A463-5C22D1DDDDC1}" destId="{F7626FE1-6C30-2348-B59F-662ED42A2BC5}" srcOrd="0" destOrd="0" presId="urn:microsoft.com/office/officeart/2005/8/layout/default"/>
    <dgm:cxn modelId="{7D38596B-FF7A-4241-8A46-93D85C7CE347}" type="presOf" srcId="{FFDB8F8E-751F-41FD-887C-7496FAC5B667}" destId="{14774E78-5BA3-0C4D-99AC-547F45C508E5}" srcOrd="0" destOrd="0" presId="urn:microsoft.com/office/officeart/2005/8/layout/default"/>
    <dgm:cxn modelId="{13ECF471-05CB-9E4E-A3EF-6DC58FA9AE59}" type="presOf" srcId="{8B41E864-5D93-4D6A-9BCC-D47CFEB2DBFD}" destId="{0FEA0A18-CAC7-6441-9CB3-E931989513F7}" srcOrd="0" destOrd="0" presId="urn:microsoft.com/office/officeart/2005/8/layout/default"/>
    <dgm:cxn modelId="{7D65C386-4BB4-46B4-95B8-C90C4FA81F2A}" srcId="{FFDB8F8E-751F-41FD-887C-7496FAC5B667}" destId="{97A89A98-55C6-4DC0-89BC-3840B50C2871}" srcOrd="7" destOrd="0" parTransId="{1F9E21F7-1BAC-40BB-B9AA-FD6DF806DB2F}" sibTransId="{04F7572F-A863-4E8F-B5A4-4B3BE7A03C99}"/>
    <dgm:cxn modelId="{CEE0AB92-360A-CD4C-8648-8916F3644805}" type="presOf" srcId="{C43D42FB-27C2-414D-8084-252800138492}" destId="{D553AB37-B0B6-114A-91ED-F2A45FF6A453}" srcOrd="0" destOrd="0" presId="urn:microsoft.com/office/officeart/2005/8/layout/default"/>
    <dgm:cxn modelId="{23796995-2702-6E48-A2F3-2B4CDE13CE66}" type="presOf" srcId="{D225314B-B500-4E0D-BE8F-FCF122C19E5D}" destId="{239A1859-178F-9B4C-B97D-459828CE3082}" srcOrd="0" destOrd="0" presId="urn:microsoft.com/office/officeart/2005/8/layout/default"/>
    <dgm:cxn modelId="{AA8D47C3-35EF-45C0-B4FB-5DF4BBF1B0C5}" srcId="{FFDB8F8E-751F-41FD-887C-7496FAC5B667}" destId="{05C2E9B9-1152-4088-8EBC-C39E38A8EF75}" srcOrd="0" destOrd="0" parTransId="{E86B451E-C1B8-4E22-9ACC-0FCEA8AF6AF7}" sibTransId="{10D32C68-7907-4E69-BB20-08737D8D7B52}"/>
    <dgm:cxn modelId="{3596C1C4-A797-F641-82BD-6B078534CB25}" type="presOf" srcId="{078AB0B0-C57C-4EE7-80D0-F293F7FFF2C5}" destId="{ECCF940B-9690-3E47-BC1F-583C9788675D}" srcOrd="0" destOrd="0" presId="urn:microsoft.com/office/officeart/2005/8/layout/default"/>
    <dgm:cxn modelId="{9B0530D1-FC2E-4C76-B3D2-9F0D12C4BE19}" srcId="{FFDB8F8E-751F-41FD-887C-7496FAC5B667}" destId="{D225314B-B500-4E0D-BE8F-FCF122C19E5D}" srcOrd="8" destOrd="0" parTransId="{676CD9D7-2479-4701-BB23-F7E199D798D5}" sibTransId="{9DB82BC0-2670-4B89-9D15-6272F350B8F5}"/>
    <dgm:cxn modelId="{AAD23DF7-EBAA-490E-8908-B8316B82EED6}" srcId="{FFDB8F8E-751F-41FD-887C-7496FAC5B667}" destId="{8B41E864-5D93-4D6A-9BCC-D47CFEB2DBFD}" srcOrd="5" destOrd="0" parTransId="{29E9B17F-532A-4B59-B956-BCF06E047E5A}" sibTransId="{F1181323-80C8-4DB9-A68B-D27A293F953E}"/>
    <dgm:cxn modelId="{2CC5BAFA-6323-4574-86A4-E35D6F034236}" srcId="{FFDB8F8E-751F-41FD-887C-7496FAC5B667}" destId="{0682FB3F-356A-449A-A463-5C22D1DDDDC1}" srcOrd="3" destOrd="0" parTransId="{CDEA6929-1D2F-4D20-A584-092BCA1D9EF0}" sibTransId="{78A44921-7782-4569-8408-CA332337B8F8}"/>
    <dgm:cxn modelId="{725581FF-28E1-D349-9311-8D896AE99C87}" type="presOf" srcId="{8AC628D7-2F7C-4D4A-ABD8-CCC4131ECDED}" destId="{C92E8C24-B9A9-FC46-88AF-DEFC2E28CDF5}" srcOrd="0" destOrd="0" presId="urn:microsoft.com/office/officeart/2005/8/layout/default"/>
    <dgm:cxn modelId="{8B0EDD3E-6A84-074A-AEF7-5C6FBFDE9483}" type="presParOf" srcId="{14774E78-5BA3-0C4D-99AC-547F45C508E5}" destId="{6EB78FE0-B50E-6242-9571-1BCD750B80A1}" srcOrd="0" destOrd="0" presId="urn:microsoft.com/office/officeart/2005/8/layout/default"/>
    <dgm:cxn modelId="{BF385F77-C0FC-A147-B12C-509C5FA6E611}" type="presParOf" srcId="{14774E78-5BA3-0C4D-99AC-547F45C508E5}" destId="{FAEADA65-05CF-F145-8500-2B0F8C027612}" srcOrd="1" destOrd="0" presId="urn:microsoft.com/office/officeart/2005/8/layout/default"/>
    <dgm:cxn modelId="{2E090390-37A6-A144-86E1-A3C281254664}" type="presParOf" srcId="{14774E78-5BA3-0C4D-99AC-547F45C508E5}" destId="{C92E8C24-B9A9-FC46-88AF-DEFC2E28CDF5}" srcOrd="2" destOrd="0" presId="urn:microsoft.com/office/officeart/2005/8/layout/default"/>
    <dgm:cxn modelId="{D76EC551-F7D9-D14B-BC8A-5554EF925213}" type="presParOf" srcId="{14774E78-5BA3-0C4D-99AC-547F45C508E5}" destId="{EC3CD9A2-8FFE-F04D-AE4D-EE586B9C6D5A}" srcOrd="3" destOrd="0" presId="urn:microsoft.com/office/officeart/2005/8/layout/default"/>
    <dgm:cxn modelId="{B5FFF5E9-E8D4-1E4F-9253-73566C4B604E}" type="presParOf" srcId="{14774E78-5BA3-0C4D-99AC-547F45C508E5}" destId="{1C811D5D-2FFF-1D49-8CF5-871EC1A99C22}" srcOrd="4" destOrd="0" presId="urn:microsoft.com/office/officeart/2005/8/layout/default"/>
    <dgm:cxn modelId="{7CACA820-6096-1346-BE7E-1033A367E17B}" type="presParOf" srcId="{14774E78-5BA3-0C4D-99AC-547F45C508E5}" destId="{F8128791-8F89-3E4A-BD98-5E3BADC01464}" srcOrd="5" destOrd="0" presId="urn:microsoft.com/office/officeart/2005/8/layout/default"/>
    <dgm:cxn modelId="{C873D875-6FBF-CB4B-BCF8-B6F67A140DA3}" type="presParOf" srcId="{14774E78-5BA3-0C4D-99AC-547F45C508E5}" destId="{F7626FE1-6C30-2348-B59F-662ED42A2BC5}" srcOrd="6" destOrd="0" presId="urn:microsoft.com/office/officeart/2005/8/layout/default"/>
    <dgm:cxn modelId="{D3EB31A2-8736-8249-AF32-03EBB1290892}" type="presParOf" srcId="{14774E78-5BA3-0C4D-99AC-547F45C508E5}" destId="{417534A4-CABC-0B4B-BDA9-8DAB15F38847}" srcOrd="7" destOrd="0" presId="urn:microsoft.com/office/officeart/2005/8/layout/default"/>
    <dgm:cxn modelId="{E5CF7B82-D59F-C842-BC13-C12320DC09BE}" type="presParOf" srcId="{14774E78-5BA3-0C4D-99AC-547F45C508E5}" destId="{ECCF940B-9690-3E47-BC1F-583C9788675D}" srcOrd="8" destOrd="0" presId="urn:microsoft.com/office/officeart/2005/8/layout/default"/>
    <dgm:cxn modelId="{20B5A5FA-5F4D-1445-8E19-A172C023A2C7}" type="presParOf" srcId="{14774E78-5BA3-0C4D-99AC-547F45C508E5}" destId="{13B34DDB-0A48-D344-85D1-42CB42D7C75D}" srcOrd="9" destOrd="0" presId="urn:microsoft.com/office/officeart/2005/8/layout/default"/>
    <dgm:cxn modelId="{037FD607-7B93-DC48-A766-8DD40F5D900B}" type="presParOf" srcId="{14774E78-5BA3-0C4D-99AC-547F45C508E5}" destId="{0FEA0A18-CAC7-6441-9CB3-E931989513F7}" srcOrd="10" destOrd="0" presId="urn:microsoft.com/office/officeart/2005/8/layout/default"/>
    <dgm:cxn modelId="{E247F2E1-B2D5-014F-A247-9BC615079013}" type="presParOf" srcId="{14774E78-5BA3-0C4D-99AC-547F45C508E5}" destId="{7638D0F3-3EDA-7F46-807A-112C69292C0F}" srcOrd="11" destOrd="0" presId="urn:microsoft.com/office/officeart/2005/8/layout/default"/>
    <dgm:cxn modelId="{A5C831D3-49B2-DA4E-BB33-0C9B7B64A9C0}" type="presParOf" srcId="{14774E78-5BA3-0C4D-99AC-547F45C508E5}" destId="{D553AB37-B0B6-114A-91ED-F2A45FF6A453}" srcOrd="12" destOrd="0" presId="urn:microsoft.com/office/officeart/2005/8/layout/default"/>
    <dgm:cxn modelId="{6633E4C4-D80E-CA46-A98E-6558F8B01678}" type="presParOf" srcId="{14774E78-5BA3-0C4D-99AC-547F45C508E5}" destId="{2B2DFCA7-CD6F-B249-A52E-4C0173A02A73}" srcOrd="13" destOrd="0" presId="urn:microsoft.com/office/officeart/2005/8/layout/default"/>
    <dgm:cxn modelId="{55C074C9-7683-1F42-A767-756CFC9EB4A6}" type="presParOf" srcId="{14774E78-5BA3-0C4D-99AC-547F45C508E5}" destId="{BA5361BF-35EE-024F-B321-CE74D33F55FD}" srcOrd="14" destOrd="0" presId="urn:microsoft.com/office/officeart/2005/8/layout/default"/>
    <dgm:cxn modelId="{9A9A8ACB-202D-064E-B460-C55CF033E19E}" type="presParOf" srcId="{14774E78-5BA3-0C4D-99AC-547F45C508E5}" destId="{2B62794F-F77D-3F44-86D9-33DA61F879A9}" srcOrd="15" destOrd="0" presId="urn:microsoft.com/office/officeart/2005/8/layout/default"/>
    <dgm:cxn modelId="{F57ED978-624F-A24C-8FA5-E0FC9F0B9E9C}" type="presParOf" srcId="{14774E78-5BA3-0C4D-99AC-547F45C508E5}" destId="{239A1859-178F-9B4C-B97D-459828CE308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F3B86-E02B-46C0-9225-70A9D19334E9}">
      <dsp:nvSpPr>
        <dsp:cNvPr id="0" name=""/>
        <dsp:cNvSpPr/>
      </dsp:nvSpPr>
      <dsp:spPr>
        <a:xfrm>
          <a:off x="699352" y="509748"/>
          <a:ext cx="648632" cy="64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B6ADB-1D21-43FB-AD31-E05F51F6F9E3}">
      <dsp:nvSpPr>
        <dsp:cNvPr id="0" name=""/>
        <dsp:cNvSpPr/>
      </dsp:nvSpPr>
      <dsp:spPr>
        <a:xfrm>
          <a:off x="302966" y="14195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72,000 time series plots generated</a:t>
          </a:r>
          <a:endParaRPr lang="en-US" sz="1200" kern="1200"/>
        </a:p>
      </dsp:txBody>
      <dsp:txXfrm>
        <a:off x="302966" y="1419533"/>
        <a:ext cx="1441406" cy="576562"/>
      </dsp:txXfrm>
    </dsp:sp>
    <dsp:sp modelId="{16930D2F-D318-4AD2-B8C7-CE5F0609C21D}">
      <dsp:nvSpPr>
        <dsp:cNvPr id="0" name=""/>
        <dsp:cNvSpPr/>
      </dsp:nvSpPr>
      <dsp:spPr>
        <a:xfrm>
          <a:off x="2393005" y="509748"/>
          <a:ext cx="648632" cy="64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6F706-D266-4FA2-BBA3-92B4821642BE}">
      <dsp:nvSpPr>
        <dsp:cNvPr id="0" name=""/>
        <dsp:cNvSpPr/>
      </dsp:nvSpPr>
      <dsp:spPr>
        <a:xfrm>
          <a:off x="1996618" y="14195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18 classes (e.g., AR_1_with_trend, MA_2_without_trend)</a:t>
          </a:r>
          <a:endParaRPr lang="en-US" sz="1200" kern="1200"/>
        </a:p>
      </dsp:txBody>
      <dsp:txXfrm>
        <a:off x="1996618" y="1419533"/>
        <a:ext cx="1441406" cy="576562"/>
      </dsp:txXfrm>
    </dsp:sp>
    <dsp:sp modelId="{75EF6C47-BF4F-477F-B781-11E5DB3A070D}">
      <dsp:nvSpPr>
        <dsp:cNvPr id="0" name=""/>
        <dsp:cNvSpPr/>
      </dsp:nvSpPr>
      <dsp:spPr>
        <a:xfrm>
          <a:off x="4086657" y="509748"/>
          <a:ext cx="648632" cy="64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B48A5-4041-4333-AD5E-DD99C1AF48AF}">
      <dsp:nvSpPr>
        <dsp:cNvPr id="0" name=""/>
        <dsp:cNvSpPr/>
      </dsp:nvSpPr>
      <dsp:spPr>
        <a:xfrm>
          <a:off x="3690270" y="14195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4,000 images per class</a:t>
          </a:r>
          <a:endParaRPr lang="en-US" sz="1200" kern="1200"/>
        </a:p>
      </dsp:txBody>
      <dsp:txXfrm>
        <a:off x="3690270" y="1419533"/>
        <a:ext cx="1441406" cy="576562"/>
      </dsp:txXfrm>
    </dsp:sp>
    <dsp:sp modelId="{6BA29C5A-1112-4A5A-AE00-CDC14759A0D4}">
      <dsp:nvSpPr>
        <dsp:cNvPr id="0" name=""/>
        <dsp:cNvSpPr/>
      </dsp:nvSpPr>
      <dsp:spPr>
        <a:xfrm>
          <a:off x="5780309" y="509748"/>
          <a:ext cx="648632" cy="648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7B1EF-CADA-4695-A783-7CA210327F41}">
      <dsp:nvSpPr>
        <dsp:cNvPr id="0" name=""/>
        <dsp:cNvSpPr/>
      </dsp:nvSpPr>
      <dsp:spPr>
        <a:xfrm>
          <a:off x="5383923" y="14195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&gt;50,000 data points to ensure a solid foundation</a:t>
          </a:r>
          <a:endParaRPr lang="en-US" sz="1200" kern="1200"/>
        </a:p>
      </dsp:txBody>
      <dsp:txXfrm>
        <a:off x="5383923" y="1419533"/>
        <a:ext cx="1441406" cy="576562"/>
      </dsp:txXfrm>
    </dsp:sp>
    <dsp:sp modelId="{75C0F5CB-B9AB-48BC-A769-80AA531BBB1B}">
      <dsp:nvSpPr>
        <dsp:cNvPr id="0" name=""/>
        <dsp:cNvSpPr/>
      </dsp:nvSpPr>
      <dsp:spPr>
        <a:xfrm>
          <a:off x="7473962" y="509748"/>
          <a:ext cx="648632" cy="6486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6D9A4-6885-432F-856A-FC904C47776F}">
      <dsp:nvSpPr>
        <dsp:cNvPr id="0" name=""/>
        <dsp:cNvSpPr/>
      </dsp:nvSpPr>
      <dsp:spPr>
        <a:xfrm>
          <a:off x="7077575" y="14195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8 x 4 inches plot dimensions (width x height)</a:t>
          </a:r>
          <a:endParaRPr lang="en-US" sz="1200" kern="1200"/>
        </a:p>
      </dsp:txBody>
      <dsp:txXfrm>
        <a:off x="7077575" y="1419533"/>
        <a:ext cx="1441406" cy="576562"/>
      </dsp:txXfrm>
    </dsp:sp>
    <dsp:sp modelId="{6D3C5E7A-7FB8-49F1-ABF5-DF9CB49DDAB4}">
      <dsp:nvSpPr>
        <dsp:cNvPr id="0" name=""/>
        <dsp:cNvSpPr/>
      </dsp:nvSpPr>
      <dsp:spPr>
        <a:xfrm>
          <a:off x="9167614" y="509748"/>
          <a:ext cx="648632" cy="6486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96E98-C363-48F3-BCA1-AF8A8AE29E39}">
      <dsp:nvSpPr>
        <dsp:cNvPr id="0" name=""/>
        <dsp:cNvSpPr/>
      </dsp:nvSpPr>
      <dsp:spPr>
        <a:xfrm>
          <a:off x="8771227" y="14195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Orders 1, 2 and 3 for AR, MA and ARMA models</a:t>
          </a:r>
          <a:endParaRPr lang="en-US" sz="1200" kern="1200" dirty="0"/>
        </a:p>
      </dsp:txBody>
      <dsp:txXfrm>
        <a:off x="8771227" y="1419533"/>
        <a:ext cx="1441406" cy="576562"/>
      </dsp:txXfrm>
    </dsp:sp>
    <dsp:sp modelId="{CDF9F98A-1527-47B5-96A7-707E0B55D006}">
      <dsp:nvSpPr>
        <dsp:cNvPr id="0" name=""/>
        <dsp:cNvSpPr/>
      </dsp:nvSpPr>
      <dsp:spPr>
        <a:xfrm>
          <a:off x="4086657" y="2356447"/>
          <a:ext cx="648632" cy="6486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355A0-C70B-4E79-A144-9C8A8E1982EE}">
      <dsp:nvSpPr>
        <dsp:cNvPr id="0" name=""/>
        <dsp:cNvSpPr/>
      </dsp:nvSpPr>
      <dsp:spPr>
        <a:xfrm>
          <a:off x="3690270" y="32662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Randomized parameters for each generated plot</a:t>
          </a:r>
          <a:endParaRPr lang="en-US" sz="1200" kern="1200"/>
        </a:p>
      </dsp:txBody>
      <dsp:txXfrm>
        <a:off x="3690270" y="3266233"/>
        <a:ext cx="1441406" cy="576562"/>
      </dsp:txXfrm>
    </dsp:sp>
    <dsp:sp modelId="{32E54C00-1091-4E5D-B1E3-997C040F342C}">
      <dsp:nvSpPr>
        <dsp:cNvPr id="0" name=""/>
        <dsp:cNvSpPr/>
      </dsp:nvSpPr>
      <dsp:spPr>
        <a:xfrm>
          <a:off x="5780309" y="2356447"/>
          <a:ext cx="648632" cy="6486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6E4B9-42C0-4C72-801E-836CB932E9E0}">
      <dsp:nvSpPr>
        <dsp:cNvPr id="0" name=""/>
        <dsp:cNvSpPr/>
      </dsp:nvSpPr>
      <dsp:spPr>
        <a:xfrm>
          <a:off x="5383923" y="326623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Seasonal patterns and trends added for realism</a:t>
          </a:r>
          <a:endParaRPr lang="en-US" sz="1200" kern="1200"/>
        </a:p>
      </dsp:txBody>
      <dsp:txXfrm>
        <a:off x="5383923" y="3266233"/>
        <a:ext cx="1441406" cy="57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67484-4CE2-E34C-9F48-2E11D0BF5B3A}">
      <dsp:nvSpPr>
        <dsp:cNvPr id="0" name=""/>
        <dsp:cNvSpPr/>
      </dsp:nvSpPr>
      <dsp:spPr>
        <a:xfrm>
          <a:off x="1878194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534129"/>
        <a:ext cx="20512" cy="4102"/>
      </dsp:txXfrm>
    </dsp:sp>
    <dsp:sp modelId="{FEDF9F65-9325-7845-9310-9EA29F3F7A07}">
      <dsp:nvSpPr>
        <dsp:cNvPr id="0" name=""/>
        <dsp:cNvSpPr/>
      </dsp:nvSpPr>
      <dsp:spPr>
        <a:xfrm>
          <a:off x="96271" y="1064"/>
          <a:ext cx="1783722" cy="1070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25% training accuracy for the custom CNN (overfitting issue)</a:t>
          </a:r>
          <a:endParaRPr lang="en-US" sz="1300" kern="1200"/>
        </a:p>
      </dsp:txBody>
      <dsp:txXfrm>
        <a:off x="96271" y="1064"/>
        <a:ext cx="1783722" cy="1070233"/>
      </dsp:txXfrm>
    </dsp:sp>
    <dsp:sp modelId="{21C03016-EAB7-0D49-B49B-9D676B20D0A2}">
      <dsp:nvSpPr>
        <dsp:cNvPr id="0" name=""/>
        <dsp:cNvSpPr/>
      </dsp:nvSpPr>
      <dsp:spPr>
        <a:xfrm>
          <a:off x="4072173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2">
              <a:hueOff val="1508162"/>
              <a:satOff val="-7504"/>
              <a:lumOff val="-50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534129"/>
        <a:ext cx="20512" cy="4102"/>
      </dsp:txXfrm>
    </dsp:sp>
    <dsp:sp modelId="{E0294580-9197-3345-9FAD-C883FBF57F38}">
      <dsp:nvSpPr>
        <dsp:cNvPr id="0" name=""/>
        <dsp:cNvSpPr/>
      </dsp:nvSpPr>
      <dsp:spPr>
        <a:xfrm>
          <a:off x="2290250" y="1064"/>
          <a:ext cx="1783722" cy="1070233"/>
        </a:xfrm>
        <a:prstGeom prst="rect">
          <a:avLst/>
        </a:prstGeom>
        <a:solidFill>
          <a:schemeClr val="accent2">
            <a:hueOff val="1340589"/>
            <a:satOff val="-6670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51% training accuracy after Hilbert curve transformation</a:t>
          </a:r>
          <a:endParaRPr lang="en-US" sz="1300" kern="1200"/>
        </a:p>
      </dsp:txBody>
      <dsp:txXfrm>
        <a:off x="2290250" y="1064"/>
        <a:ext cx="1783722" cy="1070233"/>
      </dsp:txXfrm>
    </dsp:sp>
    <dsp:sp modelId="{69D38B25-7961-5B4C-8062-D7D2BA3AEA86}">
      <dsp:nvSpPr>
        <dsp:cNvPr id="0" name=""/>
        <dsp:cNvSpPr/>
      </dsp:nvSpPr>
      <dsp:spPr>
        <a:xfrm>
          <a:off x="988132" y="106949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2">
              <a:hueOff val="3016325"/>
              <a:satOff val="-15008"/>
              <a:lumOff val="-1014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1257274"/>
        <a:ext cx="220354" cy="4102"/>
      </dsp:txXfrm>
    </dsp:sp>
    <dsp:sp modelId="{01A59D16-9CA1-AA4D-A128-1D68D6F02FDE}">
      <dsp:nvSpPr>
        <dsp:cNvPr id="0" name=""/>
        <dsp:cNvSpPr/>
      </dsp:nvSpPr>
      <dsp:spPr>
        <a:xfrm>
          <a:off x="4484229" y="1064"/>
          <a:ext cx="1783722" cy="1070233"/>
        </a:xfrm>
        <a:prstGeom prst="rect">
          <a:avLst/>
        </a:prstGeom>
        <a:solidFill>
          <a:schemeClr val="accent2">
            <a:hueOff val="2681178"/>
            <a:satOff val="-13340"/>
            <a:lumOff val="-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36% validation accuracy after Hilbert transformation (generalization issue)</a:t>
          </a:r>
          <a:endParaRPr lang="en-US" sz="1300" kern="1200"/>
        </a:p>
      </dsp:txBody>
      <dsp:txXfrm>
        <a:off x="4484229" y="1064"/>
        <a:ext cx="1783722" cy="1070233"/>
      </dsp:txXfrm>
    </dsp:sp>
    <dsp:sp modelId="{0145EF2A-C0FD-ED41-8671-81D138570523}">
      <dsp:nvSpPr>
        <dsp:cNvPr id="0" name=""/>
        <dsp:cNvSpPr/>
      </dsp:nvSpPr>
      <dsp:spPr>
        <a:xfrm>
          <a:off x="1878194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2">
              <a:hueOff val="4524488"/>
              <a:satOff val="-22512"/>
              <a:lumOff val="-152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2014619"/>
        <a:ext cx="20512" cy="4102"/>
      </dsp:txXfrm>
    </dsp:sp>
    <dsp:sp modelId="{B7CB8D38-8AF2-3247-B827-17984BF75DD2}">
      <dsp:nvSpPr>
        <dsp:cNvPr id="0" name=""/>
        <dsp:cNvSpPr/>
      </dsp:nvSpPr>
      <dsp:spPr>
        <a:xfrm>
          <a:off x="96271" y="1481554"/>
          <a:ext cx="1783722" cy="1070233"/>
        </a:xfrm>
        <a:prstGeom prst="rect">
          <a:avLst/>
        </a:prstGeom>
        <a:solidFill>
          <a:schemeClr val="accent2">
            <a:hueOff val="4021767"/>
            <a:satOff val="-20011"/>
            <a:lumOff val="-1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9 balanced classes selected for testing pretrained models</a:t>
          </a:r>
          <a:endParaRPr lang="en-US" sz="1300" kern="1200"/>
        </a:p>
      </dsp:txBody>
      <dsp:txXfrm>
        <a:off x="96271" y="1481554"/>
        <a:ext cx="1783722" cy="1070233"/>
      </dsp:txXfrm>
    </dsp:sp>
    <dsp:sp modelId="{EED8BA5D-4920-B847-B1DD-27AB8814562F}">
      <dsp:nvSpPr>
        <dsp:cNvPr id="0" name=""/>
        <dsp:cNvSpPr/>
      </dsp:nvSpPr>
      <dsp:spPr>
        <a:xfrm>
          <a:off x="4072173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2">
              <a:hueOff val="6032650"/>
              <a:satOff val="-30016"/>
              <a:lumOff val="-202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2014619"/>
        <a:ext cx="20512" cy="4102"/>
      </dsp:txXfrm>
    </dsp:sp>
    <dsp:sp modelId="{09B8ED8D-BE5C-3744-959D-34B5CF9434E3}">
      <dsp:nvSpPr>
        <dsp:cNvPr id="0" name=""/>
        <dsp:cNvSpPr/>
      </dsp:nvSpPr>
      <dsp:spPr>
        <a:xfrm>
          <a:off x="2290250" y="1481554"/>
          <a:ext cx="1783722" cy="1070233"/>
        </a:xfrm>
        <a:prstGeom prst="rect">
          <a:avLst/>
        </a:prstGeom>
        <a:solidFill>
          <a:schemeClr val="accent2">
            <a:hueOff val="5362356"/>
            <a:satOff val="-26681"/>
            <a:lumOff val="-1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42% training accuracy for non-fine-tuned MobileNetV2</a:t>
          </a:r>
          <a:endParaRPr lang="en-US" sz="1300" kern="1200"/>
        </a:p>
      </dsp:txBody>
      <dsp:txXfrm>
        <a:off x="2290250" y="1481554"/>
        <a:ext cx="1783722" cy="1070233"/>
      </dsp:txXfrm>
    </dsp:sp>
    <dsp:sp modelId="{B8D9F668-E340-4045-8ADE-CB90580B1BBB}">
      <dsp:nvSpPr>
        <dsp:cNvPr id="0" name=""/>
        <dsp:cNvSpPr/>
      </dsp:nvSpPr>
      <dsp:spPr>
        <a:xfrm>
          <a:off x="988132" y="254998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2">
              <a:hueOff val="7540812"/>
              <a:satOff val="-37520"/>
              <a:lumOff val="-253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2737764"/>
        <a:ext cx="220354" cy="4102"/>
      </dsp:txXfrm>
    </dsp:sp>
    <dsp:sp modelId="{77AA90BB-A363-FF49-BBBB-74E9D8557765}">
      <dsp:nvSpPr>
        <dsp:cNvPr id="0" name=""/>
        <dsp:cNvSpPr/>
      </dsp:nvSpPr>
      <dsp:spPr>
        <a:xfrm>
          <a:off x="4484229" y="1481554"/>
          <a:ext cx="1783722" cy="1070233"/>
        </a:xfrm>
        <a:prstGeom prst="rect">
          <a:avLst/>
        </a:prstGeom>
        <a:solidFill>
          <a:schemeClr val="accent2">
            <a:hueOff val="6702945"/>
            <a:satOff val="-33351"/>
            <a:lumOff val="-2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38% validation accuracy for non-fine-tuned MobileNetV2</a:t>
          </a:r>
          <a:endParaRPr lang="en-US" sz="1300" kern="1200"/>
        </a:p>
      </dsp:txBody>
      <dsp:txXfrm>
        <a:off x="4484229" y="1481554"/>
        <a:ext cx="1783722" cy="1070233"/>
      </dsp:txXfrm>
    </dsp:sp>
    <dsp:sp modelId="{4B6D9D08-F35F-AD40-8B85-9873EED49DC1}">
      <dsp:nvSpPr>
        <dsp:cNvPr id="0" name=""/>
        <dsp:cNvSpPr/>
      </dsp:nvSpPr>
      <dsp:spPr>
        <a:xfrm>
          <a:off x="1878194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2">
              <a:hueOff val="9048975"/>
              <a:satOff val="-45024"/>
              <a:lumOff val="-3044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3495109"/>
        <a:ext cx="20512" cy="4102"/>
      </dsp:txXfrm>
    </dsp:sp>
    <dsp:sp modelId="{6BA2AEE5-DA80-CA43-94BA-1212C3C8685B}">
      <dsp:nvSpPr>
        <dsp:cNvPr id="0" name=""/>
        <dsp:cNvSpPr/>
      </dsp:nvSpPr>
      <dsp:spPr>
        <a:xfrm>
          <a:off x="96271" y="2962044"/>
          <a:ext cx="1783722" cy="1070233"/>
        </a:xfrm>
        <a:prstGeom prst="rect">
          <a:avLst/>
        </a:prstGeom>
        <a:solidFill>
          <a:schemeClr val="accent2">
            <a:hueOff val="8043534"/>
            <a:satOff val="-40021"/>
            <a:lumOff val="-2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50% training accuracy for fine-tuned MobileNetV2</a:t>
          </a:r>
          <a:endParaRPr lang="en-US" sz="1300" kern="1200"/>
        </a:p>
      </dsp:txBody>
      <dsp:txXfrm>
        <a:off x="96271" y="2962044"/>
        <a:ext cx="1783722" cy="1070233"/>
      </dsp:txXfrm>
    </dsp:sp>
    <dsp:sp modelId="{3565B0BB-EE16-1246-9EDA-6CF99E211A0E}">
      <dsp:nvSpPr>
        <dsp:cNvPr id="0" name=""/>
        <dsp:cNvSpPr/>
      </dsp:nvSpPr>
      <dsp:spPr>
        <a:xfrm>
          <a:off x="4072173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6350" cap="flat" cmpd="sng" algn="ctr">
          <a:solidFill>
            <a:schemeClr val="accent2">
              <a:hueOff val="10557137"/>
              <a:satOff val="-52528"/>
              <a:lumOff val="-355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3495109"/>
        <a:ext cx="20512" cy="4102"/>
      </dsp:txXfrm>
    </dsp:sp>
    <dsp:sp modelId="{FF734DA7-4E2C-5648-89C2-F26C87B7367A}">
      <dsp:nvSpPr>
        <dsp:cNvPr id="0" name=""/>
        <dsp:cNvSpPr/>
      </dsp:nvSpPr>
      <dsp:spPr>
        <a:xfrm>
          <a:off x="2290250" y="2962044"/>
          <a:ext cx="1783722" cy="1070233"/>
        </a:xfrm>
        <a:prstGeom prst="rect">
          <a:avLst/>
        </a:prstGeom>
        <a:solidFill>
          <a:schemeClr val="accent2">
            <a:hueOff val="9384122"/>
            <a:satOff val="-46692"/>
            <a:lumOff val="-3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35% validation accuracy for fine-tuned MobileNetV2 (overfitting risk)</a:t>
          </a:r>
          <a:endParaRPr lang="en-US" sz="1300" kern="1200"/>
        </a:p>
      </dsp:txBody>
      <dsp:txXfrm>
        <a:off x="2290250" y="2962044"/>
        <a:ext cx="1783722" cy="1070233"/>
      </dsp:txXfrm>
    </dsp:sp>
    <dsp:sp modelId="{D6D44172-7ACB-BD4C-8747-837A1FF7454E}">
      <dsp:nvSpPr>
        <dsp:cNvPr id="0" name=""/>
        <dsp:cNvSpPr/>
      </dsp:nvSpPr>
      <dsp:spPr>
        <a:xfrm>
          <a:off x="988132" y="403047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6350" cap="flat" cmpd="sng" algn="ctr">
          <a:solidFill>
            <a:schemeClr val="accent2">
              <a:hueOff val="12065300"/>
              <a:satOff val="-60032"/>
              <a:lumOff val="-405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4218254"/>
        <a:ext cx="220354" cy="4102"/>
      </dsp:txXfrm>
    </dsp:sp>
    <dsp:sp modelId="{3F63232B-AD78-2845-A174-1380478A0985}">
      <dsp:nvSpPr>
        <dsp:cNvPr id="0" name=""/>
        <dsp:cNvSpPr/>
      </dsp:nvSpPr>
      <dsp:spPr>
        <a:xfrm>
          <a:off x="4484229" y="2962044"/>
          <a:ext cx="1783722" cy="1070233"/>
        </a:xfrm>
        <a:prstGeom prst="rect">
          <a:avLst/>
        </a:prstGeom>
        <a:solidFill>
          <a:schemeClr val="accent2">
            <a:hueOff val="10724712"/>
            <a:satOff val="-53362"/>
            <a:lumOff val="-3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&lt;40% validation accuracy for </a:t>
          </a:r>
          <a:r>
            <a:rPr lang="en-GB" sz="1300" kern="1200" dirty="0" err="1"/>
            <a:t>EfficientNet</a:t>
          </a:r>
          <a:r>
            <a:rPr lang="en-GB" sz="1300" kern="1200" dirty="0"/>
            <a:t>, </a:t>
          </a:r>
          <a:r>
            <a:rPr lang="en-GB" sz="1300" kern="1200" dirty="0" err="1"/>
            <a:t>ResNet</a:t>
          </a:r>
          <a:r>
            <a:rPr lang="en-GB" sz="1300" kern="1200" dirty="0"/>
            <a:t> and SVM classifiers</a:t>
          </a:r>
          <a:endParaRPr lang="en-US" sz="1300" kern="1200" dirty="0"/>
        </a:p>
      </dsp:txBody>
      <dsp:txXfrm>
        <a:off x="4484229" y="2962044"/>
        <a:ext cx="1783722" cy="1070233"/>
      </dsp:txXfrm>
    </dsp:sp>
    <dsp:sp modelId="{2278C00A-8F5B-B14C-8C5E-30582A3E007D}">
      <dsp:nvSpPr>
        <dsp:cNvPr id="0" name=""/>
        <dsp:cNvSpPr/>
      </dsp:nvSpPr>
      <dsp:spPr>
        <a:xfrm>
          <a:off x="96271" y="4442534"/>
          <a:ext cx="1783722" cy="1070233"/>
        </a:xfrm>
        <a:prstGeom prst="rect">
          <a:avLst/>
        </a:prstGeom>
        <a:solidFill>
          <a:schemeClr val="accent2">
            <a:hueOff val="12065300"/>
            <a:satOff val="-60032"/>
            <a:lumOff val="-405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6-class subset tested with Vision Transformer (ViT), but failed to outperform CNNs</a:t>
          </a:r>
          <a:endParaRPr lang="en-US" sz="1300" kern="1200"/>
        </a:p>
      </dsp:txBody>
      <dsp:txXfrm>
        <a:off x="96271" y="4442534"/>
        <a:ext cx="1783722" cy="1070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78FE0-B50E-6242-9571-1BCD750B80A1}">
      <dsp:nvSpPr>
        <dsp:cNvPr id="0" name=""/>
        <dsp:cNvSpPr/>
      </dsp:nvSpPr>
      <dsp:spPr>
        <a:xfrm>
          <a:off x="0" y="890033"/>
          <a:ext cx="1825654" cy="10953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64x64 → 224x224 double image resizing issue degraded model performance</a:t>
          </a:r>
          <a:endParaRPr lang="en-US" sz="1400" kern="1200"/>
        </a:p>
      </dsp:txBody>
      <dsp:txXfrm>
        <a:off x="0" y="890033"/>
        <a:ext cx="1825654" cy="1095392"/>
      </dsp:txXfrm>
    </dsp:sp>
    <dsp:sp modelId="{C92E8C24-B9A9-FC46-88AF-DEFC2E28CDF5}">
      <dsp:nvSpPr>
        <dsp:cNvPr id="0" name=""/>
        <dsp:cNvSpPr/>
      </dsp:nvSpPr>
      <dsp:spPr>
        <a:xfrm>
          <a:off x="2008220" y="890033"/>
          <a:ext cx="1825654" cy="1095392"/>
        </a:xfrm>
        <a:prstGeom prst="rect">
          <a:avLst/>
        </a:prstGeom>
        <a:solidFill>
          <a:schemeClr val="accent5">
            <a:hueOff val="-1792078"/>
            <a:satOff val="-12088"/>
            <a:lumOff val="4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5-class limit per training batch due to memory constraints</a:t>
          </a:r>
          <a:endParaRPr lang="en-US" sz="1400" kern="1200"/>
        </a:p>
      </dsp:txBody>
      <dsp:txXfrm>
        <a:off x="2008220" y="890033"/>
        <a:ext cx="1825654" cy="1095392"/>
      </dsp:txXfrm>
    </dsp:sp>
    <dsp:sp modelId="{1C811D5D-2FFF-1D49-8CF5-871EC1A99C22}">
      <dsp:nvSpPr>
        <dsp:cNvPr id="0" name=""/>
        <dsp:cNvSpPr/>
      </dsp:nvSpPr>
      <dsp:spPr>
        <a:xfrm>
          <a:off x="4016440" y="890033"/>
          <a:ext cx="1825654" cy="1095392"/>
        </a:xfrm>
        <a:prstGeom prst="rect">
          <a:avLst/>
        </a:prstGeom>
        <a:solidFill>
          <a:schemeClr val="accent5">
            <a:hueOff val="-3584156"/>
            <a:satOff val="-24176"/>
            <a:lumOff val="9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Incremental training approach with ResNet-50 to manage memory</a:t>
          </a:r>
          <a:endParaRPr lang="en-US" sz="1400" kern="1200"/>
        </a:p>
      </dsp:txBody>
      <dsp:txXfrm>
        <a:off x="4016440" y="890033"/>
        <a:ext cx="1825654" cy="1095392"/>
      </dsp:txXfrm>
    </dsp:sp>
    <dsp:sp modelId="{F7626FE1-6C30-2348-B59F-662ED42A2BC5}">
      <dsp:nvSpPr>
        <dsp:cNvPr id="0" name=""/>
        <dsp:cNvSpPr/>
      </dsp:nvSpPr>
      <dsp:spPr>
        <a:xfrm>
          <a:off x="0" y="2167991"/>
          <a:ext cx="1825654" cy="1095392"/>
        </a:xfrm>
        <a:prstGeom prst="rect">
          <a:avLst/>
        </a:prstGeom>
        <a:solidFill>
          <a:schemeClr val="accent5">
            <a:hueOff val="-5376234"/>
            <a:satOff val="-36264"/>
            <a:lumOff val="14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3 classes added at a time in incremental training</a:t>
          </a:r>
          <a:endParaRPr lang="en-US" sz="1400" kern="1200"/>
        </a:p>
      </dsp:txBody>
      <dsp:txXfrm>
        <a:off x="0" y="2167991"/>
        <a:ext cx="1825654" cy="1095392"/>
      </dsp:txXfrm>
    </dsp:sp>
    <dsp:sp modelId="{ECCF940B-9690-3E47-BC1F-583C9788675D}">
      <dsp:nvSpPr>
        <dsp:cNvPr id="0" name=""/>
        <dsp:cNvSpPr/>
      </dsp:nvSpPr>
      <dsp:spPr>
        <a:xfrm>
          <a:off x="2008220" y="2167991"/>
          <a:ext cx="1825654" cy="1095392"/>
        </a:xfrm>
        <a:prstGeom prst="rect">
          <a:avLst/>
        </a:prstGeom>
        <a:solidFill>
          <a:schemeClr val="accent5">
            <a:hueOff val="-7168312"/>
            <a:satOff val="-48353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Kernel crashes forced manual reloading and retraining</a:t>
          </a:r>
          <a:endParaRPr lang="en-US" sz="1400" kern="1200"/>
        </a:p>
      </dsp:txBody>
      <dsp:txXfrm>
        <a:off x="2008220" y="2167991"/>
        <a:ext cx="1825654" cy="1095392"/>
      </dsp:txXfrm>
    </dsp:sp>
    <dsp:sp modelId="{0FEA0A18-CAC7-6441-9CB3-E931989513F7}">
      <dsp:nvSpPr>
        <dsp:cNvPr id="0" name=""/>
        <dsp:cNvSpPr/>
      </dsp:nvSpPr>
      <dsp:spPr>
        <a:xfrm>
          <a:off x="4016440" y="2167991"/>
          <a:ext cx="1825654" cy="1095392"/>
        </a:xfrm>
        <a:prstGeom prst="rect">
          <a:avLst/>
        </a:prstGeom>
        <a:solidFill>
          <a:schemeClr val="accent5">
            <a:hueOff val="-8960391"/>
            <a:satOff val="-60441"/>
            <a:lumOff val="237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Generator used to split and load data in batches</a:t>
          </a:r>
          <a:endParaRPr lang="en-US" sz="1400" kern="1200"/>
        </a:p>
      </dsp:txBody>
      <dsp:txXfrm>
        <a:off x="4016440" y="2167991"/>
        <a:ext cx="1825654" cy="1095392"/>
      </dsp:txXfrm>
    </dsp:sp>
    <dsp:sp modelId="{D553AB37-B0B6-114A-91ED-F2A45FF6A453}">
      <dsp:nvSpPr>
        <dsp:cNvPr id="0" name=""/>
        <dsp:cNvSpPr/>
      </dsp:nvSpPr>
      <dsp:spPr>
        <a:xfrm>
          <a:off x="0" y="3445949"/>
          <a:ext cx="1825654" cy="1095392"/>
        </a:xfrm>
        <a:prstGeom prst="rect">
          <a:avLst/>
        </a:prstGeom>
        <a:solidFill>
          <a:schemeClr val="accent5">
            <a:hueOff val="-10752469"/>
            <a:satOff val="-72529"/>
            <a:lumOff val="28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Catastrophic forgetting occurred in incremental training</a:t>
          </a:r>
          <a:endParaRPr lang="en-US" sz="1400" kern="1200"/>
        </a:p>
      </dsp:txBody>
      <dsp:txXfrm>
        <a:off x="0" y="3445949"/>
        <a:ext cx="1825654" cy="1095392"/>
      </dsp:txXfrm>
    </dsp:sp>
    <dsp:sp modelId="{BA5361BF-35EE-024F-B321-CE74D33F55FD}">
      <dsp:nvSpPr>
        <dsp:cNvPr id="0" name=""/>
        <dsp:cNvSpPr/>
      </dsp:nvSpPr>
      <dsp:spPr>
        <a:xfrm>
          <a:off x="2008220" y="3445949"/>
          <a:ext cx="1825654" cy="1095392"/>
        </a:xfrm>
        <a:prstGeom prst="rect">
          <a:avLst/>
        </a:prstGeom>
        <a:solidFill>
          <a:schemeClr val="accent5">
            <a:hueOff val="-12544547"/>
            <a:satOff val="-84617"/>
            <a:lumOff val="332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Final model: 58% accuracy, but imbalanced across time series types</a:t>
          </a:r>
          <a:endParaRPr lang="en-US" sz="1400" kern="1200"/>
        </a:p>
      </dsp:txBody>
      <dsp:txXfrm>
        <a:off x="2008220" y="3445949"/>
        <a:ext cx="1825654" cy="1095392"/>
      </dsp:txXfrm>
    </dsp:sp>
    <dsp:sp modelId="{239A1859-178F-9B4C-B97D-459828CE3082}">
      <dsp:nvSpPr>
        <dsp:cNvPr id="0" name=""/>
        <dsp:cNvSpPr/>
      </dsp:nvSpPr>
      <dsp:spPr>
        <a:xfrm>
          <a:off x="4016440" y="3445949"/>
          <a:ext cx="1825654" cy="1095392"/>
        </a:xfrm>
        <a:prstGeom prst="rect">
          <a:avLst/>
        </a:prstGeom>
        <a:solidFill>
          <a:schemeClr val="accent5">
            <a:hueOff val="-14336624"/>
            <a:satOff val="-96705"/>
            <a:lumOff val="38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Time constraints forced proceeding despite shortcomings</a:t>
          </a:r>
          <a:endParaRPr lang="en-US" sz="1400" kern="1200"/>
        </a:p>
      </dsp:txBody>
      <dsp:txXfrm>
        <a:off x="4016440" y="3445949"/>
        <a:ext cx="1825654" cy="109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31/01/2025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GB" sz="4000" spc="300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GB" sz="4800" noProof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GB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GB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GB" sz="4800" noProof="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Using computer vision for time series model identification with CNN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8" y="4708349"/>
            <a:ext cx="4114800" cy="518795"/>
          </a:xfrm>
        </p:spPr>
        <p:txBody>
          <a:bodyPr rtlCol="0"/>
          <a:lstStyle/>
          <a:p>
            <a:pPr rtl="0"/>
            <a:r>
              <a:rPr lang="en-GB" dirty="0"/>
              <a:t>Data science-project (2024-hs)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A7727-5D1C-EA60-B44F-4D753E1510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CH" dirty="0"/>
              <a:t>anjireb, goernjos, gallomor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9767F-2428-D71D-E10F-8E2BAA46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DBAE8-A0C4-1EB9-211C-7DF3590B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Testing with real life data</a:t>
            </a: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D482CC44-9F0D-DBB1-24DA-268C9706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00" b="6879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0FCF8-60B9-6507-E171-5203ED7AA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81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1AE3024C-4AB4-735E-E71B-825E24AC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5" r="3564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22BA-66C1-425A-52A7-561FC8E5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Used data for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626AD-40A3-7D9A-91A3-984EEAC3844B}"/>
              </a:ext>
            </a:extLst>
          </p:cNvPr>
          <p:cNvSpPr txBox="1"/>
          <p:nvPr/>
        </p:nvSpPr>
        <p:spPr>
          <a:xfrm>
            <a:off x="761801" y="2884929"/>
            <a:ext cx="4659756" cy="337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Real-world time series data tested from Kaggle weather datasets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 Kaggle datasets in CSV format used for evaluation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Seasonal patterns and trends present in datasets for classification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Dataset 1: Python Project on Weather Dataset (hourly weather data from 2012)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Dataset 2: Hourly Weather Data in Gallipoli (2008–2021, multiple attributes)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Pre-generated time series plots of AR, MA and ARMA models used for further testing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01199C-1F25-2E4B-B7D3-BE677B5FC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15600" y="6356350"/>
            <a:ext cx="1462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252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2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1570B-EE37-A445-26BE-F997B68F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/>
              <a:t>Testing results</a:t>
            </a:r>
          </a:p>
        </p:txBody>
      </p:sp>
      <p:pic>
        <p:nvPicPr>
          <p:cNvPr id="5" name="Grafik 1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E735888B-FAEB-5BA2-7D7A-E2CA3A75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3" y="433018"/>
            <a:ext cx="4399821" cy="1913922"/>
          </a:xfrm>
          <a:prstGeom prst="rect">
            <a:avLst/>
          </a:prstGeom>
        </p:spPr>
      </p:pic>
      <p:pic>
        <p:nvPicPr>
          <p:cNvPr id="6" name="Grafik 1" descr="Ein Bild, das Text, Schrift, Diagramm, Design enthält.&#10;&#10;Automatisch generierte Beschreibung">
            <a:extLst>
              <a:ext uri="{FF2B5EF4-FFF2-40B4-BE49-F238E27FC236}">
                <a16:creationId xmlns:a16="http://schemas.microsoft.com/office/drawing/2014/main" id="{46D8C73C-E165-701D-B4CD-9CCAB504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3" y="2491968"/>
            <a:ext cx="4399821" cy="1902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6B977-CE57-609E-527F-C1080AB36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63" y="4565792"/>
            <a:ext cx="4399821" cy="1924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A658C-043A-91AD-15F0-582F073D591C}"/>
              </a:ext>
            </a:extLst>
          </p:cNvPr>
          <p:cNvSpPr txBox="1"/>
          <p:nvPr/>
        </p:nvSpPr>
        <p:spPr>
          <a:xfrm>
            <a:off x="5526155" y="2055813"/>
            <a:ext cx="6242381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Model bias: Consistently classified time series as ARMA_2_without_trend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Kaggle datasets contained raw, non-stationary data, making classification difficult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Lack of preprocessing (ACF and PACF analysis) impacted model performance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ARMA(1,1) images were also misclassified as ARMA_2_without_trend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Bias: Last trained dataset contained predominantly ARMA_2_without_trend examples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Future improvements: Feature extraction and a more balanced dataset needed for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27474-C3B1-961D-4774-14FD226F9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238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7BC1-3D97-E403-C077-69428E883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91F7-0A9F-F7F7-A897-60680B33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539DDE7C-B888-A9AD-59FB-EC66D1EC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00" b="6879"/>
          <a:stretch/>
        </p:blipFill>
        <p:spPr>
          <a:xfrm>
            <a:off x="0" y="136525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C3231-A400-8AB9-8075-BAB0F62D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27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fontScale="55000" lnSpcReduction="20000"/>
          </a:bodyPr>
          <a:lstStyle/>
          <a:p>
            <a:pPr algn="l"/>
            <a:endParaRPr lang="en-GB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</a:rPr>
              <a:t>Explored ML Methods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: Tested CNN-based models, Hilbert curves, SVM classifiers, and Vision Transformers for time series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</a:rPr>
              <a:t>Challenges Faced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: Encountered catastrophic forgetting, model bias toward ARMA, misclassification issues and preprocessing difficulties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</a:rPr>
              <a:t>Key Findings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: Poor generalization affected accuracy, but solutions like knowledge distillation and alternative representations helped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</a:rPr>
              <a:t>Learning Experience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: Gained hands-on experience in model selection, hyperparameter tuning and computational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</a:rPr>
              <a:t>Critical Thinking in ML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: Learned to analyse patterns, question assumptions and refine approaches through data-driven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2000" b="0" i="0" u="none" strike="noStrike" kern="1200" cap="none" spc="30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4" y="2044718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GB" sz="6600" spc="300" dirty="0"/>
              <a:t>THANK YOU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DB7EC89-99F0-2F6D-DC3A-8D6126C2E4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4844826"/>
            <a:ext cx="5167313" cy="969641"/>
          </a:xfrm>
        </p:spPr>
        <p:txBody>
          <a:bodyPr/>
          <a:lstStyle/>
          <a:p>
            <a:r>
              <a:rPr lang="en-CH" dirty="0"/>
              <a:t>Rebecca Ganjineh, Josephine Görner, Moreno Gallo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19" y="2078875"/>
            <a:ext cx="4664915" cy="3798888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GENERATE TIME SERIES DATA</a:t>
            </a:r>
          </a:p>
          <a:p>
            <a:pPr rtl="0"/>
            <a:r>
              <a:rPr lang="en-GB" dirty="0"/>
              <a:t>CNN MODEL TRAINING</a:t>
            </a:r>
          </a:p>
          <a:p>
            <a:pPr rtl="0"/>
            <a:r>
              <a:rPr lang="en-GB" dirty="0"/>
              <a:t>TESTING WITH REAL LIFE DATA</a:t>
            </a:r>
          </a:p>
          <a:p>
            <a:pPr rtl="0"/>
            <a:r>
              <a:rPr lang="en-GB" dirty="0"/>
              <a:t>INTERACTIVE DASHBOARD</a:t>
            </a:r>
          </a:p>
          <a:p>
            <a:pPr rtl="0"/>
            <a:r>
              <a:rPr lang="en-GB" dirty="0"/>
              <a:t>SUMMARY</a:t>
            </a: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en-GB" dirty="0"/>
              <a:t>TIME SERIES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Autoregressive (AR)</a:t>
            </a:r>
          </a:p>
          <a:p>
            <a:pPr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Moving Average (MA)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Autoregressive Moving Average (ARMA)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35ECF2BF-9288-0DCF-C629-BBFE8483DC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8178" r="-1" b="115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F1E38-B321-2474-A2C7-68825FB0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bg1"/>
                </a:solidFill>
              </a:rPr>
              <a:t>Generating artificial data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3B152-9FA1-5920-1C85-11F9A1DF2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817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F4FE3-4E15-EF54-5718-9D04D98E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Generating artificial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007FD-1BE3-0FE3-E4E3-06FBE95E6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F0C2B8C-39E8-A4FB-A7FE-DD646B36D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2784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90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Time series plots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pic>
        <p:nvPicPr>
          <p:cNvPr id="26" name="Grafik 6" descr="Ein Bild, das Typografie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9D7D54A5-19D7-A150-33F3-0C1AE501CA0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r="834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7" name="Grafik 9">
            <a:extLst>
              <a:ext uri="{FF2B5EF4-FFF2-40B4-BE49-F238E27FC236}">
                <a16:creationId xmlns:a16="http://schemas.microsoft.com/office/drawing/2014/main" id="{937FD04E-5E53-DA7A-E9DC-CF1DDE9814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r="834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28" name="Grafik 6">
            <a:extLst>
              <a:ext uri="{FF2B5EF4-FFF2-40B4-BE49-F238E27FC236}">
                <a16:creationId xmlns:a16="http://schemas.microsoft.com/office/drawing/2014/main" id="{91663C02-61EE-A317-E060-5B0571DE2CC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r="834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29" name="Grafik 8" descr="Ein Bild, das Typografie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EDF45A4-E79E-03E2-A3ED-FB6858AB662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r="834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30" name="Grafik 10">
            <a:extLst>
              <a:ext uri="{FF2B5EF4-FFF2-40B4-BE49-F238E27FC236}">
                <a16:creationId xmlns:a16="http://schemas.microsoft.com/office/drawing/2014/main" id="{67A77417-F73E-5E9C-A671-6B4B490F4E5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r="834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31" name="Grafik 7">
            <a:extLst>
              <a:ext uri="{FF2B5EF4-FFF2-40B4-BE49-F238E27FC236}">
                <a16:creationId xmlns:a16="http://schemas.microsoft.com/office/drawing/2014/main" id="{370A3D71-EF1B-DEC6-1043-D1D655728D3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r="8347"/>
          <a:stretch>
            <a:fillRect/>
          </a:stretch>
        </p:blipFill>
        <p:spPr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1D8CAA7-735E-FF69-861D-D7606378D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39"/>
              </p:ext>
            </p:extLst>
          </p:nvPr>
        </p:nvGraphicFramePr>
        <p:xfrm>
          <a:off x="7570977" y="1256114"/>
          <a:ext cx="3804671" cy="557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680">
                  <a:extLst>
                    <a:ext uri="{9D8B030D-6E8A-4147-A177-3AD203B41FA5}">
                      <a16:colId xmlns:a16="http://schemas.microsoft.com/office/drawing/2014/main" val="1702703614"/>
                    </a:ext>
                  </a:extLst>
                </a:gridCol>
                <a:gridCol w="1970991">
                  <a:extLst>
                    <a:ext uri="{9D8B030D-6E8A-4147-A177-3AD203B41FA5}">
                      <a16:colId xmlns:a16="http://schemas.microsoft.com/office/drawing/2014/main" val="4033451593"/>
                    </a:ext>
                  </a:extLst>
                </a:gridCol>
              </a:tblGrid>
              <a:tr h="1859105">
                <a:tc>
                  <a:txBody>
                    <a:bodyPr/>
                    <a:lstStyle/>
                    <a:p>
                      <a:r>
                        <a:rPr lang="en-CH" sz="1200" b="0" dirty="0">
                          <a:solidFill>
                            <a:schemeClr val="tx1"/>
                          </a:solidFill>
                        </a:rPr>
                        <a:t>ARMA(2,2) without trend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200" b="0" dirty="0">
                          <a:solidFill>
                            <a:schemeClr val="tx1"/>
                          </a:solidFill>
                        </a:rPr>
                        <a:t>ARMA(3,3) without trend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692470"/>
                  </a:ext>
                </a:extLst>
              </a:tr>
              <a:tr h="1859105">
                <a:tc>
                  <a:txBody>
                    <a:bodyPr/>
                    <a:lstStyle/>
                    <a:p>
                      <a:r>
                        <a:rPr lang="en-CH" sz="1200" dirty="0">
                          <a:solidFill>
                            <a:schemeClr val="tx1"/>
                          </a:solidFill>
                        </a:rPr>
                        <a:t>AR order 1 without trend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solidFill>
                            <a:schemeClr val="tx1"/>
                          </a:solidFill>
                        </a:rPr>
                        <a:t>MA order 1 without trend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05606"/>
                  </a:ext>
                </a:extLst>
              </a:tr>
              <a:tr h="1859105">
                <a:tc>
                  <a:txBody>
                    <a:bodyPr/>
                    <a:lstStyle/>
                    <a:p>
                      <a:r>
                        <a:rPr lang="en-CH" sz="1200" dirty="0">
                          <a:solidFill>
                            <a:schemeClr val="tx1"/>
                          </a:solidFill>
                        </a:rPr>
                        <a:t>AR order 1 with trend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solidFill>
                            <a:schemeClr val="tx1"/>
                          </a:solidFill>
                        </a:rPr>
                        <a:t>AR order 3 with trend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00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7BECD7-9E2E-4811-A656-CEA070672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A4D964A8-C31C-5232-71CC-8881582A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78" r="-1" b="11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6517-17E8-7B6F-FEF6-E0CF75FC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7600"/>
            <a:ext cx="5257799" cy="1878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/>
              <a:t>Model Exploration and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18043-312C-D38A-5B29-DA11A4CE3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12338" y="6356350"/>
            <a:ext cx="10414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62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B9962-5D13-FDA0-52B7-F7CC8C3F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exploration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48DFA-153F-0814-0517-E70669BF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011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noProof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A2BE4952-7B07-5E5E-A2EC-8567B01B7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92382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11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7C5A2-27E8-59B1-A137-68C887EF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9624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13A77-7AE2-E51D-6B64-45CFB0B96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3162D23-E0DC-8335-3D37-CCDBB781E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950968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d90b7b-3857-40aa-ace9-9cdddbe7d983" xsi:nil="true"/>
    <lcf76f155ced4ddcb4097134ff3c332f xmlns="015d13f3-58f7-4ddf-8b1d-91f519f334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32D0EAB87A0B47A91AE47123A7C8B5" ma:contentTypeVersion="12" ma:contentTypeDescription="Ein neues Dokument erstellen." ma:contentTypeScope="" ma:versionID="609cde4f66e2c752180e27ebf49d4d42">
  <xsd:schema xmlns:xsd="http://www.w3.org/2001/XMLSchema" xmlns:xs="http://www.w3.org/2001/XMLSchema" xmlns:p="http://schemas.microsoft.com/office/2006/metadata/properties" xmlns:ns2="015d13f3-58f7-4ddf-8b1d-91f519f33413" xmlns:ns3="94d90b7b-3857-40aa-ace9-9cdddbe7d983" targetNamespace="http://schemas.microsoft.com/office/2006/metadata/properties" ma:root="true" ma:fieldsID="ab281ffc6f364ce2ecffa2585c3553fa" ns2:_="" ns3:_="">
    <xsd:import namespace="015d13f3-58f7-4ddf-8b1d-91f519f33413"/>
    <xsd:import namespace="94d90b7b-3857-40aa-ace9-9cdddbe7d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d13f3-58f7-4ddf-8b1d-91f519f33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90b7b-3857-40aa-ace9-9cdddbe7d9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dbff95-b0da-4739-9e52-fa58d1db7ae2}" ma:internalName="TaxCatchAll" ma:showField="CatchAllData" ma:web="94d90b7b-3857-40aa-ace9-9cdddbe7d9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D18AE-6548-4851-8C72-4EF5B85D7D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646</Words>
  <Application>Microsoft Macintosh PowerPoint</Application>
  <PresentationFormat>Widescreen</PresentationFormat>
  <Paragraphs>100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Biome Light</vt:lpstr>
      <vt:lpstr>Calibri</vt:lpstr>
      <vt:lpstr>Calibri Light</vt:lpstr>
      <vt:lpstr>Wingdings</vt:lpstr>
      <vt:lpstr>Office Theme</vt:lpstr>
      <vt:lpstr>Using computer vision for time series model identification with CNN</vt:lpstr>
      <vt:lpstr>Agenda</vt:lpstr>
      <vt:lpstr>INTRODUCTION</vt:lpstr>
      <vt:lpstr>Generating artificial data</vt:lpstr>
      <vt:lpstr>Generating artificial data</vt:lpstr>
      <vt:lpstr>Time series plots</vt:lpstr>
      <vt:lpstr>Model Exploration and challenges</vt:lpstr>
      <vt:lpstr>Model exploration</vt:lpstr>
      <vt:lpstr>Challenges &amp; limitations</vt:lpstr>
      <vt:lpstr>Testing with real life data</vt:lpstr>
      <vt:lpstr>Used data for testing</vt:lpstr>
      <vt:lpstr>Testing results</vt:lpstr>
      <vt:lpstr>Dashboard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Gallo Moreno (gallomor)</dc:creator>
  <cp:lastModifiedBy>Gallo Moreno (gallomor)</cp:lastModifiedBy>
  <cp:revision>4</cp:revision>
  <dcterms:created xsi:type="dcterms:W3CDTF">2025-01-30T20:26:29Z</dcterms:created>
  <dcterms:modified xsi:type="dcterms:W3CDTF">2025-01-31T09:48:31Z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0x0101002632D0EAB87A0B47A91AE47123A7C8B5</vt:lpwstr>
  </property>
</Properties>
</file>