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3" r:id="rId10"/>
    <p:sldId id="262" r:id="rId11"/>
    <p:sldId id="264" r:id="rId12"/>
    <p:sldId id="271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redo" initials="A" lastIdx="1" clrIdx="0">
    <p:extLst>
      <p:ext uri="{19B8F6BF-5375-455C-9EA6-DF929625EA0E}">
        <p15:presenceInfo xmlns:p15="http://schemas.microsoft.com/office/powerpoint/2012/main" userId="Alfre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1T18:27:05.7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E601C-99B0-4A9B-9B13-E28F6CCDA5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F51CB3-AC73-47ED-A0AC-46AE1E82FB0C}">
      <dgm:prSet/>
      <dgm:spPr/>
      <dgm:t>
        <a:bodyPr/>
        <a:lstStyle/>
        <a:p>
          <a:r>
            <a:rPr lang="nl-NL"/>
            <a:t>Waarom een plan van aanpak?</a:t>
          </a:r>
          <a:endParaRPr lang="en-US"/>
        </a:p>
      </dgm:t>
    </dgm:pt>
    <dgm:pt modelId="{1D7D367B-A551-4FEB-853E-8BF35188F923}" type="parTrans" cxnId="{462AF61D-32F7-4A1E-B9AC-78555CF61F77}">
      <dgm:prSet/>
      <dgm:spPr/>
      <dgm:t>
        <a:bodyPr/>
        <a:lstStyle/>
        <a:p>
          <a:endParaRPr lang="en-US"/>
        </a:p>
      </dgm:t>
    </dgm:pt>
    <dgm:pt modelId="{4DD3D41D-C47F-4D03-B3D6-3C24F110BE82}" type="sibTrans" cxnId="{462AF61D-32F7-4A1E-B9AC-78555CF61F77}">
      <dgm:prSet/>
      <dgm:spPr/>
      <dgm:t>
        <a:bodyPr/>
        <a:lstStyle/>
        <a:p>
          <a:endParaRPr lang="en-US"/>
        </a:p>
      </dgm:t>
    </dgm:pt>
    <dgm:pt modelId="{26EC9CB6-F0CD-4EB5-8822-8E21FF923594}">
      <dgm:prSet/>
      <dgm:spPr/>
      <dgm:t>
        <a:bodyPr/>
        <a:lstStyle/>
        <a:p>
          <a:r>
            <a:rPr lang="nl-NL"/>
            <a:t>Beheersfactoren (BAKT DOOR)</a:t>
          </a:r>
          <a:endParaRPr lang="en-US"/>
        </a:p>
      </dgm:t>
    </dgm:pt>
    <dgm:pt modelId="{ABFFFEB1-8FDF-446D-AE16-6010594632D6}" type="parTrans" cxnId="{C685C18F-67E3-4375-A03E-1D43BC2F39C9}">
      <dgm:prSet/>
      <dgm:spPr/>
      <dgm:t>
        <a:bodyPr/>
        <a:lstStyle/>
        <a:p>
          <a:endParaRPr lang="en-US"/>
        </a:p>
      </dgm:t>
    </dgm:pt>
    <dgm:pt modelId="{222F60D3-9730-4E9D-9E9C-6B9647CBD2DE}" type="sibTrans" cxnId="{C685C18F-67E3-4375-A03E-1D43BC2F39C9}">
      <dgm:prSet/>
      <dgm:spPr/>
      <dgm:t>
        <a:bodyPr/>
        <a:lstStyle/>
        <a:p>
          <a:endParaRPr lang="en-US"/>
        </a:p>
      </dgm:t>
    </dgm:pt>
    <dgm:pt modelId="{EB5D0B59-D29B-4C8B-8BED-C5B3E3BCAED5}">
      <dgm:prSet/>
      <dgm:spPr/>
      <dgm:t>
        <a:bodyPr/>
        <a:lstStyle/>
        <a:p>
          <a:r>
            <a:rPr lang="nl-NL"/>
            <a:t>Aanleiding, doel, op te leveren resultaat</a:t>
          </a:r>
          <a:endParaRPr lang="en-US"/>
        </a:p>
      </dgm:t>
    </dgm:pt>
    <dgm:pt modelId="{F3139171-B78E-4864-A684-277FF6DB2118}" type="parTrans" cxnId="{E70856FF-D801-4BAE-8FE2-A38F4D065D41}">
      <dgm:prSet/>
      <dgm:spPr/>
      <dgm:t>
        <a:bodyPr/>
        <a:lstStyle/>
        <a:p>
          <a:endParaRPr lang="en-US"/>
        </a:p>
      </dgm:t>
    </dgm:pt>
    <dgm:pt modelId="{576E8ED9-D169-4C94-8990-D9EA3E617FD4}" type="sibTrans" cxnId="{E70856FF-D801-4BAE-8FE2-A38F4D065D41}">
      <dgm:prSet/>
      <dgm:spPr/>
      <dgm:t>
        <a:bodyPr/>
        <a:lstStyle/>
        <a:p>
          <a:endParaRPr lang="en-US"/>
        </a:p>
      </dgm:t>
    </dgm:pt>
    <dgm:pt modelId="{5BB47FDB-377A-4F76-8BFC-EEB557706317}">
      <dgm:prSet/>
      <dgm:spPr/>
      <dgm:t>
        <a:bodyPr/>
        <a:lstStyle/>
        <a:p>
          <a:r>
            <a:rPr lang="nl-NL"/>
            <a:t>Op te leveren resultaat -&gt; PBS + Organogram</a:t>
          </a:r>
          <a:endParaRPr lang="en-US"/>
        </a:p>
      </dgm:t>
    </dgm:pt>
    <dgm:pt modelId="{FFB5CE85-67D2-47E5-A98A-2C909520451F}" type="parTrans" cxnId="{131DD789-5A31-4A12-AFB7-B04B8A7E7D5B}">
      <dgm:prSet/>
      <dgm:spPr/>
      <dgm:t>
        <a:bodyPr/>
        <a:lstStyle/>
        <a:p>
          <a:endParaRPr lang="en-US"/>
        </a:p>
      </dgm:t>
    </dgm:pt>
    <dgm:pt modelId="{AB4A329B-265B-4D64-A1C0-2AE1E33BC686}" type="sibTrans" cxnId="{131DD789-5A31-4A12-AFB7-B04B8A7E7D5B}">
      <dgm:prSet/>
      <dgm:spPr/>
      <dgm:t>
        <a:bodyPr/>
        <a:lstStyle/>
        <a:p>
          <a:endParaRPr lang="en-US"/>
        </a:p>
      </dgm:t>
    </dgm:pt>
    <dgm:pt modelId="{7C0EA1EA-02DE-4044-82A4-08D745E0CA28}">
      <dgm:prSet/>
      <dgm:spPr/>
      <dgm:t>
        <a:bodyPr/>
        <a:lstStyle/>
        <a:p>
          <a:r>
            <a:rPr lang="nl-NL"/>
            <a:t>Fasering en risico’s</a:t>
          </a:r>
          <a:endParaRPr lang="en-US"/>
        </a:p>
      </dgm:t>
    </dgm:pt>
    <dgm:pt modelId="{744F7B7C-E642-4D3E-8CB3-3F34AB812637}" type="parTrans" cxnId="{F99F789E-6952-4669-AE9E-35D6594ACC5F}">
      <dgm:prSet/>
      <dgm:spPr/>
      <dgm:t>
        <a:bodyPr/>
        <a:lstStyle/>
        <a:p>
          <a:endParaRPr lang="en-US"/>
        </a:p>
      </dgm:t>
    </dgm:pt>
    <dgm:pt modelId="{9DFEF5AD-416A-455C-8E76-6EDED7548227}" type="sibTrans" cxnId="{F99F789E-6952-4669-AE9E-35D6594ACC5F}">
      <dgm:prSet/>
      <dgm:spPr/>
      <dgm:t>
        <a:bodyPr/>
        <a:lstStyle/>
        <a:p>
          <a:endParaRPr lang="en-US"/>
        </a:p>
      </dgm:t>
    </dgm:pt>
    <dgm:pt modelId="{9679E5B7-3535-4492-AC25-03A78876C936}">
      <dgm:prSet/>
      <dgm:spPr/>
      <dgm:t>
        <a:bodyPr/>
        <a:lstStyle/>
        <a:p>
          <a:r>
            <a:rPr lang="nl-NL"/>
            <a:t>Uiteindelijke planning (GANTT chart)</a:t>
          </a:r>
          <a:endParaRPr lang="en-US"/>
        </a:p>
      </dgm:t>
    </dgm:pt>
    <dgm:pt modelId="{BAD23CF2-852D-4F7D-BEE0-F6433E283885}" type="parTrans" cxnId="{F69D8438-E827-4FF4-9D9F-F258A1B86BAB}">
      <dgm:prSet/>
      <dgm:spPr/>
      <dgm:t>
        <a:bodyPr/>
        <a:lstStyle/>
        <a:p>
          <a:endParaRPr lang="en-US"/>
        </a:p>
      </dgm:t>
    </dgm:pt>
    <dgm:pt modelId="{5ECB330E-F20F-4BB6-91E1-3D84CACC5186}" type="sibTrans" cxnId="{F69D8438-E827-4FF4-9D9F-F258A1B86BAB}">
      <dgm:prSet/>
      <dgm:spPr/>
      <dgm:t>
        <a:bodyPr/>
        <a:lstStyle/>
        <a:p>
          <a:endParaRPr lang="en-US"/>
        </a:p>
      </dgm:t>
    </dgm:pt>
    <dgm:pt modelId="{4E213103-A703-4FED-A2FE-C394E6B93857}" type="pres">
      <dgm:prSet presAssocID="{D35E601C-99B0-4A9B-9B13-E28F6CCDA501}" presName="root" presStyleCnt="0">
        <dgm:presLayoutVars>
          <dgm:dir/>
          <dgm:resizeHandles val="exact"/>
        </dgm:presLayoutVars>
      </dgm:prSet>
      <dgm:spPr/>
    </dgm:pt>
    <dgm:pt modelId="{C9993C3A-F7EA-4E0A-8DF8-5D940FFB6423}" type="pres">
      <dgm:prSet presAssocID="{D1F51CB3-AC73-47ED-A0AC-46AE1E82FB0C}" presName="compNode" presStyleCnt="0"/>
      <dgm:spPr/>
    </dgm:pt>
    <dgm:pt modelId="{24826407-9646-4153-A5D4-61A4097DFDED}" type="pres">
      <dgm:prSet presAssocID="{D1F51CB3-AC73-47ED-A0AC-46AE1E82FB0C}" presName="bgRect" presStyleLbl="bgShp" presStyleIdx="0" presStyleCnt="6"/>
      <dgm:spPr/>
    </dgm:pt>
    <dgm:pt modelId="{424140A2-3B36-4360-8071-CD10473284B2}" type="pres">
      <dgm:prSet presAssocID="{D1F51CB3-AC73-47ED-A0AC-46AE1E82FB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5ACFC5A-EF9A-4989-A39F-6C383C9E655E}" type="pres">
      <dgm:prSet presAssocID="{D1F51CB3-AC73-47ED-A0AC-46AE1E82FB0C}" presName="spaceRect" presStyleCnt="0"/>
      <dgm:spPr/>
    </dgm:pt>
    <dgm:pt modelId="{A5B7F53E-ED3C-4DC8-95A6-31A1526DD2C2}" type="pres">
      <dgm:prSet presAssocID="{D1F51CB3-AC73-47ED-A0AC-46AE1E82FB0C}" presName="parTx" presStyleLbl="revTx" presStyleIdx="0" presStyleCnt="6">
        <dgm:presLayoutVars>
          <dgm:chMax val="0"/>
          <dgm:chPref val="0"/>
        </dgm:presLayoutVars>
      </dgm:prSet>
      <dgm:spPr/>
    </dgm:pt>
    <dgm:pt modelId="{827560AE-09CD-4BFA-A0C3-F56599C5FB87}" type="pres">
      <dgm:prSet presAssocID="{4DD3D41D-C47F-4D03-B3D6-3C24F110BE82}" presName="sibTrans" presStyleCnt="0"/>
      <dgm:spPr/>
    </dgm:pt>
    <dgm:pt modelId="{6C4D9A33-8723-400E-9459-7D3C2C97129B}" type="pres">
      <dgm:prSet presAssocID="{26EC9CB6-F0CD-4EB5-8822-8E21FF923594}" presName="compNode" presStyleCnt="0"/>
      <dgm:spPr/>
    </dgm:pt>
    <dgm:pt modelId="{EE6668A9-C45C-43BF-A66C-86416D897AE0}" type="pres">
      <dgm:prSet presAssocID="{26EC9CB6-F0CD-4EB5-8822-8E21FF923594}" presName="bgRect" presStyleLbl="bgShp" presStyleIdx="1" presStyleCnt="6"/>
      <dgm:spPr/>
    </dgm:pt>
    <dgm:pt modelId="{19E8C30D-4FF8-4E17-BA24-683E9BC78CBA}" type="pres">
      <dgm:prSet presAssocID="{26EC9CB6-F0CD-4EB5-8822-8E21FF92359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6077FB7-5579-4465-B459-529CE36FA0B3}" type="pres">
      <dgm:prSet presAssocID="{26EC9CB6-F0CD-4EB5-8822-8E21FF923594}" presName="spaceRect" presStyleCnt="0"/>
      <dgm:spPr/>
    </dgm:pt>
    <dgm:pt modelId="{701E22E4-2E72-48A1-A892-CEAA354DA836}" type="pres">
      <dgm:prSet presAssocID="{26EC9CB6-F0CD-4EB5-8822-8E21FF923594}" presName="parTx" presStyleLbl="revTx" presStyleIdx="1" presStyleCnt="6">
        <dgm:presLayoutVars>
          <dgm:chMax val="0"/>
          <dgm:chPref val="0"/>
        </dgm:presLayoutVars>
      </dgm:prSet>
      <dgm:spPr/>
    </dgm:pt>
    <dgm:pt modelId="{18D06DA3-CC90-42F3-BEF3-ABB50A20450C}" type="pres">
      <dgm:prSet presAssocID="{222F60D3-9730-4E9D-9E9C-6B9647CBD2DE}" presName="sibTrans" presStyleCnt="0"/>
      <dgm:spPr/>
    </dgm:pt>
    <dgm:pt modelId="{8652A353-E20C-40EB-95AA-9A233BBD7D81}" type="pres">
      <dgm:prSet presAssocID="{EB5D0B59-D29B-4C8B-8BED-C5B3E3BCAED5}" presName="compNode" presStyleCnt="0"/>
      <dgm:spPr/>
    </dgm:pt>
    <dgm:pt modelId="{F7382446-33AC-457D-8BDC-86E3C7EF67DC}" type="pres">
      <dgm:prSet presAssocID="{EB5D0B59-D29B-4C8B-8BED-C5B3E3BCAED5}" presName="bgRect" presStyleLbl="bgShp" presStyleIdx="2" presStyleCnt="6"/>
      <dgm:spPr/>
    </dgm:pt>
    <dgm:pt modelId="{CB7AF349-2111-4320-89E5-B4ACC2594B00}" type="pres">
      <dgm:prSet presAssocID="{EB5D0B59-D29B-4C8B-8BED-C5B3E3BCAE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F2ABBC-F2FB-4015-B9B5-2BFCD899CD05}" type="pres">
      <dgm:prSet presAssocID="{EB5D0B59-D29B-4C8B-8BED-C5B3E3BCAED5}" presName="spaceRect" presStyleCnt="0"/>
      <dgm:spPr/>
    </dgm:pt>
    <dgm:pt modelId="{F7D55BC1-06F7-4A5D-B116-20C4BA38EB24}" type="pres">
      <dgm:prSet presAssocID="{EB5D0B59-D29B-4C8B-8BED-C5B3E3BCAED5}" presName="parTx" presStyleLbl="revTx" presStyleIdx="2" presStyleCnt="6">
        <dgm:presLayoutVars>
          <dgm:chMax val="0"/>
          <dgm:chPref val="0"/>
        </dgm:presLayoutVars>
      </dgm:prSet>
      <dgm:spPr/>
    </dgm:pt>
    <dgm:pt modelId="{7145678E-803B-48A2-9675-FFABE0FF65F0}" type="pres">
      <dgm:prSet presAssocID="{576E8ED9-D169-4C94-8990-D9EA3E617FD4}" presName="sibTrans" presStyleCnt="0"/>
      <dgm:spPr/>
    </dgm:pt>
    <dgm:pt modelId="{356B33FB-1BCE-42B0-8085-D4DB01B2145E}" type="pres">
      <dgm:prSet presAssocID="{5BB47FDB-377A-4F76-8BFC-EEB557706317}" presName="compNode" presStyleCnt="0"/>
      <dgm:spPr/>
    </dgm:pt>
    <dgm:pt modelId="{B5AF4B19-0783-46D1-B8D5-1D565F1F4F58}" type="pres">
      <dgm:prSet presAssocID="{5BB47FDB-377A-4F76-8BFC-EEB557706317}" presName="bgRect" presStyleLbl="bgShp" presStyleIdx="3" presStyleCnt="6"/>
      <dgm:spPr/>
    </dgm:pt>
    <dgm:pt modelId="{7E04C25B-D5B1-4ECB-B880-E10816DD64D1}" type="pres">
      <dgm:prSet presAssocID="{5BB47FDB-377A-4F76-8BFC-EEB5577063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ED32249-A819-435F-9493-D6081470BA11}" type="pres">
      <dgm:prSet presAssocID="{5BB47FDB-377A-4F76-8BFC-EEB557706317}" presName="spaceRect" presStyleCnt="0"/>
      <dgm:spPr/>
    </dgm:pt>
    <dgm:pt modelId="{0EA1B292-FF70-4A97-95C4-4E14ADFE22A6}" type="pres">
      <dgm:prSet presAssocID="{5BB47FDB-377A-4F76-8BFC-EEB557706317}" presName="parTx" presStyleLbl="revTx" presStyleIdx="3" presStyleCnt="6">
        <dgm:presLayoutVars>
          <dgm:chMax val="0"/>
          <dgm:chPref val="0"/>
        </dgm:presLayoutVars>
      </dgm:prSet>
      <dgm:spPr/>
    </dgm:pt>
    <dgm:pt modelId="{C1CCD06A-D7BF-486A-9465-E65D7B1357D6}" type="pres">
      <dgm:prSet presAssocID="{AB4A329B-265B-4D64-A1C0-2AE1E33BC686}" presName="sibTrans" presStyleCnt="0"/>
      <dgm:spPr/>
    </dgm:pt>
    <dgm:pt modelId="{9DD4B082-563F-43C7-8D4F-9E7252178D5D}" type="pres">
      <dgm:prSet presAssocID="{7C0EA1EA-02DE-4044-82A4-08D745E0CA28}" presName="compNode" presStyleCnt="0"/>
      <dgm:spPr/>
    </dgm:pt>
    <dgm:pt modelId="{4671C7F3-229F-4498-A1FD-C9A377EAEA4A}" type="pres">
      <dgm:prSet presAssocID="{7C0EA1EA-02DE-4044-82A4-08D745E0CA28}" presName="bgRect" presStyleLbl="bgShp" presStyleIdx="4" presStyleCnt="6"/>
      <dgm:spPr/>
    </dgm:pt>
    <dgm:pt modelId="{1DBE4978-D1CC-47EF-AAFF-943B11D90AD7}" type="pres">
      <dgm:prSet presAssocID="{7C0EA1EA-02DE-4044-82A4-08D745E0CA2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4D8FB02-0514-4CCB-BA55-EAAC89660247}" type="pres">
      <dgm:prSet presAssocID="{7C0EA1EA-02DE-4044-82A4-08D745E0CA28}" presName="spaceRect" presStyleCnt="0"/>
      <dgm:spPr/>
    </dgm:pt>
    <dgm:pt modelId="{82E57F09-97A1-41C6-9E6E-C240ED64EBBC}" type="pres">
      <dgm:prSet presAssocID="{7C0EA1EA-02DE-4044-82A4-08D745E0CA28}" presName="parTx" presStyleLbl="revTx" presStyleIdx="4" presStyleCnt="6">
        <dgm:presLayoutVars>
          <dgm:chMax val="0"/>
          <dgm:chPref val="0"/>
        </dgm:presLayoutVars>
      </dgm:prSet>
      <dgm:spPr/>
    </dgm:pt>
    <dgm:pt modelId="{9F0CCAD5-B162-4F28-BAE0-411D04323D41}" type="pres">
      <dgm:prSet presAssocID="{9DFEF5AD-416A-455C-8E76-6EDED7548227}" presName="sibTrans" presStyleCnt="0"/>
      <dgm:spPr/>
    </dgm:pt>
    <dgm:pt modelId="{E7AD26BB-4EA8-469E-A5A5-42BE13A337E8}" type="pres">
      <dgm:prSet presAssocID="{9679E5B7-3535-4492-AC25-03A78876C936}" presName="compNode" presStyleCnt="0"/>
      <dgm:spPr/>
    </dgm:pt>
    <dgm:pt modelId="{B2EA527C-BAD0-4C6F-9BF6-0B44DC63D444}" type="pres">
      <dgm:prSet presAssocID="{9679E5B7-3535-4492-AC25-03A78876C936}" presName="bgRect" presStyleLbl="bgShp" presStyleIdx="5" presStyleCnt="6"/>
      <dgm:spPr/>
    </dgm:pt>
    <dgm:pt modelId="{1A370BD0-D2BE-475E-96AB-C0E25A23E448}" type="pres">
      <dgm:prSet presAssocID="{9679E5B7-3535-4492-AC25-03A78876C9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17710C2-A8A6-4FFB-B6BD-0568779D8352}" type="pres">
      <dgm:prSet presAssocID="{9679E5B7-3535-4492-AC25-03A78876C936}" presName="spaceRect" presStyleCnt="0"/>
      <dgm:spPr/>
    </dgm:pt>
    <dgm:pt modelId="{E1C4695A-2A51-42C9-9F6B-06CC7025EFC1}" type="pres">
      <dgm:prSet presAssocID="{9679E5B7-3535-4492-AC25-03A78876C93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62AF61D-32F7-4A1E-B9AC-78555CF61F77}" srcId="{D35E601C-99B0-4A9B-9B13-E28F6CCDA501}" destId="{D1F51CB3-AC73-47ED-A0AC-46AE1E82FB0C}" srcOrd="0" destOrd="0" parTransId="{1D7D367B-A551-4FEB-853E-8BF35188F923}" sibTransId="{4DD3D41D-C47F-4D03-B3D6-3C24F110BE82}"/>
    <dgm:cxn modelId="{E4E77930-02DC-4309-ADE4-A56013F3B23F}" type="presOf" srcId="{26EC9CB6-F0CD-4EB5-8822-8E21FF923594}" destId="{701E22E4-2E72-48A1-A892-CEAA354DA836}" srcOrd="0" destOrd="0" presId="urn:microsoft.com/office/officeart/2018/2/layout/IconVerticalSolidList"/>
    <dgm:cxn modelId="{F69D8438-E827-4FF4-9D9F-F258A1B86BAB}" srcId="{D35E601C-99B0-4A9B-9B13-E28F6CCDA501}" destId="{9679E5B7-3535-4492-AC25-03A78876C936}" srcOrd="5" destOrd="0" parTransId="{BAD23CF2-852D-4F7D-BEE0-F6433E283885}" sibTransId="{5ECB330E-F20F-4BB6-91E1-3D84CACC5186}"/>
    <dgm:cxn modelId="{C2217686-43B3-4AC3-970F-590FF846CEE4}" type="presOf" srcId="{EB5D0B59-D29B-4C8B-8BED-C5B3E3BCAED5}" destId="{F7D55BC1-06F7-4A5D-B116-20C4BA38EB24}" srcOrd="0" destOrd="0" presId="urn:microsoft.com/office/officeart/2018/2/layout/IconVerticalSolidList"/>
    <dgm:cxn modelId="{131DD789-5A31-4A12-AFB7-B04B8A7E7D5B}" srcId="{D35E601C-99B0-4A9B-9B13-E28F6CCDA501}" destId="{5BB47FDB-377A-4F76-8BFC-EEB557706317}" srcOrd="3" destOrd="0" parTransId="{FFB5CE85-67D2-47E5-A98A-2C909520451F}" sibTransId="{AB4A329B-265B-4D64-A1C0-2AE1E33BC686}"/>
    <dgm:cxn modelId="{C685C18F-67E3-4375-A03E-1D43BC2F39C9}" srcId="{D35E601C-99B0-4A9B-9B13-E28F6CCDA501}" destId="{26EC9CB6-F0CD-4EB5-8822-8E21FF923594}" srcOrd="1" destOrd="0" parTransId="{ABFFFEB1-8FDF-446D-AE16-6010594632D6}" sibTransId="{222F60D3-9730-4E9D-9E9C-6B9647CBD2DE}"/>
    <dgm:cxn modelId="{F99F789E-6952-4669-AE9E-35D6594ACC5F}" srcId="{D35E601C-99B0-4A9B-9B13-E28F6CCDA501}" destId="{7C0EA1EA-02DE-4044-82A4-08D745E0CA28}" srcOrd="4" destOrd="0" parTransId="{744F7B7C-E642-4D3E-8CB3-3F34AB812637}" sibTransId="{9DFEF5AD-416A-455C-8E76-6EDED7548227}"/>
    <dgm:cxn modelId="{38EC74C1-9882-4B62-8F97-A494BED0D91B}" type="presOf" srcId="{5BB47FDB-377A-4F76-8BFC-EEB557706317}" destId="{0EA1B292-FF70-4A97-95C4-4E14ADFE22A6}" srcOrd="0" destOrd="0" presId="urn:microsoft.com/office/officeart/2018/2/layout/IconVerticalSolidList"/>
    <dgm:cxn modelId="{57B5D2C8-40E4-4BD4-B012-E4897FCDA0C7}" type="presOf" srcId="{D1F51CB3-AC73-47ED-A0AC-46AE1E82FB0C}" destId="{A5B7F53E-ED3C-4DC8-95A6-31A1526DD2C2}" srcOrd="0" destOrd="0" presId="urn:microsoft.com/office/officeart/2018/2/layout/IconVerticalSolidList"/>
    <dgm:cxn modelId="{A8A542F0-2CB3-4DA7-B0BF-054B06B139E0}" type="presOf" srcId="{7C0EA1EA-02DE-4044-82A4-08D745E0CA28}" destId="{82E57F09-97A1-41C6-9E6E-C240ED64EBBC}" srcOrd="0" destOrd="0" presId="urn:microsoft.com/office/officeart/2018/2/layout/IconVerticalSolidList"/>
    <dgm:cxn modelId="{BCC771F9-00FB-4DE3-B596-F7D07EE36D85}" type="presOf" srcId="{9679E5B7-3535-4492-AC25-03A78876C936}" destId="{E1C4695A-2A51-42C9-9F6B-06CC7025EFC1}" srcOrd="0" destOrd="0" presId="urn:microsoft.com/office/officeart/2018/2/layout/IconVerticalSolidList"/>
    <dgm:cxn modelId="{BADB35FA-E083-46F3-AE03-9A1F14892944}" type="presOf" srcId="{D35E601C-99B0-4A9B-9B13-E28F6CCDA501}" destId="{4E213103-A703-4FED-A2FE-C394E6B93857}" srcOrd="0" destOrd="0" presId="urn:microsoft.com/office/officeart/2018/2/layout/IconVerticalSolidList"/>
    <dgm:cxn modelId="{E70856FF-D801-4BAE-8FE2-A38F4D065D41}" srcId="{D35E601C-99B0-4A9B-9B13-E28F6CCDA501}" destId="{EB5D0B59-D29B-4C8B-8BED-C5B3E3BCAED5}" srcOrd="2" destOrd="0" parTransId="{F3139171-B78E-4864-A684-277FF6DB2118}" sibTransId="{576E8ED9-D169-4C94-8990-D9EA3E617FD4}"/>
    <dgm:cxn modelId="{040CD7C9-A612-45FD-9029-A5C0B9AC5EA0}" type="presParOf" srcId="{4E213103-A703-4FED-A2FE-C394E6B93857}" destId="{C9993C3A-F7EA-4E0A-8DF8-5D940FFB6423}" srcOrd="0" destOrd="0" presId="urn:microsoft.com/office/officeart/2018/2/layout/IconVerticalSolidList"/>
    <dgm:cxn modelId="{1D7D9C8D-1CE0-4792-9914-6D19B48E2488}" type="presParOf" srcId="{C9993C3A-F7EA-4E0A-8DF8-5D940FFB6423}" destId="{24826407-9646-4153-A5D4-61A4097DFDED}" srcOrd="0" destOrd="0" presId="urn:microsoft.com/office/officeart/2018/2/layout/IconVerticalSolidList"/>
    <dgm:cxn modelId="{0907EBFA-59BA-402C-AB87-DC6971F9BFA0}" type="presParOf" srcId="{C9993C3A-F7EA-4E0A-8DF8-5D940FFB6423}" destId="{424140A2-3B36-4360-8071-CD10473284B2}" srcOrd="1" destOrd="0" presId="urn:microsoft.com/office/officeart/2018/2/layout/IconVerticalSolidList"/>
    <dgm:cxn modelId="{FDA7C224-4AB9-45D4-86E7-7D4E3399B717}" type="presParOf" srcId="{C9993C3A-F7EA-4E0A-8DF8-5D940FFB6423}" destId="{85ACFC5A-EF9A-4989-A39F-6C383C9E655E}" srcOrd="2" destOrd="0" presId="urn:microsoft.com/office/officeart/2018/2/layout/IconVerticalSolidList"/>
    <dgm:cxn modelId="{F0E5C14E-C9C4-4081-B5CA-E2D6F131767C}" type="presParOf" srcId="{C9993C3A-F7EA-4E0A-8DF8-5D940FFB6423}" destId="{A5B7F53E-ED3C-4DC8-95A6-31A1526DD2C2}" srcOrd="3" destOrd="0" presId="urn:microsoft.com/office/officeart/2018/2/layout/IconVerticalSolidList"/>
    <dgm:cxn modelId="{4D0841B0-7E93-4490-9A90-4014D573197C}" type="presParOf" srcId="{4E213103-A703-4FED-A2FE-C394E6B93857}" destId="{827560AE-09CD-4BFA-A0C3-F56599C5FB87}" srcOrd="1" destOrd="0" presId="urn:microsoft.com/office/officeart/2018/2/layout/IconVerticalSolidList"/>
    <dgm:cxn modelId="{E149C40D-25E9-410E-B14A-0E35306ED9E7}" type="presParOf" srcId="{4E213103-A703-4FED-A2FE-C394E6B93857}" destId="{6C4D9A33-8723-400E-9459-7D3C2C97129B}" srcOrd="2" destOrd="0" presId="urn:microsoft.com/office/officeart/2018/2/layout/IconVerticalSolidList"/>
    <dgm:cxn modelId="{9393ED49-13F7-4374-8219-657A8065FFE7}" type="presParOf" srcId="{6C4D9A33-8723-400E-9459-7D3C2C97129B}" destId="{EE6668A9-C45C-43BF-A66C-86416D897AE0}" srcOrd="0" destOrd="0" presId="urn:microsoft.com/office/officeart/2018/2/layout/IconVerticalSolidList"/>
    <dgm:cxn modelId="{BFB81FA3-72E7-4DED-A2E0-AF0DF8DBC3A8}" type="presParOf" srcId="{6C4D9A33-8723-400E-9459-7D3C2C97129B}" destId="{19E8C30D-4FF8-4E17-BA24-683E9BC78CBA}" srcOrd="1" destOrd="0" presId="urn:microsoft.com/office/officeart/2018/2/layout/IconVerticalSolidList"/>
    <dgm:cxn modelId="{DDE9C5C6-982A-4306-95D5-37E360F08008}" type="presParOf" srcId="{6C4D9A33-8723-400E-9459-7D3C2C97129B}" destId="{96077FB7-5579-4465-B459-529CE36FA0B3}" srcOrd="2" destOrd="0" presId="urn:microsoft.com/office/officeart/2018/2/layout/IconVerticalSolidList"/>
    <dgm:cxn modelId="{853647E0-D33B-4209-B8D4-071422D0FF1D}" type="presParOf" srcId="{6C4D9A33-8723-400E-9459-7D3C2C97129B}" destId="{701E22E4-2E72-48A1-A892-CEAA354DA836}" srcOrd="3" destOrd="0" presId="urn:microsoft.com/office/officeart/2018/2/layout/IconVerticalSolidList"/>
    <dgm:cxn modelId="{F2913245-C68F-43B7-A0B5-5A1AD6E7B229}" type="presParOf" srcId="{4E213103-A703-4FED-A2FE-C394E6B93857}" destId="{18D06DA3-CC90-42F3-BEF3-ABB50A20450C}" srcOrd="3" destOrd="0" presId="urn:microsoft.com/office/officeart/2018/2/layout/IconVerticalSolidList"/>
    <dgm:cxn modelId="{2FF02CD4-FDB0-4F3A-82CF-FBE87C786F7C}" type="presParOf" srcId="{4E213103-A703-4FED-A2FE-C394E6B93857}" destId="{8652A353-E20C-40EB-95AA-9A233BBD7D81}" srcOrd="4" destOrd="0" presId="urn:microsoft.com/office/officeart/2018/2/layout/IconVerticalSolidList"/>
    <dgm:cxn modelId="{EE220D74-0C81-4531-8912-1E90B402FA93}" type="presParOf" srcId="{8652A353-E20C-40EB-95AA-9A233BBD7D81}" destId="{F7382446-33AC-457D-8BDC-86E3C7EF67DC}" srcOrd="0" destOrd="0" presId="urn:microsoft.com/office/officeart/2018/2/layout/IconVerticalSolidList"/>
    <dgm:cxn modelId="{2EBDD6C6-6EF1-43FD-ADA9-DB00CDC254D1}" type="presParOf" srcId="{8652A353-E20C-40EB-95AA-9A233BBD7D81}" destId="{CB7AF349-2111-4320-89E5-B4ACC2594B00}" srcOrd="1" destOrd="0" presId="urn:microsoft.com/office/officeart/2018/2/layout/IconVerticalSolidList"/>
    <dgm:cxn modelId="{EEEAFE03-6699-4CF0-8EA0-EFAF5FDADE55}" type="presParOf" srcId="{8652A353-E20C-40EB-95AA-9A233BBD7D81}" destId="{EFF2ABBC-F2FB-4015-B9B5-2BFCD899CD05}" srcOrd="2" destOrd="0" presId="urn:microsoft.com/office/officeart/2018/2/layout/IconVerticalSolidList"/>
    <dgm:cxn modelId="{4DE49502-601C-43BA-B270-25CA047E1283}" type="presParOf" srcId="{8652A353-E20C-40EB-95AA-9A233BBD7D81}" destId="{F7D55BC1-06F7-4A5D-B116-20C4BA38EB24}" srcOrd="3" destOrd="0" presId="urn:microsoft.com/office/officeart/2018/2/layout/IconVerticalSolidList"/>
    <dgm:cxn modelId="{7C33D92B-8AB8-42B0-A140-3832C44F9B14}" type="presParOf" srcId="{4E213103-A703-4FED-A2FE-C394E6B93857}" destId="{7145678E-803B-48A2-9675-FFABE0FF65F0}" srcOrd="5" destOrd="0" presId="urn:microsoft.com/office/officeart/2018/2/layout/IconVerticalSolidList"/>
    <dgm:cxn modelId="{D15BB78B-76A1-4B30-864C-F39148EBBA78}" type="presParOf" srcId="{4E213103-A703-4FED-A2FE-C394E6B93857}" destId="{356B33FB-1BCE-42B0-8085-D4DB01B2145E}" srcOrd="6" destOrd="0" presId="urn:microsoft.com/office/officeart/2018/2/layout/IconVerticalSolidList"/>
    <dgm:cxn modelId="{B3B46A16-1A76-4EF5-B5EF-0050B51EAC82}" type="presParOf" srcId="{356B33FB-1BCE-42B0-8085-D4DB01B2145E}" destId="{B5AF4B19-0783-46D1-B8D5-1D565F1F4F58}" srcOrd="0" destOrd="0" presId="urn:microsoft.com/office/officeart/2018/2/layout/IconVerticalSolidList"/>
    <dgm:cxn modelId="{16DE36FB-4329-41DC-ABAC-286B198AE6E0}" type="presParOf" srcId="{356B33FB-1BCE-42B0-8085-D4DB01B2145E}" destId="{7E04C25B-D5B1-4ECB-B880-E10816DD64D1}" srcOrd="1" destOrd="0" presId="urn:microsoft.com/office/officeart/2018/2/layout/IconVerticalSolidList"/>
    <dgm:cxn modelId="{0AE3789B-852C-48B1-89BB-95978DA8F5E7}" type="presParOf" srcId="{356B33FB-1BCE-42B0-8085-D4DB01B2145E}" destId="{3ED32249-A819-435F-9493-D6081470BA11}" srcOrd="2" destOrd="0" presId="urn:microsoft.com/office/officeart/2018/2/layout/IconVerticalSolidList"/>
    <dgm:cxn modelId="{77309161-D6C5-40B8-9F61-9BDC2E6CA0CC}" type="presParOf" srcId="{356B33FB-1BCE-42B0-8085-D4DB01B2145E}" destId="{0EA1B292-FF70-4A97-95C4-4E14ADFE22A6}" srcOrd="3" destOrd="0" presId="urn:microsoft.com/office/officeart/2018/2/layout/IconVerticalSolidList"/>
    <dgm:cxn modelId="{012F7649-0974-4636-B736-882261331D80}" type="presParOf" srcId="{4E213103-A703-4FED-A2FE-C394E6B93857}" destId="{C1CCD06A-D7BF-486A-9465-E65D7B1357D6}" srcOrd="7" destOrd="0" presId="urn:microsoft.com/office/officeart/2018/2/layout/IconVerticalSolidList"/>
    <dgm:cxn modelId="{7C1FA3DB-66EC-4AA8-B0AA-7EC344D1D425}" type="presParOf" srcId="{4E213103-A703-4FED-A2FE-C394E6B93857}" destId="{9DD4B082-563F-43C7-8D4F-9E7252178D5D}" srcOrd="8" destOrd="0" presId="urn:microsoft.com/office/officeart/2018/2/layout/IconVerticalSolidList"/>
    <dgm:cxn modelId="{6D15ABA5-6FAD-45D9-A930-E5BAB1567ECE}" type="presParOf" srcId="{9DD4B082-563F-43C7-8D4F-9E7252178D5D}" destId="{4671C7F3-229F-4498-A1FD-C9A377EAEA4A}" srcOrd="0" destOrd="0" presId="urn:microsoft.com/office/officeart/2018/2/layout/IconVerticalSolidList"/>
    <dgm:cxn modelId="{C822F025-B22C-4FEC-B2B3-117B792F9FDF}" type="presParOf" srcId="{9DD4B082-563F-43C7-8D4F-9E7252178D5D}" destId="{1DBE4978-D1CC-47EF-AAFF-943B11D90AD7}" srcOrd="1" destOrd="0" presId="urn:microsoft.com/office/officeart/2018/2/layout/IconVerticalSolidList"/>
    <dgm:cxn modelId="{C11FB57B-4607-4B13-8DEB-802AA548A3A4}" type="presParOf" srcId="{9DD4B082-563F-43C7-8D4F-9E7252178D5D}" destId="{34D8FB02-0514-4CCB-BA55-EAAC89660247}" srcOrd="2" destOrd="0" presId="urn:microsoft.com/office/officeart/2018/2/layout/IconVerticalSolidList"/>
    <dgm:cxn modelId="{0CB4BB8C-89CA-4471-9BEB-AE7C69DDA2C0}" type="presParOf" srcId="{9DD4B082-563F-43C7-8D4F-9E7252178D5D}" destId="{82E57F09-97A1-41C6-9E6E-C240ED64EBBC}" srcOrd="3" destOrd="0" presId="urn:microsoft.com/office/officeart/2018/2/layout/IconVerticalSolidList"/>
    <dgm:cxn modelId="{03F7BBEE-38DC-4710-99C0-0AEE934A6007}" type="presParOf" srcId="{4E213103-A703-4FED-A2FE-C394E6B93857}" destId="{9F0CCAD5-B162-4F28-BAE0-411D04323D41}" srcOrd="9" destOrd="0" presId="urn:microsoft.com/office/officeart/2018/2/layout/IconVerticalSolidList"/>
    <dgm:cxn modelId="{291433A5-C5A2-45C3-8C9B-794DF4821FE4}" type="presParOf" srcId="{4E213103-A703-4FED-A2FE-C394E6B93857}" destId="{E7AD26BB-4EA8-469E-A5A5-42BE13A337E8}" srcOrd="10" destOrd="0" presId="urn:microsoft.com/office/officeart/2018/2/layout/IconVerticalSolidList"/>
    <dgm:cxn modelId="{FC3EEEFD-7DA9-4203-B639-1487685ED267}" type="presParOf" srcId="{E7AD26BB-4EA8-469E-A5A5-42BE13A337E8}" destId="{B2EA527C-BAD0-4C6F-9BF6-0B44DC63D444}" srcOrd="0" destOrd="0" presId="urn:microsoft.com/office/officeart/2018/2/layout/IconVerticalSolidList"/>
    <dgm:cxn modelId="{76425D7B-7374-494F-BA77-B2866BCF40B2}" type="presParOf" srcId="{E7AD26BB-4EA8-469E-A5A5-42BE13A337E8}" destId="{1A370BD0-D2BE-475E-96AB-C0E25A23E448}" srcOrd="1" destOrd="0" presId="urn:microsoft.com/office/officeart/2018/2/layout/IconVerticalSolidList"/>
    <dgm:cxn modelId="{4CDE8302-F1E1-4C27-BD2A-14F89E7273B9}" type="presParOf" srcId="{E7AD26BB-4EA8-469E-A5A5-42BE13A337E8}" destId="{D17710C2-A8A6-4FFB-B6BD-0568779D8352}" srcOrd="2" destOrd="0" presId="urn:microsoft.com/office/officeart/2018/2/layout/IconVerticalSolidList"/>
    <dgm:cxn modelId="{8FB71387-163B-491E-A0CA-262A194AB85D}" type="presParOf" srcId="{E7AD26BB-4EA8-469E-A5A5-42BE13A337E8}" destId="{E1C4695A-2A51-42C9-9F6B-06CC7025EF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C1B31-FF32-4BBF-A213-5049B7C62F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C35907-E547-4B8F-ABE8-490FAA48099E}">
      <dgm:prSet/>
      <dgm:spPr/>
      <dgm:t>
        <a:bodyPr/>
        <a:lstStyle/>
        <a:p>
          <a:r>
            <a:rPr lang="nl-NL" dirty="0"/>
            <a:t>Projectvoorbereiding -&gt; PBS naar user </a:t>
          </a:r>
          <a:r>
            <a:rPr lang="nl-NL" dirty="0" err="1"/>
            <a:t>stories</a:t>
          </a:r>
          <a:r>
            <a:rPr lang="nl-NL" dirty="0"/>
            <a:t> </a:t>
          </a:r>
          <a:r>
            <a:rPr lang="nl-NL" dirty="0" err="1"/>
            <a:t>Jira</a:t>
          </a:r>
          <a:endParaRPr lang="en-US" dirty="0"/>
        </a:p>
      </dgm:t>
    </dgm:pt>
    <dgm:pt modelId="{1BAFC9DA-9F79-488C-9BD6-F2E0550693D9}" type="parTrans" cxnId="{F6461609-21A1-4F89-BEEA-56A310521D13}">
      <dgm:prSet/>
      <dgm:spPr/>
      <dgm:t>
        <a:bodyPr/>
        <a:lstStyle/>
        <a:p>
          <a:endParaRPr lang="en-US"/>
        </a:p>
      </dgm:t>
    </dgm:pt>
    <dgm:pt modelId="{7AA71E78-A1C8-4CA9-86CF-0A47A8CBAF3D}" type="sibTrans" cxnId="{F6461609-21A1-4F89-BEEA-56A310521D13}">
      <dgm:prSet/>
      <dgm:spPr/>
      <dgm:t>
        <a:bodyPr/>
        <a:lstStyle/>
        <a:p>
          <a:endParaRPr lang="en-US"/>
        </a:p>
      </dgm:t>
    </dgm:pt>
    <dgm:pt modelId="{4F5617AF-DC60-4057-A557-26D556D325B7}">
      <dgm:prSet/>
      <dgm:spPr/>
      <dgm:t>
        <a:bodyPr/>
        <a:lstStyle/>
        <a:p>
          <a:r>
            <a:rPr lang="nl-NL"/>
            <a:t>Projectuitvoering -&gt; Proof of concept zoals beschreven door CEO</a:t>
          </a:r>
          <a:endParaRPr lang="en-US"/>
        </a:p>
      </dgm:t>
    </dgm:pt>
    <dgm:pt modelId="{E6B9F33E-2D53-4DB3-9A71-CE84A4A0EE99}" type="parTrans" cxnId="{C0D9D83D-81D4-4651-93A3-FAC0BF53B846}">
      <dgm:prSet/>
      <dgm:spPr/>
      <dgm:t>
        <a:bodyPr/>
        <a:lstStyle/>
        <a:p>
          <a:endParaRPr lang="en-US"/>
        </a:p>
      </dgm:t>
    </dgm:pt>
    <dgm:pt modelId="{E96972B5-DC89-48CB-98A6-3367349B8E07}" type="sibTrans" cxnId="{C0D9D83D-81D4-4651-93A3-FAC0BF53B846}">
      <dgm:prSet/>
      <dgm:spPr/>
      <dgm:t>
        <a:bodyPr/>
        <a:lstStyle/>
        <a:p>
          <a:endParaRPr lang="en-US"/>
        </a:p>
      </dgm:t>
    </dgm:pt>
    <dgm:pt modelId="{3C4DCDDA-EC3F-475D-B385-5CFFDF792A7E}">
      <dgm:prSet/>
      <dgm:spPr/>
      <dgm:t>
        <a:bodyPr/>
        <a:lstStyle/>
        <a:p>
          <a:r>
            <a:rPr lang="nl-NL" dirty="0"/>
            <a:t>Afrondingsfase -&gt; Evaluatie van project en eindresultaat</a:t>
          </a:r>
          <a:endParaRPr lang="en-US" dirty="0"/>
        </a:p>
      </dgm:t>
    </dgm:pt>
    <dgm:pt modelId="{E38BA690-ED76-4241-B106-D5BEC96DCA1F}" type="parTrans" cxnId="{D2FA15A9-7A7D-407C-A519-5423CB9D50C2}">
      <dgm:prSet/>
      <dgm:spPr/>
      <dgm:t>
        <a:bodyPr/>
        <a:lstStyle/>
        <a:p>
          <a:endParaRPr lang="en-US"/>
        </a:p>
      </dgm:t>
    </dgm:pt>
    <dgm:pt modelId="{CECCA2EC-2756-43AC-9E34-211581CD2CA9}" type="sibTrans" cxnId="{D2FA15A9-7A7D-407C-A519-5423CB9D50C2}">
      <dgm:prSet/>
      <dgm:spPr/>
      <dgm:t>
        <a:bodyPr/>
        <a:lstStyle/>
        <a:p>
          <a:endParaRPr lang="en-US"/>
        </a:p>
      </dgm:t>
    </dgm:pt>
    <dgm:pt modelId="{337EDD50-A728-4F38-9FAB-C4AB8C719225}">
      <dgm:prSet/>
      <dgm:spPr/>
      <dgm:t>
        <a:bodyPr/>
        <a:lstStyle/>
        <a:p>
          <a:r>
            <a:rPr lang="nl-NL"/>
            <a:t>Kosten vrij laag (alleen salaris stagiair en stagebegeleider)</a:t>
          </a:r>
          <a:endParaRPr lang="en-US"/>
        </a:p>
      </dgm:t>
    </dgm:pt>
    <dgm:pt modelId="{05FEF248-341A-4D67-8215-09CFE3192A88}" type="parTrans" cxnId="{3FB9DD6F-4FB2-434F-942A-C8B33D9F3464}">
      <dgm:prSet/>
      <dgm:spPr/>
      <dgm:t>
        <a:bodyPr/>
        <a:lstStyle/>
        <a:p>
          <a:endParaRPr lang="en-US"/>
        </a:p>
      </dgm:t>
    </dgm:pt>
    <dgm:pt modelId="{CDE2D859-C051-4B56-A5A9-64758A78B381}" type="sibTrans" cxnId="{3FB9DD6F-4FB2-434F-942A-C8B33D9F3464}">
      <dgm:prSet/>
      <dgm:spPr/>
      <dgm:t>
        <a:bodyPr/>
        <a:lstStyle/>
        <a:p>
          <a:endParaRPr lang="en-US"/>
        </a:p>
      </dgm:t>
    </dgm:pt>
    <dgm:pt modelId="{7CE3AB91-F775-4F42-BE1D-140CA6EB0510}" type="pres">
      <dgm:prSet presAssocID="{1CBC1B31-FF32-4BBF-A213-5049B7C62F08}" presName="root" presStyleCnt="0">
        <dgm:presLayoutVars>
          <dgm:dir/>
          <dgm:resizeHandles val="exact"/>
        </dgm:presLayoutVars>
      </dgm:prSet>
      <dgm:spPr/>
    </dgm:pt>
    <dgm:pt modelId="{B47F60AB-1703-4C42-8952-E0DAB835F2F2}" type="pres">
      <dgm:prSet presAssocID="{69C35907-E547-4B8F-ABE8-490FAA48099E}" presName="compNode" presStyleCnt="0"/>
      <dgm:spPr/>
    </dgm:pt>
    <dgm:pt modelId="{29B51E93-2175-4E2F-ABEB-79C3646EA8BA}" type="pres">
      <dgm:prSet presAssocID="{69C35907-E547-4B8F-ABE8-490FAA48099E}" presName="bgRect" presStyleLbl="bgShp" presStyleIdx="0" presStyleCnt="4"/>
      <dgm:spPr/>
    </dgm:pt>
    <dgm:pt modelId="{5E1A608E-65B9-49BE-8396-F9F9F3C07C5A}" type="pres">
      <dgm:prSet presAssocID="{69C35907-E547-4B8F-ABE8-490FAA4809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6A8664D-EB64-43CB-A978-8C055B1C5209}" type="pres">
      <dgm:prSet presAssocID="{69C35907-E547-4B8F-ABE8-490FAA48099E}" presName="spaceRect" presStyleCnt="0"/>
      <dgm:spPr/>
    </dgm:pt>
    <dgm:pt modelId="{BD110FCB-76CE-4E08-BCBB-7C002883965F}" type="pres">
      <dgm:prSet presAssocID="{69C35907-E547-4B8F-ABE8-490FAA48099E}" presName="parTx" presStyleLbl="revTx" presStyleIdx="0" presStyleCnt="4">
        <dgm:presLayoutVars>
          <dgm:chMax val="0"/>
          <dgm:chPref val="0"/>
        </dgm:presLayoutVars>
      </dgm:prSet>
      <dgm:spPr/>
    </dgm:pt>
    <dgm:pt modelId="{469332B5-32E4-4E75-B0B2-2582E8135485}" type="pres">
      <dgm:prSet presAssocID="{7AA71E78-A1C8-4CA9-86CF-0A47A8CBAF3D}" presName="sibTrans" presStyleCnt="0"/>
      <dgm:spPr/>
    </dgm:pt>
    <dgm:pt modelId="{2F89B607-5F70-4A27-8667-48928EFD35A6}" type="pres">
      <dgm:prSet presAssocID="{4F5617AF-DC60-4057-A557-26D556D325B7}" presName="compNode" presStyleCnt="0"/>
      <dgm:spPr/>
    </dgm:pt>
    <dgm:pt modelId="{80176180-3A0B-4882-A356-77846717D393}" type="pres">
      <dgm:prSet presAssocID="{4F5617AF-DC60-4057-A557-26D556D325B7}" presName="bgRect" presStyleLbl="bgShp" presStyleIdx="1" presStyleCnt="4"/>
      <dgm:spPr/>
    </dgm:pt>
    <dgm:pt modelId="{899439BE-5A2B-485B-955D-99A9505524C9}" type="pres">
      <dgm:prSet presAssocID="{4F5617AF-DC60-4057-A557-26D556D325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214BE75-3786-406E-BDDF-BD33596068C1}" type="pres">
      <dgm:prSet presAssocID="{4F5617AF-DC60-4057-A557-26D556D325B7}" presName="spaceRect" presStyleCnt="0"/>
      <dgm:spPr/>
    </dgm:pt>
    <dgm:pt modelId="{299895C2-E9E8-4E52-85EE-72A553E0134B}" type="pres">
      <dgm:prSet presAssocID="{4F5617AF-DC60-4057-A557-26D556D325B7}" presName="parTx" presStyleLbl="revTx" presStyleIdx="1" presStyleCnt="4">
        <dgm:presLayoutVars>
          <dgm:chMax val="0"/>
          <dgm:chPref val="0"/>
        </dgm:presLayoutVars>
      </dgm:prSet>
      <dgm:spPr/>
    </dgm:pt>
    <dgm:pt modelId="{D77C2514-A3B0-4732-90C5-A8678811F440}" type="pres">
      <dgm:prSet presAssocID="{E96972B5-DC89-48CB-98A6-3367349B8E07}" presName="sibTrans" presStyleCnt="0"/>
      <dgm:spPr/>
    </dgm:pt>
    <dgm:pt modelId="{4B35FCED-02DA-41F8-834B-0303A2AA0273}" type="pres">
      <dgm:prSet presAssocID="{3C4DCDDA-EC3F-475D-B385-5CFFDF792A7E}" presName="compNode" presStyleCnt="0"/>
      <dgm:spPr/>
    </dgm:pt>
    <dgm:pt modelId="{483D19A9-3A13-4AFC-8975-EEFB38F93DD5}" type="pres">
      <dgm:prSet presAssocID="{3C4DCDDA-EC3F-475D-B385-5CFFDF792A7E}" presName="bgRect" presStyleLbl="bgShp" presStyleIdx="2" presStyleCnt="4"/>
      <dgm:spPr/>
    </dgm:pt>
    <dgm:pt modelId="{6B69E231-D506-4E09-81D3-B4E1378FBDA0}" type="pres">
      <dgm:prSet presAssocID="{3C4DCDDA-EC3F-475D-B385-5CFFDF792A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BAAF8BA-A6F8-4B07-8AFD-9BF1E4EF9EB4}" type="pres">
      <dgm:prSet presAssocID="{3C4DCDDA-EC3F-475D-B385-5CFFDF792A7E}" presName="spaceRect" presStyleCnt="0"/>
      <dgm:spPr/>
    </dgm:pt>
    <dgm:pt modelId="{9B52385F-E3F6-42A4-86C1-F022A2C80783}" type="pres">
      <dgm:prSet presAssocID="{3C4DCDDA-EC3F-475D-B385-5CFFDF792A7E}" presName="parTx" presStyleLbl="revTx" presStyleIdx="2" presStyleCnt="4">
        <dgm:presLayoutVars>
          <dgm:chMax val="0"/>
          <dgm:chPref val="0"/>
        </dgm:presLayoutVars>
      </dgm:prSet>
      <dgm:spPr/>
    </dgm:pt>
    <dgm:pt modelId="{C859B0C1-A709-4845-B642-5759CFA78FD8}" type="pres">
      <dgm:prSet presAssocID="{CECCA2EC-2756-43AC-9E34-211581CD2CA9}" presName="sibTrans" presStyleCnt="0"/>
      <dgm:spPr/>
    </dgm:pt>
    <dgm:pt modelId="{4FC363A6-C1ED-46AE-931B-FA920140F04E}" type="pres">
      <dgm:prSet presAssocID="{337EDD50-A728-4F38-9FAB-C4AB8C719225}" presName="compNode" presStyleCnt="0"/>
      <dgm:spPr/>
    </dgm:pt>
    <dgm:pt modelId="{EBC31511-4FEF-4E6D-9E56-9369B3FB01A4}" type="pres">
      <dgm:prSet presAssocID="{337EDD50-A728-4F38-9FAB-C4AB8C719225}" presName="bgRect" presStyleLbl="bgShp" presStyleIdx="3" presStyleCnt="4"/>
      <dgm:spPr/>
    </dgm:pt>
    <dgm:pt modelId="{BB121588-1656-4FB9-8E4A-5FAAA45FE7C1}" type="pres">
      <dgm:prSet presAssocID="{337EDD50-A728-4F38-9FAB-C4AB8C7192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E2E5D5E-6CF1-4041-910C-32B64B3334AB}" type="pres">
      <dgm:prSet presAssocID="{337EDD50-A728-4F38-9FAB-C4AB8C719225}" presName="spaceRect" presStyleCnt="0"/>
      <dgm:spPr/>
    </dgm:pt>
    <dgm:pt modelId="{A5B7A3D0-A218-4BAC-A15A-777D636E675B}" type="pres">
      <dgm:prSet presAssocID="{337EDD50-A728-4F38-9FAB-C4AB8C7192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461609-21A1-4F89-BEEA-56A310521D13}" srcId="{1CBC1B31-FF32-4BBF-A213-5049B7C62F08}" destId="{69C35907-E547-4B8F-ABE8-490FAA48099E}" srcOrd="0" destOrd="0" parTransId="{1BAFC9DA-9F79-488C-9BD6-F2E0550693D9}" sibTransId="{7AA71E78-A1C8-4CA9-86CF-0A47A8CBAF3D}"/>
    <dgm:cxn modelId="{0B750335-0018-4210-9A15-4F240DBFDD0F}" type="presOf" srcId="{4F5617AF-DC60-4057-A557-26D556D325B7}" destId="{299895C2-E9E8-4E52-85EE-72A553E0134B}" srcOrd="0" destOrd="0" presId="urn:microsoft.com/office/officeart/2018/2/layout/IconVerticalSolidList"/>
    <dgm:cxn modelId="{C0D9D83D-81D4-4651-93A3-FAC0BF53B846}" srcId="{1CBC1B31-FF32-4BBF-A213-5049B7C62F08}" destId="{4F5617AF-DC60-4057-A557-26D556D325B7}" srcOrd="1" destOrd="0" parTransId="{E6B9F33E-2D53-4DB3-9A71-CE84A4A0EE99}" sibTransId="{E96972B5-DC89-48CB-98A6-3367349B8E07}"/>
    <dgm:cxn modelId="{3FB9DD6F-4FB2-434F-942A-C8B33D9F3464}" srcId="{1CBC1B31-FF32-4BBF-A213-5049B7C62F08}" destId="{337EDD50-A728-4F38-9FAB-C4AB8C719225}" srcOrd="3" destOrd="0" parTransId="{05FEF248-341A-4D67-8215-09CFE3192A88}" sibTransId="{CDE2D859-C051-4B56-A5A9-64758A78B381}"/>
    <dgm:cxn modelId="{01833885-B5F7-4317-BE54-B77E38638C66}" type="presOf" srcId="{1CBC1B31-FF32-4BBF-A213-5049B7C62F08}" destId="{7CE3AB91-F775-4F42-BE1D-140CA6EB0510}" srcOrd="0" destOrd="0" presId="urn:microsoft.com/office/officeart/2018/2/layout/IconVerticalSolidList"/>
    <dgm:cxn modelId="{BE9D388E-B028-47AB-979C-96D17E76828F}" type="presOf" srcId="{69C35907-E547-4B8F-ABE8-490FAA48099E}" destId="{BD110FCB-76CE-4E08-BCBB-7C002883965F}" srcOrd="0" destOrd="0" presId="urn:microsoft.com/office/officeart/2018/2/layout/IconVerticalSolidList"/>
    <dgm:cxn modelId="{D2FA15A9-7A7D-407C-A519-5423CB9D50C2}" srcId="{1CBC1B31-FF32-4BBF-A213-5049B7C62F08}" destId="{3C4DCDDA-EC3F-475D-B385-5CFFDF792A7E}" srcOrd="2" destOrd="0" parTransId="{E38BA690-ED76-4241-B106-D5BEC96DCA1F}" sibTransId="{CECCA2EC-2756-43AC-9E34-211581CD2CA9}"/>
    <dgm:cxn modelId="{CBDD61C9-C4B4-43BD-8813-DD89C5C3B42E}" type="presOf" srcId="{337EDD50-A728-4F38-9FAB-C4AB8C719225}" destId="{A5B7A3D0-A218-4BAC-A15A-777D636E675B}" srcOrd="0" destOrd="0" presId="urn:microsoft.com/office/officeart/2018/2/layout/IconVerticalSolidList"/>
    <dgm:cxn modelId="{15757CFE-CF28-47A9-9A5C-DE66B9FCEC06}" type="presOf" srcId="{3C4DCDDA-EC3F-475D-B385-5CFFDF792A7E}" destId="{9B52385F-E3F6-42A4-86C1-F022A2C80783}" srcOrd="0" destOrd="0" presId="urn:microsoft.com/office/officeart/2018/2/layout/IconVerticalSolidList"/>
    <dgm:cxn modelId="{B6374BDB-4640-455F-9B26-E3C627EE065D}" type="presParOf" srcId="{7CE3AB91-F775-4F42-BE1D-140CA6EB0510}" destId="{B47F60AB-1703-4C42-8952-E0DAB835F2F2}" srcOrd="0" destOrd="0" presId="urn:microsoft.com/office/officeart/2018/2/layout/IconVerticalSolidList"/>
    <dgm:cxn modelId="{F5AA319C-9158-42FE-B578-7B31965DA1A2}" type="presParOf" srcId="{B47F60AB-1703-4C42-8952-E0DAB835F2F2}" destId="{29B51E93-2175-4E2F-ABEB-79C3646EA8BA}" srcOrd="0" destOrd="0" presId="urn:microsoft.com/office/officeart/2018/2/layout/IconVerticalSolidList"/>
    <dgm:cxn modelId="{C8E427C1-A262-440E-8C3C-1CAAC94B312B}" type="presParOf" srcId="{B47F60AB-1703-4C42-8952-E0DAB835F2F2}" destId="{5E1A608E-65B9-49BE-8396-F9F9F3C07C5A}" srcOrd="1" destOrd="0" presId="urn:microsoft.com/office/officeart/2018/2/layout/IconVerticalSolidList"/>
    <dgm:cxn modelId="{EFE42DAB-71BC-4848-803A-3CBA12C1AA38}" type="presParOf" srcId="{B47F60AB-1703-4C42-8952-E0DAB835F2F2}" destId="{56A8664D-EB64-43CB-A978-8C055B1C5209}" srcOrd="2" destOrd="0" presId="urn:microsoft.com/office/officeart/2018/2/layout/IconVerticalSolidList"/>
    <dgm:cxn modelId="{B6C122AE-311B-412D-8010-A9B3950BD2E0}" type="presParOf" srcId="{B47F60AB-1703-4C42-8952-E0DAB835F2F2}" destId="{BD110FCB-76CE-4E08-BCBB-7C002883965F}" srcOrd="3" destOrd="0" presId="urn:microsoft.com/office/officeart/2018/2/layout/IconVerticalSolidList"/>
    <dgm:cxn modelId="{85DFC9A1-8AE8-4577-85EF-C239B48CF213}" type="presParOf" srcId="{7CE3AB91-F775-4F42-BE1D-140CA6EB0510}" destId="{469332B5-32E4-4E75-B0B2-2582E8135485}" srcOrd="1" destOrd="0" presId="urn:microsoft.com/office/officeart/2018/2/layout/IconVerticalSolidList"/>
    <dgm:cxn modelId="{A635FDBF-C18C-4131-8A2F-A5EADC654A00}" type="presParOf" srcId="{7CE3AB91-F775-4F42-BE1D-140CA6EB0510}" destId="{2F89B607-5F70-4A27-8667-48928EFD35A6}" srcOrd="2" destOrd="0" presId="urn:microsoft.com/office/officeart/2018/2/layout/IconVerticalSolidList"/>
    <dgm:cxn modelId="{02FE7A0A-4941-428B-AE62-4FF2F3B1E543}" type="presParOf" srcId="{2F89B607-5F70-4A27-8667-48928EFD35A6}" destId="{80176180-3A0B-4882-A356-77846717D393}" srcOrd="0" destOrd="0" presId="urn:microsoft.com/office/officeart/2018/2/layout/IconVerticalSolidList"/>
    <dgm:cxn modelId="{B536D01F-2D5F-45FB-8DFE-03D4DC703DC3}" type="presParOf" srcId="{2F89B607-5F70-4A27-8667-48928EFD35A6}" destId="{899439BE-5A2B-485B-955D-99A9505524C9}" srcOrd="1" destOrd="0" presId="urn:microsoft.com/office/officeart/2018/2/layout/IconVerticalSolidList"/>
    <dgm:cxn modelId="{8A0396BB-EBC5-4AD0-B42A-823AF4FA3B24}" type="presParOf" srcId="{2F89B607-5F70-4A27-8667-48928EFD35A6}" destId="{F214BE75-3786-406E-BDDF-BD33596068C1}" srcOrd="2" destOrd="0" presId="urn:microsoft.com/office/officeart/2018/2/layout/IconVerticalSolidList"/>
    <dgm:cxn modelId="{CDF66538-7667-4361-BBBF-07FB745C5041}" type="presParOf" srcId="{2F89B607-5F70-4A27-8667-48928EFD35A6}" destId="{299895C2-E9E8-4E52-85EE-72A553E0134B}" srcOrd="3" destOrd="0" presId="urn:microsoft.com/office/officeart/2018/2/layout/IconVerticalSolidList"/>
    <dgm:cxn modelId="{E1AB8A78-AE09-4A86-BCB6-202BCD1DDC39}" type="presParOf" srcId="{7CE3AB91-F775-4F42-BE1D-140CA6EB0510}" destId="{D77C2514-A3B0-4732-90C5-A8678811F440}" srcOrd="3" destOrd="0" presId="urn:microsoft.com/office/officeart/2018/2/layout/IconVerticalSolidList"/>
    <dgm:cxn modelId="{AE7023D6-8E21-4728-817D-14DE10EF4AED}" type="presParOf" srcId="{7CE3AB91-F775-4F42-BE1D-140CA6EB0510}" destId="{4B35FCED-02DA-41F8-834B-0303A2AA0273}" srcOrd="4" destOrd="0" presId="urn:microsoft.com/office/officeart/2018/2/layout/IconVerticalSolidList"/>
    <dgm:cxn modelId="{E51AB745-DF35-4A96-BCC5-5B10793FEF68}" type="presParOf" srcId="{4B35FCED-02DA-41F8-834B-0303A2AA0273}" destId="{483D19A9-3A13-4AFC-8975-EEFB38F93DD5}" srcOrd="0" destOrd="0" presId="urn:microsoft.com/office/officeart/2018/2/layout/IconVerticalSolidList"/>
    <dgm:cxn modelId="{D958B135-AB56-40C6-B015-13AB86BF5CF9}" type="presParOf" srcId="{4B35FCED-02DA-41F8-834B-0303A2AA0273}" destId="{6B69E231-D506-4E09-81D3-B4E1378FBDA0}" srcOrd="1" destOrd="0" presId="urn:microsoft.com/office/officeart/2018/2/layout/IconVerticalSolidList"/>
    <dgm:cxn modelId="{5B147F40-AA72-4F65-A98D-21361AE172C8}" type="presParOf" srcId="{4B35FCED-02DA-41F8-834B-0303A2AA0273}" destId="{FBAAF8BA-A6F8-4B07-8AFD-9BF1E4EF9EB4}" srcOrd="2" destOrd="0" presId="urn:microsoft.com/office/officeart/2018/2/layout/IconVerticalSolidList"/>
    <dgm:cxn modelId="{8F73671E-4EB2-4BDC-8D7A-6BB1748CD361}" type="presParOf" srcId="{4B35FCED-02DA-41F8-834B-0303A2AA0273}" destId="{9B52385F-E3F6-42A4-86C1-F022A2C80783}" srcOrd="3" destOrd="0" presId="urn:microsoft.com/office/officeart/2018/2/layout/IconVerticalSolidList"/>
    <dgm:cxn modelId="{1CF51855-36F3-48E6-9300-B71336ACFD03}" type="presParOf" srcId="{7CE3AB91-F775-4F42-BE1D-140CA6EB0510}" destId="{C859B0C1-A709-4845-B642-5759CFA78FD8}" srcOrd="5" destOrd="0" presId="urn:microsoft.com/office/officeart/2018/2/layout/IconVerticalSolidList"/>
    <dgm:cxn modelId="{42DB737F-3C78-4EB2-B861-19EFF924C67C}" type="presParOf" srcId="{7CE3AB91-F775-4F42-BE1D-140CA6EB0510}" destId="{4FC363A6-C1ED-46AE-931B-FA920140F04E}" srcOrd="6" destOrd="0" presId="urn:microsoft.com/office/officeart/2018/2/layout/IconVerticalSolidList"/>
    <dgm:cxn modelId="{EA3A8886-1650-4B8E-812D-278C63C57F05}" type="presParOf" srcId="{4FC363A6-C1ED-46AE-931B-FA920140F04E}" destId="{EBC31511-4FEF-4E6D-9E56-9369B3FB01A4}" srcOrd="0" destOrd="0" presId="urn:microsoft.com/office/officeart/2018/2/layout/IconVerticalSolidList"/>
    <dgm:cxn modelId="{B7F0E9D9-D780-49D1-BD9B-AD7D2A356857}" type="presParOf" srcId="{4FC363A6-C1ED-46AE-931B-FA920140F04E}" destId="{BB121588-1656-4FB9-8E4A-5FAAA45FE7C1}" srcOrd="1" destOrd="0" presId="urn:microsoft.com/office/officeart/2018/2/layout/IconVerticalSolidList"/>
    <dgm:cxn modelId="{19EF0F1D-F0B7-4404-B1CF-7BEF7A0B08EA}" type="presParOf" srcId="{4FC363A6-C1ED-46AE-931B-FA920140F04E}" destId="{0E2E5D5E-6CF1-4041-910C-32B64B3334AB}" srcOrd="2" destOrd="0" presId="urn:microsoft.com/office/officeart/2018/2/layout/IconVerticalSolidList"/>
    <dgm:cxn modelId="{9C7B6DF6-0C78-486E-A2D3-39259671E684}" type="presParOf" srcId="{4FC363A6-C1ED-46AE-931B-FA920140F04E}" destId="{A5B7A3D0-A218-4BAC-A15A-777D636E6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26407-9646-4153-A5D4-61A4097DFDED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140A2-3B36-4360-8071-CD10473284B2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7F53E-ED3C-4DC8-95A6-31A1526DD2C2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Waarom een plan van aanpak?</a:t>
          </a:r>
          <a:endParaRPr lang="en-US" sz="1900" kern="1200"/>
        </a:p>
      </dsp:txBody>
      <dsp:txXfrm>
        <a:off x="835310" y="1697"/>
        <a:ext cx="5555964" cy="723212"/>
      </dsp:txXfrm>
    </dsp:sp>
    <dsp:sp modelId="{EE6668A9-C45C-43BF-A66C-86416D897AE0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C30D-4FF8-4E17-BA24-683E9BC78CBA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E22E4-2E72-48A1-A892-CEAA354DA836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Beheersfactoren (BAKT DOOR)</a:t>
          </a:r>
          <a:endParaRPr lang="en-US" sz="1900" kern="1200"/>
        </a:p>
      </dsp:txBody>
      <dsp:txXfrm>
        <a:off x="835310" y="905713"/>
        <a:ext cx="5555964" cy="723212"/>
      </dsp:txXfrm>
    </dsp:sp>
    <dsp:sp modelId="{F7382446-33AC-457D-8BDC-86E3C7EF67DC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AF349-2111-4320-89E5-B4ACC2594B00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55BC1-06F7-4A5D-B116-20C4BA38EB24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Aanleiding, doel, op te leveren resultaat</a:t>
          </a:r>
          <a:endParaRPr lang="en-US" sz="1900" kern="1200"/>
        </a:p>
      </dsp:txBody>
      <dsp:txXfrm>
        <a:off x="835310" y="1809729"/>
        <a:ext cx="5555964" cy="723212"/>
      </dsp:txXfrm>
    </dsp:sp>
    <dsp:sp modelId="{B5AF4B19-0783-46D1-B8D5-1D565F1F4F58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4C25B-D5B1-4ECB-B880-E10816DD64D1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1B292-FF70-4A97-95C4-4E14ADFE22A6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Op te leveren resultaat -&gt; PBS + Organogram</a:t>
          </a:r>
          <a:endParaRPr lang="en-US" sz="1900" kern="1200"/>
        </a:p>
      </dsp:txBody>
      <dsp:txXfrm>
        <a:off x="835310" y="2713745"/>
        <a:ext cx="5555964" cy="723212"/>
      </dsp:txXfrm>
    </dsp:sp>
    <dsp:sp modelId="{4671C7F3-229F-4498-A1FD-C9A377EAEA4A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E4978-D1CC-47EF-AAFF-943B11D90AD7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7F09-97A1-41C6-9E6E-C240ED64EBBC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Fasering en risico’s</a:t>
          </a:r>
          <a:endParaRPr lang="en-US" sz="1900" kern="1200"/>
        </a:p>
      </dsp:txBody>
      <dsp:txXfrm>
        <a:off x="835310" y="3617761"/>
        <a:ext cx="5555964" cy="723212"/>
      </dsp:txXfrm>
    </dsp:sp>
    <dsp:sp modelId="{B2EA527C-BAD0-4C6F-9BF6-0B44DC63D444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70BD0-D2BE-475E-96AB-C0E25A23E448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4695A-2A51-42C9-9F6B-06CC7025EFC1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Uiteindelijke planning (GANTT chart)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51E93-2175-4E2F-ABEB-79C3646EA8BA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608E-65B9-49BE-8396-F9F9F3C07C5A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0FCB-76CE-4E08-BCBB-7C002883965F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Projectvoorbereiding -&gt; PBS naar user </a:t>
          </a:r>
          <a:r>
            <a:rPr lang="nl-NL" sz="2100" kern="1200" dirty="0" err="1"/>
            <a:t>stories</a:t>
          </a:r>
          <a:r>
            <a:rPr lang="nl-NL" sz="2100" kern="1200" dirty="0"/>
            <a:t> </a:t>
          </a:r>
          <a:r>
            <a:rPr lang="nl-NL" sz="2100" kern="1200" dirty="0" err="1"/>
            <a:t>Jira</a:t>
          </a:r>
          <a:endParaRPr lang="en-US" sz="2100" kern="1200" dirty="0"/>
        </a:p>
      </dsp:txBody>
      <dsp:txXfrm>
        <a:off x="1274714" y="2177"/>
        <a:ext cx="5116560" cy="1103648"/>
      </dsp:txXfrm>
    </dsp:sp>
    <dsp:sp modelId="{80176180-3A0B-4882-A356-77846717D393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439BE-5A2B-485B-955D-99A9505524C9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95C2-E9E8-4E52-85EE-72A553E0134B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Projectuitvoering -&gt; Proof of concept zoals beschreven door CEO</a:t>
          </a:r>
          <a:endParaRPr lang="en-US" sz="2100" kern="1200"/>
        </a:p>
      </dsp:txBody>
      <dsp:txXfrm>
        <a:off x="1274714" y="1381738"/>
        <a:ext cx="5116560" cy="1103648"/>
      </dsp:txXfrm>
    </dsp:sp>
    <dsp:sp modelId="{483D19A9-3A13-4AFC-8975-EEFB38F93DD5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E231-D506-4E09-81D3-B4E1378FBDA0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385F-E3F6-42A4-86C1-F022A2C80783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Afrondingsfase -&gt; Evaluatie van project en eindresultaat</a:t>
          </a:r>
          <a:endParaRPr lang="en-US" sz="2100" kern="1200" dirty="0"/>
        </a:p>
      </dsp:txBody>
      <dsp:txXfrm>
        <a:off x="1274714" y="2761299"/>
        <a:ext cx="5116560" cy="1103648"/>
      </dsp:txXfrm>
    </dsp:sp>
    <dsp:sp modelId="{EBC31511-4FEF-4E6D-9E56-9369B3FB01A4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21588-1656-4FB9-8E4A-5FAAA45FE7C1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7A3D0-A218-4BAC-A15A-777D636E675B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Kosten vrij laag (alleen salaris stagiair en stagebegeleider)</a:t>
          </a:r>
          <a:endParaRPr lang="en-US" sz="2100" kern="120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3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77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05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3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98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5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72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02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15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40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73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6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6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8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00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68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F6C683-CA0A-46F7-B236-B4E463EC8966}" type="datetimeFigureOut">
              <a:rPr lang="nl-NL" smtClean="0"/>
              <a:t>14-12-2019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47899A-C352-47E4-8A27-5B9EC33414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40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8578-729D-4963-ABA6-721956C32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100"/>
              <a:t>Projectmanagement Google Spend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59399-1F3F-492C-A761-C883815F9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20847"/>
            <a:ext cx="8825658" cy="582020"/>
          </a:xfrm>
        </p:spPr>
        <p:txBody>
          <a:bodyPr>
            <a:normAutofit/>
          </a:bodyPr>
          <a:lstStyle/>
          <a:p>
            <a:r>
              <a:rPr lang="nl-NL" sz="1600"/>
              <a:t>Sebastiaan Crisan </a:t>
            </a:r>
          </a:p>
        </p:txBody>
      </p:sp>
      <p:pic>
        <p:nvPicPr>
          <p:cNvPr id="1026" name="Picture 2" descr="Afbeeldingsresultaat voor adchieve logo">
            <a:extLst>
              <a:ext uri="{FF2B5EF4-FFF2-40B4-BE49-F238E27FC236}">
                <a16:creationId xmlns:a16="http://schemas.microsoft.com/office/drawing/2014/main" id="{BEC1E7C8-6280-4E23-B08F-167DE0F17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" r="1" b="416"/>
          <a:stretch/>
        </p:blipFill>
        <p:spPr bwMode="auto">
          <a:xfrm>
            <a:off x="1154954" y="471949"/>
            <a:ext cx="4330966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Gerelateerde afbeelding">
            <a:extLst>
              <a:ext uri="{FF2B5EF4-FFF2-40B4-BE49-F238E27FC236}">
                <a16:creationId xmlns:a16="http://schemas.microsoft.com/office/drawing/2014/main" id="{9EDEA6BA-8CAA-4701-B975-628A61A3A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r="-4" b="2236"/>
          <a:stretch/>
        </p:blipFill>
        <p:spPr bwMode="auto">
          <a:xfrm>
            <a:off x="5649645" y="471949"/>
            <a:ext cx="4330967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6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05AC3-A553-497E-B846-114453C3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PBS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Content Placeholder 6" descr="A picture containing room&#10;&#10;Description automatically generated">
            <a:extLst>
              <a:ext uri="{FF2B5EF4-FFF2-40B4-BE49-F238E27FC236}">
                <a16:creationId xmlns:a16="http://schemas.microsoft.com/office/drawing/2014/main" id="{263ADDDE-8862-4924-8218-D426C1BE0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69" y="402164"/>
            <a:ext cx="6055096" cy="57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9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E0DCC6-FA15-4412-A7CD-5C83CABE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Fasering en kosten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C55E43-C9DD-481A-84E0-A3D9A49985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29021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353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30AE-EAEE-4562-8BAC-308DEEDF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Plannen maar? Risico’s!!!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D0F8D3-3C0E-4E3D-954B-062252B39A0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7202895"/>
              </p:ext>
            </p:extLst>
          </p:nvPr>
        </p:nvGraphicFramePr>
        <p:xfrm>
          <a:off x="838200" y="1825625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8925666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90075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66155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31518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487986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569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Beschrijving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Kans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Maatregel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Prioriteit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2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CEO ziek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Comunicatie</a:t>
                      </a:r>
                      <a:r>
                        <a:rPr lang="nl-NL" sz="1200" dirty="0"/>
                        <a:t> met CEO kan eventueel via de mail aangezien dit maar 1x per maand hoeft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Projectmanager ziek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Communicatie kan eventueel via Slack of via de mail indien er zaken dringend </a:t>
                      </a:r>
                      <a:r>
                        <a:rPr lang="nl-NL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reviewed</a:t>
                      </a:r>
                      <a:r>
                        <a:rPr lang="nl-NL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moeten worden</a:t>
                      </a:r>
                      <a:endParaRPr lang="nl-NL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6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Projectmedewerker ziek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Speling inplannen waar mogelijk, projectmedewerker moet extra hard werken wanneer beter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8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Onderdelen op kritieke pad lopen uit door onvoorziene omstandigheden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Speling inplannen in onderdelen op het kritieke pad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(M)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774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8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6B4C-E9B5-4B7D-A56D-33AD2171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in Tabel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8E3B44B-A124-4C77-A7AA-F1601468F3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8509748"/>
              </p:ext>
            </p:extLst>
          </p:nvPr>
        </p:nvGraphicFramePr>
        <p:xfrm>
          <a:off x="838198" y="1680632"/>
          <a:ext cx="98165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138">
                  <a:extLst>
                    <a:ext uri="{9D8B030D-6E8A-4147-A177-3AD203B41FA5}">
                      <a16:colId xmlns:a16="http://schemas.microsoft.com/office/drawing/2014/main" val="3903588226"/>
                    </a:ext>
                  </a:extLst>
                </a:gridCol>
                <a:gridCol w="2454138">
                  <a:extLst>
                    <a:ext uri="{9D8B030D-6E8A-4147-A177-3AD203B41FA5}">
                      <a16:colId xmlns:a16="http://schemas.microsoft.com/office/drawing/2014/main" val="159031809"/>
                    </a:ext>
                  </a:extLst>
                </a:gridCol>
                <a:gridCol w="2454138">
                  <a:extLst>
                    <a:ext uri="{9D8B030D-6E8A-4147-A177-3AD203B41FA5}">
                      <a16:colId xmlns:a16="http://schemas.microsoft.com/office/drawing/2014/main" val="2477992070"/>
                    </a:ext>
                  </a:extLst>
                </a:gridCol>
                <a:gridCol w="2454138">
                  <a:extLst>
                    <a:ext uri="{9D8B030D-6E8A-4147-A177-3AD203B41FA5}">
                      <a16:colId xmlns:a16="http://schemas.microsoft.com/office/drawing/2014/main" val="627954831"/>
                    </a:ext>
                  </a:extLst>
                </a:gridCol>
              </a:tblGrid>
              <a:tr h="356008">
                <a:tc>
                  <a:txBody>
                    <a:bodyPr/>
                    <a:lstStyle/>
                    <a:p>
                      <a:r>
                        <a:rPr lang="nl-NL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Activiteit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Tijdsduur(</a:t>
                      </a:r>
                      <a:r>
                        <a:rPr lang="nl-NL" dirty="0" err="1"/>
                        <a:t>dgn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Afhankelijk 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79126"/>
                  </a:ext>
                </a:extLst>
              </a:tr>
              <a:tr h="356008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Headers opstellen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21519"/>
                  </a:ext>
                </a:extLst>
              </a:tr>
              <a:tr h="356008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Rijen opstellen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9635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Data laden uit Google </a:t>
                      </a:r>
                      <a:r>
                        <a:rPr lang="nl-NL" dirty="0" err="1"/>
                        <a:t>Ads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93460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Proces automatiseren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30122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Totale omzet berekenen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16702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Actief/ non-actief markeren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6750"/>
                  </a:ext>
                </a:extLst>
              </a:tr>
              <a:tr h="356008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Spend</a:t>
                      </a:r>
                      <a:r>
                        <a:rPr lang="nl-NL" dirty="0"/>
                        <a:t>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09157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Voor alle dagen </a:t>
                      </a:r>
                      <a:r>
                        <a:rPr lang="nl-NL" dirty="0" err="1"/>
                        <a:t>ipv</a:t>
                      </a:r>
                      <a:r>
                        <a:rPr lang="nl-NL" dirty="0"/>
                        <a:t> één 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20497"/>
                  </a:ext>
                </a:extLst>
              </a:tr>
              <a:tr h="35600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Voor alle klanten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6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3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A1C-9C0A-4DA7-B1EC-2D2FC856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B8DC-3205-4DAF-A3F5-9E641C9D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161" y="2506662"/>
            <a:ext cx="10611678" cy="4351338"/>
          </a:xfrm>
        </p:spPr>
        <p:txBody>
          <a:bodyPr/>
          <a:lstStyle/>
          <a:p>
            <a:r>
              <a:rPr lang="nl-NL" dirty="0"/>
              <a:t>Begin 1 maart 2018</a:t>
            </a:r>
          </a:p>
          <a:p>
            <a:r>
              <a:rPr lang="nl-NL" dirty="0"/>
              <a:t>Deadline 15 april 2018</a:t>
            </a:r>
          </a:p>
          <a:p>
            <a:r>
              <a:rPr lang="nl-NL" dirty="0"/>
              <a:t>Speling inplannen op kritieke pad en voor risico’s</a:t>
            </a:r>
          </a:p>
        </p:txBody>
      </p:sp>
    </p:spTree>
    <p:extLst>
      <p:ext uri="{BB962C8B-B14F-4D97-AF65-F5344CB8AC3E}">
        <p14:creationId xmlns:p14="http://schemas.microsoft.com/office/powerpoint/2010/main" val="189046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66FF-8094-4E9F-8747-A31911EB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1" y="668864"/>
            <a:ext cx="8761413" cy="706964"/>
          </a:xfrm>
        </p:spPr>
        <p:txBody>
          <a:bodyPr/>
          <a:lstStyle/>
          <a:p>
            <a:r>
              <a:rPr lang="nl-NL" dirty="0"/>
              <a:t>GANTT </a:t>
            </a:r>
            <a:r>
              <a:rPr lang="nl-NL" dirty="0" err="1"/>
              <a:t>chart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95B06-5649-4F7B-8487-BD1723F7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516287"/>
            <a:ext cx="9553575" cy="3305175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BD4EEC-4382-4556-B818-49EC7E3DEEE8}"/>
              </a:ext>
            </a:extLst>
          </p:cNvPr>
          <p:cNvSpPr/>
          <p:nvPr/>
        </p:nvSpPr>
        <p:spPr>
          <a:xfrm>
            <a:off x="1566863" y="5102381"/>
            <a:ext cx="242888" cy="239332"/>
          </a:xfrm>
          <a:prstGeom prst="star5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10E574B-CD7B-4950-BC12-8EF5AFE6AEF4}"/>
              </a:ext>
            </a:extLst>
          </p:cNvPr>
          <p:cNvSpPr/>
          <p:nvPr/>
        </p:nvSpPr>
        <p:spPr>
          <a:xfrm>
            <a:off x="1566863" y="5467282"/>
            <a:ext cx="242888" cy="239332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B84C8226-2942-4177-82AA-D94144AD3868}"/>
              </a:ext>
            </a:extLst>
          </p:cNvPr>
          <p:cNvSpPr/>
          <p:nvPr/>
        </p:nvSpPr>
        <p:spPr>
          <a:xfrm>
            <a:off x="1566863" y="5832183"/>
            <a:ext cx="242888" cy="239332"/>
          </a:xfrm>
          <a:prstGeom prst="star5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935429C-E6B5-4353-BE75-C888696BB575}"/>
              </a:ext>
            </a:extLst>
          </p:cNvPr>
          <p:cNvSpPr/>
          <p:nvPr/>
        </p:nvSpPr>
        <p:spPr>
          <a:xfrm>
            <a:off x="1566863" y="6197084"/>
            <a:ext cx="242888" cy="239332"/>
          </a:xfrm>
          <a:prstGeom prst="star5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7A72B-521A-44C5-BC8E-1282AC3078B6}"/>
              </a:ext>
            </a:extLst>
          </p:cNvPr>
          <p:cNvSpPr txBox="1"/>
          <p:nvPr/>
        </p:nvSpPr>
        <p:spPr>
          <a:xfrm>
            <a:off x="1809751" y="5099749"/>
            <a:ext cx="255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Interface, Go!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EBAD7-14DD-4E47-A509-251E1F420D1A}"/>
              </a:ext>
            </a:extLst>
          </p:cNvPr>
          <p:cNvSpPr txBox="1"/>
          <p:nvPr/>
        </p:nvSpPr>
        <p:spPr>
          <a:xfrm>
            <a:off x="1809751" y="5448448"/>
            <a:ext cx="255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Spend</a:t>
            </a:r>
            <a:r>
              <a:rPr lang="nl-NL" sz="1200" dirty="0"/>
              <a:t> Report 1 Dag, 1 Klant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2D275-B2DC-40B7-8B1F-48E5C3C0DA4D}"/>
              </a:ext>
            </a:extLst>
          </p:cNvPr>
          <p:cNvSpPr txBox="1"/>
          <p:nvPr/>
        </p:nvSpPr>
        <p:spPr>
          <a:xfrm>
            <a:off x="1809751" y="5808689"/>
            <a:ext cx="255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Alle dagen, 1 Klant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84DF3E-7CB6-42D4-BA2B-12A1D6DB855C}"/>
              </a:ext>
            </a:extLst>
          </p:cNvPr>
          <p:cNvSpPr txBox="1"/>
          <p:nvPr/>
        </p:nvSpPr>
        <p:spPr>
          <a:xfrm>
            <a:off x="1809751" y="6178250"/>
            <a:ext cx="255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Finish! Alle dagen, alle klanten</a:t>
            </a:r>
          </a:p>
        </p:txBody>
      </p:sp>
    </p:spTree>
    <p:extLst>
      <p:ext uri="{BB962C8B-B14F-4D97-AF65-F5344CB8AC3E}">
        <p14:creationId xmlns:p14="http://schemas.microsoft.com/office/powerpoint/2010/main" val="33328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DDD1B-6CDB-4A37-B6F0-A98E76EA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Inhoud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CCD04-EF52-4C72-B84D-F9750E006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93627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07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6FB4-C1AB-471E-8CE1-D4E90FB7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een plan van aanpak? (top 5 valkuilen!)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4AA1-7672-4931-BB5D-1D4B9BF8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Communicatie</a:t>
            </a:r>
          </a:p>
          <a:p>
            <a:r>
              <a:rPr lang="nl-NL" dirty="0"/>
              <a:t>Resource Management (</a:t>
            </a:r>
            <a:r>
              <a:rPr lang="nl-NL" dirty="0" err="1"/>
              <a:t>Ohja</a:t>
            </a:r>
            <a:r>
              <a:rPr lang="nl-NL" dirty="0"/>
              <a:t>, Jantje ging op vakantie…)</a:t>
            </a:r>
          </a:p>
          <a:p>
            <a:r>
              <a:rPr lang="nl-NL" dirty="0"/>
              <a:t>Planning (SMART)</a:t>
            </a:r>
          </a:p>
          <a:p>
            <a:r>
              <a:rPr lang="nl-NL" dirty="0"/>
              <a:t>Rollen en verantwoordelijkheden</a:t>
            </a:r>
          </a:p>
          <a:p>
            <a:r>
              <a:rPr lang="nl-NL" dirty="0"/>
              <a:t>Wat moet er opgeleverd worden</a:t>
            </a:r>
          </a:p>
        </p:txBody>
      </p:sp>
    </p:spTree>
    <p:extLst>
      <p:ext uri="{BB962C8B-B14F-4D97-AF65-F5344CB8AC3E}">
        <p14:creationId xmlns:p14="http://schemas.microsoft.com/office/powerpoint/2010/main" val="326151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5EE4E-553E-419E-BB6F-88214A68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Beheersfactoren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(BAKT DOOR)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AFA30F-9CE6-4147-84DF-8326107B53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63" y="384432"/>
            <a:ext cx="4996603" cy="57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2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BEC-FA79-4DBC-89B1-34ECB17F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 Project “Google </a:t>
            </a:r>
            <a:r>
              <a:rPr lang="nl-NL" dirty="0" err="1"/>
              <a:t>Spend</a:t>
            </a:r>
            <a:r>
              <a:rPr lang="nl-NL" dirty="0"/>
              <a:t> Report”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0ACC-83DF-41B7-8DDA-7CFF2B94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CEO zag door de bomen het bos niet meer</a:t>
            </a:r>
          </a:p>
        </p:txBody>
      </p:sp>
    </p:spTree>
    <p:extLst>
      <p:ext uri="{BB962C8B-B14F-4D97-AF65-F5344CB8AC3E}">
        <p14:creationId xmlns:p14="http://schemas.microsoft.com/office/powerpoint/2010/main" val="359061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B05A-0D08-4061-B467-E28041E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het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2685-7A56-4EF2-8DF0-7CBCD781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CEO wilde graag bepaalde zaken in één oogopslag kunnen zien</a:t>
            </a:r>
          </a:p>
        </p:txBody>
      </p:sp>
    </p:spTree>
    <p:extLst>
      <p:ext uri="{BB962C8B-B14F-4D97-AF65-F5344CB8AC3E}">
        <p14:creationId xmlns:p14="http://schemas.microsoft.com/office/powerpoint/2010/main" val="41208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D4E39-4058-4EFC-8301-E98C2C9B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 </a:t>
            </a:r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</a:t>
            </a: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leveren</a:t>
            </a: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resultaat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CB9BC-B3C1-4D38-A546-1B1D53D8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39" y="1113063"/>
            <a:ext cx="603095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2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E10-A1EE-4E12-9070-F726BAB0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Afbakening (Wat NIET? Grenzen?)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C918-3C1D-4081-B331-DC70B0EB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Geen ingewikkelde applicatie (Simpel </a:t>
            </a:r>
            <a:r>
              <a:rPr lang="nl-NL" dirty="0" err="1"/>
              <a:t>proof</a:t>
            </a:r>
            <a:r>
              <a:rPr lang="nl-NL" dirty="0"/>
              <a:t> of concept)</a:t>
            </a:r>
          </a:p>
          <a:p>
            <a:r>
              <a:rPr lang="nl-NL" dirty="0"/>
              <a:t>Simpele interface, niet meer dan nodig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1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9233-E9FD-4273-BD53-0CB7E880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Projectorganisatie en -communicatie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B9FE-1528-4769-BB77-DE437FFE65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CEO (Stakeholder, Opdrachtgever)</a:t>
            </a:r>
          </a:p>
          <a:p>
            <a:r>
              <a:rPr lang="nl-NL" dirty="0"/>
              <a:t>Stagebegeleider (Projectmanager)</a:t>
            </a:r>
          </a:p>
          <a:p>
            <a:r>
              <a:rPr lang="nl-NL" dirty="0"/>
              <a:t>Stagiair (Projectmedewerker)</a:t>
            </a:r>
          </a:p>
          <a:p>
            <a:endParaRPr lang="nl-NL" dirty="0"/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2233B38-A71D-4D97-B24F-2EBA5A1133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79" y="2603500"/>
            <a:ext cx="4264680" cy="3416300"/>
          </a:xfrm>
        </p:spPr>
      </p:pic>
    </p:spTree>
    <p:extLst>
      <p:ext uri="{BB962C8B-B14F-4D97-AF65-F5344CB8AC3E}">
        <p14:creationId xmlns:p14="http://schemas.microsoft.com/office/powerpoint/2010/main" val="46534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414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Projectmanagement Google Spend Report</vt:lpstr>
      <vt:lpstr>Inhoud</vt:lpstr>
      <vt:lpstr>Waarom een plan van aanpak? (top 5 valkuilen!)</vt:lpstr>
      <vt:lpstr>Beheersfactoren (BAKT DOOR)</vt:lpstr>
      <vt:lpstr>Aanleiding Project “Google Spend Report”</vt:lpstr>
      <vt:lpstr>Doel van het project</vt:lpstr>
      <vt:lpstr>Op te leveren resultaat</vt:lpstr>
      <vt:lpstr>Afbakening (Wat NIET? Grenzen?)</vt:lpstr>
      <vt:lpstr>Projectorganisatie en -communicatie</vt:lpstr>
      <vt:lpstr>PBS</vt:lpstr>
      <vt:lpstr>Fasering en kosten</vt:lpstr>
      <vt:lpstr>Plannen maar? Risico’s!!!</vt:lpstr>
      <vt:lpstr>Planning in Tabel</vt:lpstr>
      <vt:lpstr>Planning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Projectmanagement Google Spend Report</dc:title>
  <dc:creator>Alfredo</dc:creator>
  <cp:lastModifiedBy>Alfredo</cp:lastModifiedBy>
  <cp:revision>11</cp:revision>
  <dcterms:created xsi:type="dcterms:W3CDTF">2019-11-25T10:07:45Z</dcterms:created>
  <dcterms:modified xsi:type="dcterms:W3CDTF">2019-12-14T17:47:00Z</dcterms:modified>
</cp:coreProperties>
</file>