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65" r:id="rId6"/>
    <p:sldId id="258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EA7-BDE3-4933-ABF6-F40A6642C2B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6731-9C38-48D9-9447-44D84C92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3876-049D-4529-81E4-B0DA7F95CC9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D6-431F-430E-BE68-C9E074B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Orbit Propagation to Determine Satellite’s Demise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Bailey</a:t>
            </a:r>
          </a:p>
          <a:p>
            <a:r>
              <a:rPr lang="en-US" dirty="0" smtClean="0"/>
              <a:t>Gus Lee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Lesnewski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Propagate the orbit of the </a:t>
            </a:r>
            <a:r>
              <a:rPr lang="en-US" dirty="0" err="1" smtClean="0"/>
              <a:t>Tiangong</a:t>
            </a:r>
            <a:r>
              <a:rPr lang="en-US" dirty="0" smtClean="0"/>
              <a:t> 1 Chinese space station and estimate the lifetime of the space station using both numerical integration of the </a:t>
            </a:r>
            <a:r>
              <a:rPr lang="en-US" dirty="0" err="1" smtClean="0"/>
              <a:t>Keplarian</a:t>
            </a:r>
            <a:r>
              <a:rPr lang="en-US" dirty="0" smtClean="0"/>
              <a:t> equations of motion including J2 and atmospheric drag perturbations and the averaged Gauss </a:t>
            </a:r>
            <a:r>
              <a:rPr lang="en-US" dirty="0" err="1" smtClean="0"/>
              <a:t>variational</a:t>
            </a:r>
            <a:r>
              <a:rPr lang="en-US" dirty="0" smtClean="0"/>
              <a:t> equations.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The lifetime of the space station will be determined when the magnitude of the orbital position vector is less than the equatorial radius of the Earth.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Conditions for Orbit Propagation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657.391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.002594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42.7480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45.3258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124.4125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287.3948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Epoch Time:</a:t>
                </a:r>
              </a:p>
              <a:p>
                <a:pPr lvl="1"/>
                <a:r>
                  <a:rPr lang="en-US" dirty="0" smtClean="0"/>
                  <a:t>JD = 2458130.58298365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Orbit Propagation using Numerical Integration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perturbed </a:t>
                </a:r>
                <a:r>
                  <a:rPr lang="en-US" dirty="0" err="1" smtClean="0"/>
                  <a:t>Keplerian</a:t>
                </a:r>
                <a:r>
                  <a:rPr lang="en-US" dirty="0" smtClean="0"/>
                  <a:t> equations of motion are numerically integrated using the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 (RK4).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/>
              </a:p>
              <a:p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Results: Numerical Integration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Orbit Propagation using Gauss </a:t>
            </a:r>
            <a:r>
              <a:rPr lang="en-US" sz="3600" dirty="0" err="1" smtClean="0"/>
              <a:t>Variational</a:t>
            </a:r>
            <a:r>
              <a:rPr lang="en-US" sz="3600" dirty="0" smtClean="0"/>
              <a:t> Equations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err="1" smtClean="0"/>
                  <a:t>Asd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9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Gauss </a:t>
            </a:r>
            <a:r>
              <a:rPr lang="en-US" dirty="0" err="1" smtClean="0"/>
              <a:t>Variational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A4OTgyOTwvVXNlck5hbWU+PERhdGVUaW1lPjEwLzI5LzIwMTggMjowNDo1NyBQTTwvRGF0ZVRpbWU+PExhYmVsU3RyaW5nPlRoaXMgYXJ0aWZhY3QgaGFzIG5vIGNsYXNzaWZpY2F0aW9uLj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F3D67F1-45F6-45F4-924E-C40296E4460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AF6E7334-B74F-4269-96F9-7C22409C9EA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144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Orbit Propagation to Determine Satellite’s Demise</vt:lpstr>
      <vt:lpstr>Problem Statement</vt:lpstr>
      <vt:lpstr>Initial Conditions for Orbit Propagation</vt:lpstr>
      <vt:lpstr>Orbit Propagation using Numerical Integration</vt:lpstr>
      <vt:lpstr>Results: Numerical Integration</vt:lpstr>
      <vt:lpstr>Orbit Propagation using Gauss Variational Equations</vt:lpstr>
      <vt:lpstr>Results: Gauss Variational Equations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Propagation using Two Methods</dc:title>
  <dc:subject>[rtnipcontrolcode:rtnipcontrolcodenone||rtnexportcontrolcountry:rtnexportcontrolcountrynone|rtnexportcontrolcode:rtnexportcontrolcodenone||]</dc:subject>
  <dc:creator>Michael Lesnewski</dc:creator>
  <cp:lastModifiedBy>Michael Lesnewski</cp:lastModifiedBy>
  <cp:revision>18</cp:revision>
  <dcterms:created xsi:type="dcterms:W3CDTF">2018-10-28T14:12:34Z</dcterms:created>
  <dcterms:modified xsi:type="dcterms:W3CDTF">2018-11-03T14:31:26Z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b8625829-82df-4d92-bc3b-bafed429e2ee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1/JfSawd5pbhmslro7M6hQ9wsKsYUGu/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{8F3D67F1-45F6-45F4-924E-C40296E44607}</vt:lpwstr>
  </property>
</Properties>
</file>