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5" r:id="rId6"/>
    <p:sldId id="258" r:id="rId7"/>
    <p:sldId id="262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1AEA7-BDE3-4933-ABF6-F40A6642C2B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6731-9C38-48D9-9447-44D84C92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23876-049D-4529-81E4-B0DA7F95CC9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45D6-431F-430E-BE68-C9E074B6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57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45D6-431F-430E-BE68-C9E074B64D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7D07-8B73-47AA-BA22-D3F09B3009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A90-48EA-4574-AEA1-95A891830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Orbit Propagation </a:t>
            </a:r>
            <a:r>
              <a:rPr lang="en-US" dirty="0" smtClean="0"/>
              <a:t>to Determine Satellite’s Demise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Bailey</a:t>
            </a:r>
          </a:p>
          <a:p>
            <a:r>
              <a:rPr lang="en-US" dirty="0" smtClean="0"/>
              <a:t>Gus Lee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Lesnewski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Propagate the orbit of the </a:t>
            </a:r>
            <a:r>
              <a:rPr lang="en-US" dirty="0" err="1" smtClean="0"/>
              <a:t>Tiangong</a:t>
            </a:r>
            <a:r>
              <a:rPr lang="en-US" dirty="0" smtClean="0"/>
              <a:t> 1 Chinese space station and estimate the lifetime of the space station using both numerical integration of the </a:t>
            </a:r>
            <a:r>
              <a:rPr lang="en-US" dirty="0" err="1" smtClean="0"/>
              <a:t>Keplarian</a:t>
            </a:r>
            <a:r>
              <a:rPr lang="en-US" dirty="0" smtClean="0"/>
              <a:t> equations of motion including J2 and atmospheric drag perturbations and the averaged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equations.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r>
              <a:rPr lang="en-US" dirty="0" smtClean="0"/>
              <a:t>The lifetime of the space station will be determined when the magnitude of the orbital position vector is less than the equatorial radius of the Earth.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Initial Conditions for Orbit Propagation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657.391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.002594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42.7480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45.3258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124.4125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287.3948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Epoch Time:</a:t>
                </a:r>
              </a:p>
              <a:p>
                <a:pPr lvl="1"/>
                <a:r>
                  <a:rPr lang="en-US" dirty="0" smtClean="0"/>
                  <a:t>JD = 2458130.58298365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9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Numerical Integration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perturbed </a:t>
                </a:r>
                <a:r>
                  <a:rPr lang="en-US" dirty="0" err="1" smtClean="0"/>
                  <a:t>Keplerian</a:t>
                </a:r>
                <a:r>
                  <a:rPr lang="en-US" dirty="0" smtClean="0"/>
                  <a:t> equations of motion are numerically integrated using the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method (RK4).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300" dirty="0"/>
              </a:p>
              <a:p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2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Results: Numerical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Orbit Propagation using Gauss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Equations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err="1" smtClean="0"/>
                  <a:t>Asd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Equations of Motion: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1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9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 (Averaged)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acc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51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Gauss </a:t>
            </a:r>
            <a:r>
              <a:rPr lang="en-US" dirty="0" err="1" smtClean="0"/>
              <a:t>Variational</a:t>
            </a:r>
            <a:r>
              <a:rPr lang="en-US" dirty="0" smtClean="0"/>
              <a:t>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6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A4OTgyOTwvVXNlck5hbWU+PERhdGVUaW1lPjEwLzI5LzIwMTggMjowNDo1NyBQTTwvRGF0ZVRpbWU+PExhYmVsU3RyaW5nPlRoaXMgYXJ0aWZhY3QgaGFzIG5vIGNsYXNzaWZpY2F0aW9uLjwvTGFiZWxTdHJpbmc+PC9pdGVtPjwvbGFiZWxIaXN0b3J5Pg==</Value>
</WrappedLabelHistory>
</file>

<file path=customXml/itemProps1.xml><?xml version="1.0" encoding="utf-8"?>
<ds:datastoreItem xmlns:ds="http://schemas.openxmlformats.org/officeDocument/2006/customXml" ds:itemID="{AF6E7334-B74F-4269-96F9-7C22409C9EA6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F3D67F1-45F6-45F4-924E-C40296E44607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151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Orbit Propagation to Determine Satellite’s Demise</vt:lpstr>
      <vt:lpstr>Problem Statement</vt:lpstr>
      <vt:lpstr>Initial Conditions for Orbit Propagation</vt:lpstr>
      <vt:lpstr>Orbit Propagation using Numerical Integration</vt:lpstr>
      <vt:lpstr>Results: Numerical Integration</vt:lpstr>
      <vt:lpstr>Orbit Propagation using Gauss Variational Equations</vt:lpstr>
      <vt:lpstr>Equations of Motion (Averaged)</vt:lpstr>
      <vt:lpstr>Results: Gauss Variational Equations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Propagation using Two Methods</dc:title>
  <dc:subject>[rtnipcontrolcode:rtnipcontrolcodenone||rtnexportcontrolcountry:rtnexportcontrolcountrynone|rtnexportcontrolcode:rtnexportcontrolcodenone||]</dc:subject>
  <dc:creator>Michael Lesnewski</dc:creator>
  <cp:lastModifiedBy>Michael Lesnewski</cp:lastModifiedBy>
  <cp:revision>17</cp:revision>
  <dcterms:created xsi:type="dcterms:W3CDTF">2018-10-28T14:12:34Z</dcterms:created>
  <dcterms:modified xsi:type="dcterms:W3CDTF">2018-11-03T14:27:43Z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b8625829-82df-4d92-bc3b-bafed429e2ee</vt:lpwstr>
  </property>
  <property fmtid="{D5CDD505-2E9C-101B-9397-08002B2CF9AE}" pid="3" name="bjDocumentSecurityLabel">
    <vt:lpwstr>This artifact has no classification.</vt:lpwstr>
  </property>
  <property fmtid="{D5CDD505-2E9C-101B-9397-08002B2CF9AE}" pid="4" name="bjSaver">
    <vt:lpwstr>1/JfSawd5pbhmslro7M6hQ9wsKsYUGu/</vt:lpwstr>
  </property>
  <property fmtid="{D5CDD505-2E9C-101B-9397-08002B2CF9AE}" pid="5" name="rtnexportcontrolcode">
    <vt:lpwstr>rtnexportcontrolcodenone</vt:lpwstr>
  </property>
  <property fmtid="{D5CDD505-2E9C-101B-9397-08002B2CF9AE}" pid="6" name="rtnexportcontrolcountry">
    <vt:lpwstr>rtnexportcontrolcountrynone</vt:lpwstr>
  </property>
  <property fmtid="{D5CDD505-2E9C-101B-9397-08002B2CF9AE}" pid="7" name="rtnipcontrolcode">
    <vt:lpwstr>rtnipcontrolcodenone</vt:lpwstr>
  </property>
  <property fmtid="{D5CDD505-2E9C-101B-9397-08002B2CF9AE}" pid="8" name="bjLabelHistoryID">
    <vt:lpwstr>{8F3D67F1-45F6-45F4-924E-C40296E44607}</vt:lpwstr>
  </property>
</Properties>
</file>