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3"/>
  </p:sldMasterIdLst>
  <p:notesMasterIdLst>
    <p:notesMasterId r:id="rId5"/>
  </p:notesMasterIdLst>
  <p:handoutMasterIdLst>
    <p:handoutMasterId r:id="rId6"/>
  </p:handoutMasterIdLst>
  <p:sldIdLst>
    <p:sldId id="256" r:id="rId4"/>
  </p:sldIdLst>
  <p:sldSz cx="32918400" cy="16459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184" userDrawn="1">
          <p15:clr>
            <a:srgbClr val="A4A3A4"/>
          </p15:clr>
        </p15:guide>
        <p15:guide id="2"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4660"/>
  </p:normalViewPr>
  <p:slideViewPr>
    <p:cSldViewPr>
      <p:cViewPr>
        <p:scale>
          <a:sx n="50" d="100"/>
          <a:sy n="50" d="100"/>
        </p:scale>
        <p:origin x="-840" y="48"/>
      </p:cViewPr>
      <p:guideLst>
        <p:guide orient="horz" pos="5184"/>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1.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47E5ED-7BB7-480E-9ABA-42FB907A65D9}" type="datetimeFigureOut">
              <a:rPr lang="en-US" smtClean="0"/>
              <a:t>12/2/2018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207C24-E59E-4BDA-B571-A01CAE888284}" type="slidenum">
              <a:rPr lang="en-US" smtClean="0"/>
              <a:t>‹#›</a:t>
            </a:fld>
            <a:endParaRPr lang="en-US"/>
          </a:p>
        </p:txBody>
      </p:sp>
    </p:spTree>
    <p:extLst>
      <p:ext uri="{BB962C8B-B14F-4D97-AF65-F5344CB8AC3E}">
        <p14:creationId xmlns:p14="http://schemas.microsoft.com/office/powerpoint/2010/main" val="660806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28E66E-B2C5-4F64-9E97-0389691D7007}" type="datetimeFigureOut">
              <a:rPr lang="en-US" smtClean="0"/>
              <a:t>12/2/2018</a:t>
            </a:fld>
            <a:endParaRPr lang="en-US"/>
          </a:p>
        </p:txBody>
      </p:sp>
      <p:sp>
        <p:nvSpPr>
          <p:cNvPr id="4" name="Slide Image Placeholder 3"/>
          <p:cNvSpPr>
            <a:spLocks noGrp="1" noRot="1" noChangeAspect="1"/>
          </p:cNvSpPr>
          <p:nvPr>
            <p:ph type="sldImg" idx="2"/>
          </p:nvPr>
        </p:nvSpPr>
        <p:spPr>
          <a:xfrm>
            <a:off x="342900" y="1143000"/>
            <a:ext cx="61722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1E134-EFEF-462D-912F-1BFABB8E75A2}" type="slidenum">
              <a:rPr lang="en-US" smtClean="0"/>
              <a:t>‹#›</a:t>
            </a:fld>
            <a:endParaRPr lang="en-US"/>
          </a:p>
        </p:txBody>
      </p:sp>
    </p:spTree>
    <p:extLst>
      <p:ext uri="{BB962C8B-B14F-4D97-AF65-F5344CB8AC3E}">
        <p14:creationId xmlns:p14="http://schemas.microsoft.com/office/powerpoint/2010/main" val="1638046820"/>
      </p:ext>
    </p:extLst>
  </p:cSld>
  <p:clrMap bg1="lt1" tx1="dk1" bg2="lt2" tx2="dk2" accent1="accent1" accent2="accent2" accent3="accent3" accent4="accent4" accent5="accent5" accent6="accent6" hlink="hlink" folHlink="folHlink"/>
  <p:hf dt="0"/>
  <p:notesStyle>
    <a:lvl1pPr marL="0" algn="l" defTabSz="2369822" rtl="0" eaLnBrk="1" latinLnBrk="0" hangingPunct="1">
      <a:defRPr sz="3109" kern="1200">
        <a:solidFill>
          <a:schemeClr val="tx1"/>
        </a:solidFill>
        <a:latin typeface="+mn-lt"/>
        <a:ea typeface="+mn-ea"/>
        <a:cs typeface="+mn-cs"/>
      </a:defRPr>
    </a:lvl1pPr>
    <a:lvl2pPr marL="1184911" algn="l" defTabSz="2369822" rtl="0" eaLnBrk="1" latinLnBrk="0" hangingPunct="1">
      <a:defRPr sz="3109" kern="1200">
        <a:solidFill>
          <a:schemeClr val="tx1"/>
        </a:solidFill>
        <a:latin typeface="+mn-lt"/>
        <a:ea typeface="+mn-ea"/>
        <a:cs typeface="+mn-cs"/>
      </a:defRPr>
    </a:lvl2pPr>
    <a:lvl3pPr marL="2369822" algn="l" defTabSz="2369822" rtl="0" eaLnBrk="1" latinLnBrk="0" hangingPunct="1">
      <a:defRPr sz="3109" kern="1200">
        <a:solidFill>
          <a:schemeClr val="tx1"/>
        </a:solidFill>
        <a:latin typeface="+mn-lt"/>
        <a:ea typeface="+mn-ea"/>
        <a:cs typeface="+mn-cs"/>
      </a:defRPr>
    </a:lvl3pPr>
    <a:lvl4pPr marL="3554732" algn="l" defTabSz="2369822" rtl="0" eaLnBrk="1" latinLnBrk="0" hangingPunct="1">
      <a:defRPr sz="3109" kern="1200">
        <a:solidFill>
          <a:schemeClr val="tx1"/>
        </a:solidFill>
        <a:latin typeface="+mn-lt"/>
        <a:ea typeface="+mn-ea"/>
        <a:cs typeface="+mn-cs"/>
      </a:defRPr>
    </a:lvl4pPr>
    <a:lvl5pPr marL="4739644" algn="l" defTabSz="2369822" rtl="0" eaLnBrk="1" latinLnBrk="0" hangingPunct="1">
      <a:defRPr sz="3109" kern="1200">
        <a:solidFill>
          <a:schemeClr val="tx1"/>
        </a:solidFill>
        <a:latin typeface="+mn-lt"/>
        <a:ea typeface="+mn-ea"/>
        <a:cs typeface="+mn-cs"/>
      </a:defRPr>
    </a:lvl5pPr>
    <a:lvl6pPr marL="5924555" algn="l" defTabSz="2369822" rtl="0" eaLnBrk="1" latinLnBrk="0" hangingPunct="1">
      <a:defRPr sz="3109" kern="1200">
        <a:solidFill>
          <a:schemeClr val="tx1"/>
        </a:solidFill>
        <a:latin typeface="+mn-lt"/>
        <a:ea typeface="+mn-ea"/>
        <a:cs typeface="+mn-cs"/>
      </a:defRPr>
    </a:lvl6pPr>
    <a:lvl7pPr marL="7109465" algn="l" defTabSz="2369822" rtl="0" eaLnBrk="1" latinLnBrk="0" hangingPunct="1">
      <a:defRPr sz="3109" kern="1200">
        <a:solidFill>
          <a:schemeClr val="tx1"/>
        </a:solidFill>
        <a:latin typeface="+mn-lt"/>
        <a:ea typeface="+mn-ea"/>
        <a:cs typeface="+mn-cs"/>
      </a:defRPr>
    </a:lvl7pPr>
    <a:lvl8pPr marL="8294377" algn="l" defTabSz="2369822" rtl="0" eaLnBrk="1" latinLnBrk="0" hangingPunct="1">
      <a:defRPr sz="3109" kern="1200">
        <a:solidFill>
          <a:schemeClr val="tx1"/>
        </a:solidFill>
        <a:latin typeface="+mn-lt"/>
        <a:ea typeface="+mn-ea"/>
        <a:cs typeface="+mn-cs"/>
      </a:defRPr>
    </a:lvl8pPr>
    <a:lvl9pPr marL="9479287" algn="l" defTabSz="2369822" rtl="0" eaLnBrk="1" latinLnBrk="0" hangingPunct="1">
      <a:defRPr sz="310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51E134-EFEF-462D-912F-1BFABB8E75A2}" type="slidenum">
              <a:rPr lang="en-US" smtClean="0"/>
              <a:t>1</a:t>
            </a:fld>
            <a:endParaRPr lang="en-US"/>
          </a:p>
        </p:txBody>
      </p:sp>
    </p:spTree>
    <p:extLst>
      <p:ext uri="{BB962C8B-B14F-4D97-AF65-F5344CB8AC3E}">
        <p14:creationId xmlns:p14="http://schemas.microsoft.com/office/powerpoint/2010/main" val="1449011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2693671"/>
            <a:ext cx="24688800" cy="5730240"/>
          </a:xfrm>
        </p:spPr>
        <p:txBody>
          <a:bodyPr anchor="b"/>
          <a:lstStyle>
            <a:lvl1pPr algn="ctr">
              <a:defRPr sz="14400"/>
            </a:lvl1pPr>
          </a:lstStyle>
          <a:p>
            <a:r>
              <a:rPr lang="en-US"/>
              <a:t>Click to edit Master title style</a:t>
            </a:r>
            <a:endParaRPr lang="en-US" dirty="0"/>
          </a:p>
        </p:txBody>
      </p:sp>
      <p:sp>
        <p:nvSpPr>
          <p:cNvPr id="3" name="Subtitle 2"/>
          <p:cNvSpPr>
            <a:spLocks noGrp="1"/>
          </p:cNvSpPr>
          <p:nvPr>
            <p:ph type="subTitle" idx="1"/>
          </p:nvPr>
        </p:nvSpPr>
        <p:spPr>
          <a:xfrm>
            <a:off x="4114800" y="8644891"/>
            <a:ext cx="24688800" cy="3973829"/>
          </a:xfrm>
        </p:spPr>
        <p:txBody>
          <a:bodyPr/>
          <a:lstStyle>
            <a:lvl1pPr marL="0" indent="0" algn="ctr">
              <a:buNone/>
              <a:defRPr sz="5760"/>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1A8B2B-5BE1-4832-9D7D-1F1925BEBBFE}"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AFC52-547C-42AB-96D0-EF9802E05FD9}" type="slidenum">
              <a:rPr lang="en-US" smtClean="0"/>
              <a:t>‹#›</a:t>
            </a:fld>
            <a:endParaRPr lang="en-US"/>
          </a:p>
        </p:txBody>
      </p:sp>
    </p:spTree>
    <p:extLst>
      <p:ext uri="{BB962C8B-B14F-4D97-AF65-F5344CB8AC3E}">
        <p14:creationId xmlns:p14="http://schemas.microsoft.com/office/powerpoint/2010/main" val="284237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1A8B2B-5BE1-4832-9D7D-1F1925BEBBFE}"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AFC52-547C-42AB-96D0-EF9802E05FD9}" type="slidenum">
              <a:rPr lang="en-US" smtClean="0"/>
              <a:t>‹#›</a:t>
            </a:fld>
            <a:endParaRPr lang="en-US"/>
          </a:p>
        </p:txBody>
      </p:sp>
    </p:spTree>
    <p:extLst>
      <p:ext uri="{BB962C8B-B14F-4D97-AF65-F5344CB8AC3E}">
        <p14:creationId xmlns:p14="http://schemas.microsoft.com/office/powerpoint/2010/main" val="4074886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0" y="876300"/>
            <a:ext cx="7098030" cy="139484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0" y="876300"/>
            <a:ext cx="20882610" cy="1394841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1A8B2B-5BE1-4832-9D7D-1F1925BEBBFE}"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AFC52-547C-42AB-96D0-EF9802E05FD9}" type="slidenum">
              <a:rPr lang="en-US" smtClean="0"/>
              <a:t>‹#›</a:t>
            </a:fld>
            <a:endParaRPr lang="en-US"/>
          </a:p>
        </p:txBody>
      </p:sp>
    </p:spTree>
    <p:extLst>
      <p:ext uri="{BB962C8B-B14F-4D97-AF65-F5344CB8AC3E}">
        <p14:creationId xmlns:p14="http://schemas.microsoft.com/office/powerpoint/2010/main" val="3822601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1A8B2B-5BE1-4832-9D7D-1F1925BEBBFE}"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AFC52-547C-42AB-96D0-EF9802E05FD9}" type="slidenum">
              <a:rPr lang="en-US" smtClean="0"/>
              <a:t>‹#›</a:t>
            </a:fld>
            <a:endParaRPr lang="en-US"/>
          </a:p>
        </p:txBody>
      </p:sp>
    </p:spTree>
    <p:extLst>
      <p:ext uri="{BB962C8B-B14F-4D97-AF65-F5344CB8AC3E}">
        <p14:creationId xmlns:p14="http://schemas.microsoft.com/office/powerpoint/2010/main" val="590517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5" y="4103372"/>
            <a:ext cx="28392120" cy="6846569"/>
          </a:xfrm>
        </p:spPr>
        <p:txBody>
          <a:bodyPr anchor="b"/>
          <a:lstStyle>
            <a:lvl1pPr>
              <a:defRPr sz="14400"/>
            </a:lvl1pPr>
          </a:lstStyle>
          <a:p>
            <a:r>
              <a:rPr lang="en-US"/>
              <a:t>Click to edit Master title style</a:t>
            </a:r>
            <a:endParaRPr lang="en-US" dirty="0"/>
          </a:p>
        </p:txBody>
      </p:sp>
      <p:sp>
        <p:nvSpPr>
          <p:cNvPr id="3" name="Text Placeholder 2"/>
          <p:cNvSpPr>
            <a:spLocks noGrp="1"/>
          </p:cNvSpPr>
          <p:nvPr>
            <p:ph type="body" idx="1"/>
          </p:nvPr>
        </p:nvSpPr>
        <p:spPr>
          <a:xfrm>
            <a:off x="2245995" y="11014712"/>
            <a:ext cx="28392120" cy="3600449"/>
          </a:xfrm>
        </p:spPr>
        <p:txBody>
          <a:bodyPr/>
          <a:lstStyle>
            <a:lvl1pPr marL="0" indent="0">
              <a:buNone/>
              <a:defRPr sz="5760">
                <a:solidFill>
                  <a:schemeClr val="tx1">
                    <a:tint val="75000"/>
                  </a:schemeClr>
                </a:solidFill>
              </a:defRPr>
            </a:lvl1pPr>
            <a:lvl2pPr marL="1097280" indent="0">
              <a:buNone/>
              <a:defRPr sz="4800">
                <a:solidFill>
                  <a:schemeClr val="tx1">
                    <a:tint val="75000"/>
                  </a:schemeClr>
                </a:solidFill>
              </a:defRPr>
            </a:lvl2pPr>
            <a:lvl3pPr marL="2194560" indent="0">
              <a:buNone/>
              <a:defRPr sz="4320">
                <a:solidFill>
                  <a:schemeClr val="tx1">
                    <a:tint val="75000"/>
                  </a:schemeClr>
                </a:solidFill>
              </a:defRPr>
            </a:lvl3pPr>
            <a:lvl4pPr marL="3291840" indent="0">
              <a:buNone/>
              <a:defRPr sz="3840">
                <a:solidFill>
                  <a:schemeClr val="tx1">
                    <a:tint val="75000"/>
                  </a:schemeClr>
                </a:solidFill>
              </a:defRPr>
            </a:lvl4pPr>
            <a:lvl5pPr marL="4389120" indent="0">
              <a:buNone/>
              <a:defRPr sz="3840">
                <a:solidFill>
                  <a:schemeClr val="tx1">
                    <a:tint val="75000"/>
                  </a:schemeClr>
                </a:solidFill>
              </a:defRPr>
            </a:lvl5pPr>
            <a:lvl6pPr marL="5486400" indent="0">
              <a:buNone/>
              <a:defRPr sz="3840">
                <a:solidFill>
                  <a:schemeClr val="tx1">
                    <a:tint val="75000"/>
                  </a:schemeClr>
                </a:solidFill>
              </a:defRPr>
            </a:lvl6pPr>
            <a:lvl7pPr marL="6583680" indent="0">
              <a:buNone/>
              <a:defRPr sz="3840">
                <a:solidFill>
                  <a:schemeClr val="tx1">
                    <a:tint val="75000"/>
                  </a:schemeClr>
                </a:solidFill>
              </a:defRPr>
            </a:lvl7pPr>
            <a:lvl8pPr marL="7680960" indent="0">
              <a:buNone/>
              <a:defRPr sz="3840">
                <a:solidFill>
                  <a:schemeClr val="tx1">
                    <a:tint val="75000"/>
                  </a:schemeClr>
                </a:solidFill>
              </a:defRPr>
            </a:lvl8pPr>
            <a:lvl9pPr marL="8778240" indent="0">
              <a:buNone/>
              <a:defRPr sz="384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1A8B2B-5BE1-4832-9D7D-1F1925BEBBFE}"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AFC52-547C-42AB-96D0-EF9802E05FD9}" type="slidenum">
              <a:rPr lang="en-US" smtClean="0"/>
              <a:t>‹#›</a:t>
            </a:fld>
            <a:endParaRPr lang="en-US"/>
          </a:p>
        </p:txBody>
      </p:sp>
    </p:spTree>
    <p:extLst>
      <p:ext uri="{BB962C8B-B14F-4D97-AF65-F5344CB8AC3E}">
        <p14:creationId xmlns:p14="http://schemas.microsoft.com/office/powerpoint/2010/main" val="1002514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4381500"/>
            <a:ext cx="13990320" cy="104432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4381500"/>
            <a:ext cx="13990320" cy="104432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1A8B2B-5BE1-4832-9D7D-1F1925BEBBFE}"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AFC52-547C-42AB-96D0-EF9802E05FD9}" type="slidenum">
              <a:rPr lang="en-US" smtClean="0"/>
              <a:t>‹#›</a:t>
            </a:fld>
            <a:endParaRPr lang="en-US"/>
          </a:p>
        </p:txBody>
      </p:sp>
    </p:spTree>
    <p:extLst>
      <p:ext uri="{BB962C8B-B14F-4D97-AF65-F5344CB8AC3E}">
        <p14:creationId xmlns:p14="http://schemas.microsoft.com/office/powerpoint/2010/main" val="2430391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876301"/>
            <a:ext cx="28392120" cy="3181351"/>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29" y="4034791"/>
            <a:ext cx="13926025" cy="1977389"/>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Edit Master text styles</a:t>
            </a:r>
          </a:p>
        </p:txBody>
      </p:sp>
      <p:sp>
        <p:nvSpPr>
          <p:cNvPr id="4" name="Content Placeholder 3"/>
          <p:cNvSpPr>
            <a:spLocks noGrp="1"/>
          </p:cNvSpPr>
          <p:nvPr>
            <p:ph sz="half" idx="2"/>
          </p:nvPr>
        </p:nvSpPr>
        <p:spPr>
          <a:xfrm>
            <a:off x="2267429" y="6012180"/>
            <a:ext cx="13926025" cy="88430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0" y="4034791"/>
            <a:ext cx="13994608" cy="1977389"/>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Edit Master text styles</a:t>
            </a:r>
          </a:p>
        </p:txBody>
      </p:sp>
      <p:sp>
        <p:nvSpPr>
          <p:cNvPr id="6" name="Content Placeholder 5"/>
          <p:cNvSpPr>
            <a:spLocks noGrp="1"/>
          </p:cNvSpPr>
          <p:nvPr>
            <p:ph sz="quarter" idx="4"/>
          </p:nvPr>
        </p:nvSpPr>
        <p:spPr>
          <a:xfrm>
            <a:off x="16664940" y="6012180"/>
            <a:ext cx="13994608" cy="88430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1A8B2B-5BE1-4832-9D7D-1F1925BEBBFE}" type="datetimeFigureOut">
              <a:rPr lang="en-US" smtClean="0"/>
              <a:t>12/2/2018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4AFC52-547C-42AB-96D0-EF9802E05FD9}" type="slidenum">
              <a:rPr lang="en-US" smtClean="0"/>
              <a:t>‹#›</a:t>
            </a:fld>
            <a:endParaRPr lang="en-US"/>
          </a:p>
        </p:txBody>
      </p:sp>
    </p:spTree>
    <p:extLst>
      <p:ext uri="{BB962C8B-B14F-4D97-AF65-F5344CB8AC3E}">
        <p14:creationId xmlns:p14="http://schemas.microsoft.com/office/powerpoint/2010/main" val="3662635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1A8B2B-5BE1-4832-9D7D-1F1925BEBBFE}" type="datetimeFigureOut">
              <a:rPr lang="en-US" smtClean="0"/>
              <a:t>12/2/2018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4AFC52-547C-42AB-96D0-EF9802E05FD9}" type="slidenum">
              <a:rPr lang="en-US" smtClean="0"/>
              <a:t>‹#›</a:t>
            </a:fld>
            <a:endParaRPr lang="en-US"/>
          </a:p>
        </p:txBody>
      </p:sp>
    </p:spTree>
    <p:extLst>
      <p:ext uri="{BB962C8B-B14F-4D97-AF65-F5344CB8AC3E}">
        <p14:creationId xmlns:p14="http://schemas.microsoft.com/office/powerpoint/2010/main" val="1410527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1A8B2B-5BE1-4832-9D7D-1F1925BEBBFE}" type="datetimeFigureOut">
              <a:rPr lang="en-US" smtClean="0"/>
              <a:t>12/2/2018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4AFC52-547C-42AB-96D0-EF9802E05FD9}" type="slidenum">
              <a:rPr lang="en-US" smtClean="0"/>
              <a:t>‹#›</a:t>
            </a:fld>
            <a:endParaRPr lang="en-US"/>
          </a:p>
        </p:txBody>
      </p:sp>
    </p:spTree>
    <p:extLst>
      <p:ext uri="{BB962C8B-B14F-4D97-AF65-F5344CB8AC3E}">
        <p14:creationId xmlns:p14="http://schemas.microsoft.com/office/powerpoint/2010/main" val="143033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097280"/>
            <a:ext cx="10617040" cy="3840480"/>
          </a:xfrm>
        </p:spPr>
        <p:txBody>
          <a:bodyPr anchor="b"/>
          <a:lstStyle>
            <a:lvl1pPr>
              <a:defRPr sz="7680"/>
            </a:lvl1pPr>
          </a:lstStyle>
          <a:p>
            <a:r>
              <a:rPr lang="en-US"/>
              <a:t>Click to edit Master title style</a:t>
            </a:r>
            <a:endParaRPr lang="en-US" dirty="0"/>
          </a:p>
        </p:txBody>
      </p:sp>
      <p:sp>
        <p:nvSpPr>
          <p:cNvPr id="3" name="Content Placeholder 2"/>
          <p:cNvSpPr>
            <a:spLocks noGrp="1"/>
          </p:cNvSpPr>
          <p:nvPr>
            <p:ph idx="1"/>
          </p:nvPr>
        </p:nvSpPr>
        <p:spPr>
          <a:xfrm>
            <a:off x="13994608" y="2369821"/>
            <a:ext cx="16664940" cy="11696700"/>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9" y="4937760"/>
            <a:ext cx="10617040" cy="9147811"/>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Edit Master text styles</a:t>
            </a:r>
          </a:p>
        </p:txBody>
      </p:sp>
      <p:sp>
        <p:nvSpPr>
          <p:cNvPr id="5" name="Date Placeholder 4"/>
          <p:cNvSpPr>
            <a:spLocks noGrp="1"/>
          </p:cNvSpPr>
          <p:nvPr>
            <p:ph type="dt" sz="half" idx="10"/>
          </p:nvPr>
        </p:nvSpPr>
        <p:spPr/>
        <p:txBody>
          <a:bodyPr/>
          <a:lstStyle/>
          <a:p>
            <a:fld id="{C21A8B2B-5BE1-4832-9D7D-1F1925BEBBFE}"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AFC52-547C-42AB-96D0-EF9802E05FD9}" type="slidenum">
              <a:rPr lang="en-US" smtClean="0"/>
              <a:t>‹#›</a:t>
            </a:fld>
            <a:endParaRPr lang="en-US"/>
          </a:p>
        </p:txBody>
      </p:sp>
    </p:spTree>
    <p:extLst>
      <p:ext uri="{BB962C8B-B14F-4D97-AF65-F5344CB8AC3E}">
        <p14:creationId xmlns:p14="http://schemas.microsoft.com/office/powerpoint/2010/main" val="3114027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097280"/>
            <a:ext cx="10617040" cy="3840480"/>
          </a:xfrm>
        </p:spPr>
        <p:txBody>
          <a:bodyPr anchor="b"/>
          <a:lstStyle>
            <a:lvl1pPr>
              <a:defRPr sz="76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2369821"/>
            <a:ext cx="16664940" cy="11696700"/>
          </a:xfrm>
        </p:spPr>
        <p:txBody>
          <a:bodyPr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a:t>Click icon to add picture</a:t>
            </a:r>
            <a:endParaRPr lang="en-US" dirty="0"/>
          </a:p>
        </p:txBody>
      </p:sp>
      <p:sp>
        <p:nvSpPr>
          <p:cNvPr id="4" name="Text Placeholder 3"/>
          <p:cNvSpPr>
            <a:spLocks noGrp="1"/>
          </p:cNvSpPr>
          <p:nvPr>
            <p:ph type="body" sz="half" idx="2"/>
          </p:nvPr>
        </p:nvSpPr>
        <p:spPr>
          <a:xfrm>
            <a:off x="2267429" y="4937760"/>
            <a:ext cx="10617040" cy="9147811"/>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Edit Master text styles</a:t>
            </a:r>
          </a:p>
        </p:txBody>
      </p:sp>
      <p:sp>
        <p:nvSpPr>
          <p:cNvPr id="5" name="Date Placeholder 4"/>
          <p:cNvSpPr>
            <a:spLocks noGrp="1"/>
          </p:cNvSpPr>
          <p:nvPr>
            <p:ph type="dt" sz="half" idx="10"/>
          </p:nvPr>
        </p:nvSpPr>
        <p:spPr/>
        <p:txBody>
          <a:bodyPr/>
          <a:lstStyle/>
          <a:p>
            <a:fld id="{C21A8B2B-5BE1-4832-9D7D-1F1925BEBBFE}"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AFC52-547C-42AB-96D0-EF9802E05FD9}" type="slidenum">
              <a:rPr lang="en-US" smtClean="0"/>
              <a:t>‹#›</a:t>
            </a:fld>
            <a:endParaRPr lang="en-US"/>
          </a:p>
        </p:txBody>
      </p:sp>
    </p:spTree>
    <p:extLst>
      <p:ext uri="{BB962C8B-B14F-4D97-AF65-F5344CB8AC3E}">
        <p14:creationId xmlns:p14="http://schemas.microsoft.com/office/powerpoint/2010/main" val="968502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876301"/>
            <a:ext cx="28392120" cy="318135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4381500"/>
            <a:ext cx="28392120" cy="1044321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15255241"/>
            <a:ext cx="7406640" cy="876300"/>
          </a:xfrm>
          <a:prstGeom prst="rect">
            <a:avLst/>
          </a:prstGeom>
        </p:spPr>
        <p:txBody>
          <a:bodyPr vert="horz" lIns="91440" tIns="45720" rIns="91440" bIns="45720" rtlCol="0" anchor="ctr"/>
          <a:lstStyle>
            <a:lvl1pPr algn="l">
              <a:defRPr sz="2880">
                <a:solidFill>
                  <a:schemeClr val="tx1">
                    <a:tint val="75000"/>
                  </a:schemeClr>
                </a:solidFill>
              </a:defRPr>
            </a:lvl1pPr>
          </a:lstStyle>
          <a:p>
            <a:fld id="{C21A8B2B-5BE1-4832-9D7D-1F1925BEBBFE}" type="datetimeFigureOut">
              <a:rPr lang="en-US" smtClean="0"/>
              <a:t>12/2/2018</a:t>
            </a:fld>
            <a:endParaRPr lang="en-US"/>
          </a:p>
        </p:txBody>
      </p:sp>
      <p:sp>
        <p:nvSpPr>
          <p:cNvPr id="5" name="Footer Placeholder 4"/>
          <p:cNvSpPr>
            <a:spLocks noGrp="1"/>
          </p:cNvSpPr>
          <p:nvPr>
            <p:ph type="ftr" sz="quarter" idx="3"/>
          </p:nvPr>
        </p:nvSpPr>
        <p:spPr>
          <a:xfrm>
            <a:off x="10904220" y="15255241"/>
            <a:ext cx="11109960" cy="876300"/>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15255241"/>
            <a:ext cx="7406640" cy="876300"/>
          </a:xfrm>
          <a:prstGeom prst="rect">
            <a:avLst/>
          </a:prstGeom>
        </p:spPr>
        <p:txBody>
          <a:bodyPr vert="horz" lIns="91440" tIns="45720" rIns="91440" bIns="45720" rtlCol="0" anchor="ctr"/>
          <a:lstStyle>
            <a:lvl1pPr algn="r">
              <a:defRPr sz="2880">
                <a:solidFill>
                  <a:schemeClr val="tx1">
                    <a:tint val="75000"/>
                  </a:schemeClr>
                </a:solidFill>
              </a:defRPr>
            </a:lvl1pPr>
          </a:lstStyle>
          <a:p>
            <a:fld id="{254AFC52-547C-42AB-96D0-EF9802E05FD9}" type="slidenum">
              <a:rPr lang="en-US" smtClean="0"/>
              <a:t>‹#›</a:t>
            </a:fld>
            <a:endParaRPr lang="en-US"/>
          </a:p>
        </p:txBody>
      </p:sp>
    </p:spTree>
    <p:extLst>
      <p:ext uri="{BB962C8B-B14F-4D97-AF65-F5344CB8AC3E}">
        <p14:creationId xmlns:p14="http://schemas.microsoft.com/office/powerpoint/2010/main" val="353362138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19456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
        <p:cNvGrpSpPr/>
        <p:nvPr/>
      </p:nvGrpSpPr>
      <p:grpSpPr>
        <a:xfrm>
          <a:off x="0" y="0"/>
          <a:ext cx="0" cy="0"/>
          <a:chOff x="0" y="0"/>
          <a:chExt cx="0" cy="0"/>
        </a:xfrm>
      </p:grpSpPr>
      <p:grpSp>
        <p:nvGrpSpPr>
          <p:cNvPr id="4" name="Group 3"/>
          <p:cNvGrpSpPr/>
          <p:nvPr/>
        </p:nvGrpSpPr>
        <p:grpSpPr>
          <a:xfrm>
            <a:off x="0" y="0"/>
            <a:ext cx="32918400" cy="3358896"/>
            <a:chOff x="0" y="0"/>
            <a:chExt cx="32918400" cy="3358896"/>
          </a:xfrm>
        </p:grpSpPr>
        <p:grpSp>
          <p:nvGrpSpPr>
            <p:cNvPr id="2" name="Group 1"/>
            <p:cNvGrpSpPr/>
            <p:nvPr/>
          </p:nvGrpSpPr>
          <p:grpSpPr>
            <a:xfrm>
              <a:off x="0" y="0"/>
              <a:ext cx="32918400" cy="3358896"/>
              <a:chOff x="0" y="0"/>
              <a:chExt cx="32918400" cy="3358896"/>
            </a:xfrm>
          </p:grpSpPr>
          <p:sp>
            <p:nvSpPr>
              <p:cNvPr id="6" name="Rectangle 5"/>
              <p:cNvSpPr/>
              <p:nvPr/>
            </p:nvSpPr>
            <p:spPr>
              <a:xfrm>
                <a:off x="0" y="0"/>
                <a:ext cx="32918400" cy="2743200"/>
              </a:xfrm>
              <a:prstGeom prst="rect">
                <a:avLst/>
              </a:prstGeom>
              <a:solidFill>
                <a:schemeClr val="accent1">
                  <a:lumMod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0439400" y="127242"/>
                <a:ext cx="12039600" cy="3231654"/>
              </a:xfrm>
              <a:prstGeom prst="rect">
                <a:avLst/>
              </a:prstGeom>
              <a:noFill/>
              <a:ln>
                <a:noFill/>
              </a:ln>
            </p:spPr>
            <p:txBody>
              <a:bodyPr wrap="square" rtlCol="0">
                <a:spAutoFit/>
              </a:bodyPr>
              <a:lstStyle/>
              <a:p>
                <a:pPr algn="ctr"/>
                <a:r>
                  <a:rPr lang="en-US" sz="5400" dirty="0">
                    <a:solidFill>
                      <a:schemeClr val="bg1"/>
                    </a:solidFill>
                  </a:rPr>
                  <a:t>Recovery of the Tiangong 1 Spacecraft</a:t>
                </a:r>
              </a:p>
              <a:p>
                <a:pPr algn="ctr"/>
                <a:r>
                  <a:rPr lang="en-US" sz="3200" dirty="0">
                    <a:solidFill>
                      <a:schemeClr val="bg1"/>
                    </a:solidFill>
                  </a:rPr>
                  <a:t>Jacob Bailey</a:t>
                </a:r>
              </a:p>
              <a:p>
                <a:pPr algn="ctr"/>
                <a:r>
                  <a:rPr lang="en-US" sz="3200" dirty="0">
                    <a:solidFill>
                      <a:schemeClr val="bg1"/>
                    </a:solidFill>
                  </a:rPr>
                  <a:t>Gus Lee</a:t>
                </a:r>
              </a:p>
              <a:p>
                <a:pPr algn="ctr"/>
                <a:r>
                  <a:rPr lang="en-US" sz="3200" dirty="0">
                    <a:solidFill>
                      <a:schemeClr val="bg1"/>
                    </a:solidFill>
                  </a:rPr>
                  <a:t>Michael Lesnewski</a:t>
                </a:r>
              </a:p>
              <a:p>
                <a:endParaRPr lang="en-US" sz="5400" dirty="0">
                  <a:solidFill>
                    <a:schemeClr val="bg1"/>
                  </a:solidFill>
                </a:endParaRPr>
              </a:p>
            </p:txBody>
          </p:sp>
        </p:grpSp>
        <p:sp>
          <p:nvSpPr>
            <p:cNvPr id="3" name="Rectangle 2"/>
            <p:cNvSpPr/>
            <p:nvPr/>
          </p:nvSpPr>
          <p:spPr>
            <a:xfrm>
              <a:off x="0" y="2703421"/>
              <a:ext cx="32918400" cy="863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p:cNvGrpSpPr/>
          <p:nvPr/>
        </p:nvGrpSpPr>
        <p:grpSpPr>
          <a:xfrm>
            <a:off x="914400" y="3145536"/>
            <a:ext cx="6934200" cy="6477000"/>
            <a:chOff x="914400" y="3145536"/>
            <a:chExt cx="6934200" cy="6477000"/>
          </a:xfrm>
        </p:grpSpPr>
        <p:grpSp>
          <p:nvGrpSpPr>
            <p:cNvPr id="9" name="Group 8"/>
            <p:cNvGrpSpPr/>
            <p:nvPr/>
          </p:nvGrpSpPr>
          <p:grpSpPr>
            <a:xfrm>
              <a:off x="914400" y="3145536"/>
              <a:ext cx="6934200" cy="6477000"/>
              <a:chOff x="1447800" y="3352800"/>
              <a:chExt cx="6934200" cy="6477000"/>
            </a:xfrm>
          </p:grpSpPr>
          <p:sp>
            <p:nvSpPr>
              <p:cNvPr id="7" name="Rectangle 6"/>
              <p:cNvSpPr/>
              <p:nvPr/>
            </p:nvSpPr>
            <p:spPr>
              <a:xfrm>
                <a:off x="1447800" y="3352800"/>
                <a:ext cx="6934200" cy="6477000"/>
              </a:xfrm>
              <a:prstGeom prst="rect">
                <a:avLst/>
              </a:prstGeom>
              <a:solidFill>
                <a:schemeClr val="bg1"/>
              </a:solid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447800" y="3352800"/>
                <a:ext cx="6934200" cy="914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p:cNvSpPr txBox="1"/>
            <p:nvPr/>
          </p:nvSpPr>
          <p:spPr>
            <a:xfrm>
              <a:off x="2207514" y="3303508"/>
              <a:ext cx="4724400" cy="646331"/>
            </a:xfrm>
            <a:prstGeom prst="rect">
              <a:avLst/>
            </a:prstGeom>
            <a:noFill/>
          </p:spPr>
          <p:txBody>
            <a:bodyPr wrap="square" rtlCol="0">
              <a:spAutoFit/>
            </a:bodyPr>
            <a:lstStyle/>
            <a:p>
              <a:pPr algn="ctr"/>
              <a:r>
                <a:rPr lang="en-US" sz="3600" dirty="0">
                  <a:solidFill>
                    <a:schemeClr val="bg1"/>
                  </a:solidFill>
                </a:rPr>
                <a:t>INTRODUCTION</a:t>
              </a:r>
            </a:p>
          </p:txBody>
        </p:sp>
      </p:grpSp>
      <p:grpSp>
        <p:nvGrpSpPr>
          <p:cNvPr id="33" name="Group 32"/>
          <p:cNvGrpSpPr/>
          <p:nvPr/>
        </p:nvGrpSpPr>
        <p:grpSpPr>
          <a:xfrm>
            <a:off x="914400" y="9692640"/>
            <a:ext cx="6934200" cy="6477000"/>
            <a:chOff x="914400" y="3145536"/>
            <a:chExt cx="6934200" cy="6477000"/>
          </a:xfrm>
        </p:grpSpPr>
        <p:grpSp>
          <p:nvGrpSpPr>
            <p:cNvPr id="34" name="Group 33"/>
            <p:cNvGrpSpPr/>
            <p:nvPr/>
          </p:nvGrpSpPr>
          <p:grpSpPr>
            <a:xfrm>
              <a:off x="914400" y="3145536"/>
              <a:ext cx="6934200" cy="6477000"/>
              <a:chOff x="1447800" y="3352800"/>
              <a:chExt cx="6934200" cy="6477000"/>
            </a:xfrm>
          </p:grpSpPr>
          <p:sp>
            <p:nvSpPr>
              <p:cNvPr id="36" name="Rectangle 35"/>
              <p:cNvSpPr/>
              <p:nvPr/>
            </p:nvSpPr>
            <p:spPr>
              <a:xfrm>
                <a:off x="1447800" y="3352800"/>
                <a:ext cx="6934200" cy="6477000"/>
              </a:xfrm>
              <a:prstGeom prst="rect">
                <a:avLst/>
              </a:prstGeom>
              <a:solidFill>
                <a:schemeClr val="bg1"/>
              </a:solid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447800" y="3352800"/>
                <a:ext cx="6934200" cy="914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p:cNvSpPr txBox="1"/>
            <p:nvPr/>
          </p:nvSpPr>
          <p:spPr>
            <a:xfrm>
              <a:off x="2207514" y="3303508"/>
              <a:ext cx="4724400" cy="646331"/>
            </a:xfrm>
            <a:prstGeom prst="rect">
              <a:avLst/>
            </a:prstGeom>
            <a:noFill/>
          </p:spPr>
          <p:txBody>
            <a:bodyPr wrap="square" rtlCol="0">
              <a:spAutoFit/>
            </a:bodyPr>
            <a:lstStyle/>
            <a:p>
              <a:pPr algn="ctr"/>
              <a:r>
                <a:rPr lang="en-US" sz="3600" dirty="0">
                  <a:solidFill>
                    <a:schemeClr val="bg1"/>
                  </a:solidFill>
                </a:rPr>
                <a:t>Initial Conditions</a:t>
              </a:r>
            </a:p>
          </p:txBody>
        </p:sp>
      </p:grpSp>
      <p:grpSp>
        <p:nvGrpSpPr>
          <p:cNvPr id="38" name="Group 37"/>
          <p:cNvGrpSpPr/>
          <p:nvPr/>
        </p:nvGrpSpPr>
        <p:grpSpPr>
          <a:xfrm>
            <a:off x="9075420" y="3145536"/>
            <a:ext cx="6934200" cy="6477000"/>
            <a:chOff x="914400" y="3145536"/>
            <a:chExt cx="6934200" cy="6477000"/>
          </a:xfrm>
        </p:grpSpPr>
        <p:grpSp>
          <p:nvGrpSpPr>
            <p:cNvPr id="39" name="Group 38"/>
            <p:cNvGrpSpPr/>
            <p:nvPr/>
          </p:nvGrpSpPr>
          <p:grpSpPr>
            <a:xfrm>
              <a:off x="914400" y="3145536"/>
              <a:ext cx="6934200" cy="6477000"/>
              <a:chOff x="1447800" y="3352800"/>
              <a:chExt cx="6934200" cy="6477000"/>
            </a:xfrm>
          </p:grpSpPr>
          <p:sp>
            <p:nvSpPr>
              <p:cNvPr id="41" name="Rectangle 40"/>
              <p:cNvSpPr/>
              <p:nvPr/>
            </p:nvSpPr>
            <p:spPr>
              <a:xfrm>
                <a:off x="1447800" y="3352800"/>
                <a:ext cx="6934200" cy="6477000"/>
              </a:xfrm>
              <a:prstGeom prst="rect">
                <a:avLst/>
              </a:prstGeom>
              <a:solidFill>
                <a:schemeClr val="bg1"/>
              </a:solid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447800" y="3352800"/>
                <a:ext cx="6934200" cy="914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TextBox 39"/>
            <p:cNvSpPr txBox="1"/>
            <p:nvPr/>
          </p:nvSpPr>
          <p:spPr>
            <a:xfrm>
              <a:off x="2207514" y="3303508"/>
              <a:ext cx="4724400" cy="646331"/>
            </a:xfrm>
            <a:prstGeom prst="rect">
              <a:avLst/>
            </a:prstGeom>
            <a:noFill/>
          </p:spPr>
          <p:txBody>
            <a:bodyPr wrap="square" rtlCol="0">
              <a:spAutoFit/>
            </a:bodyPr>
            <a:lstStyle/>
            <a:p>
              <a:pPr algn="ctr"/>
              <a:r>
                <a:rPr lang="en-US" sz="3600" dirty="0">
                  <a:solidFill>
                    <a:schemeClr val="bg1"/>
                  </a:solidFill>
                </a:rPr>
                <a:t>Lambert’s Method</a:t>
              </a:r>
            </a:p>
          </p:txBody>
        </p:sp>
      </p:grpSp>
      <p:grpSp>
        <p:nvGrpSpPr>
          <p:cNvPr id="43" name="Group 42"/>
          <p:cNvGrpSpPr/>
          <p:nvPr/>
        </p:nvGrpSpPr>
        <p:grpSpPr>
          <a:xfrm>
            <a:off x="9075420" y="9692640"/>
            <a:ext cx="6934200" cy="6477000"/>
            <a:chOff x="914400" y="3145536"/>
            <a:chExt cx="6934200" cy="6477000"/>
          </a:xfrm>
        </p:grpSpPr>
        <p:grpSp>
          <p:nvGrpSpPr>
            <p:cNvPr id="44" name="Group 43"/>
            <p:cNvGrpSpPr/>
            <p:nvPr/>
          </p:nvGrpSpPr>
          <p:grpSpPr>
            <a:xfrm>
              <a:off x="914400" y="3145536"/>
              <a:ext cx="6934200" cy="6477000"/>
              <a:chOff x="1447800" y="3352800"/>
              <a:chExt cx="6934200" cy="6477000"/>
            </a:xfrm>
          </p:grpSpPr>
          <p:sp>
            <p:nvSpPr>
              <p:cNvPr id="46" name="Rectangle 45"/>
              <p:cNvSpPr/>
              <p:nvPr/>
            </p:nvSpPr>
            <p:spPr>
              <a:xfrm>
                <a:off x="1447800" y="3352800"/>
                <a:ext cx="6934200" cy="6477000"/>
              </a:xfrm>
              <a:prstGeom prst="rect">
                <a:avLst/>
              </a:prstGeom>
              <a:solidFill>
                <a:schemeClr val="bg1"/>
              </a:solid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447800" y="3352800"/>
                <a:ext cx="6934200" cy="914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TextBox 44"/>
            <p:cNvSpPr txBox="1"/>
            <p:nvPr/>
          </p:nvSpPr>
          <p:spPr>
            <a:xfrm>
              <a:off x="2207514" y="3303508"/>
              <a:ext cx="4724400" cy="646331"/>
            </a:xfrm>
            <a:prstGeom prst="rect">
              <a:avLst/>
            </a:prstGeom>
            <a:noFill/>
          </p:spPr>
          <p:txBody>
            <a:bodyPr wrap="square" rtlCol="0">
              <a:spAutoFit/>
            </a:bodyPr>
            <a:lstStyle/>
            <a:p>
              <a:pPr algn="ctr"/>
              <a:r>
                <a:rPr lang="en-US" sz="3600" dirty="0">
                  <a:solidFill>
                    <a:schemeClr val="bg1"/>
                  </a:solidFill>
                </a:rPr>
                <a:t>Software: How-to</a:t>
              </a:r>
            </a:p>
          </p:txBody>
        </p:sp>
      </p:grpSp>
      <p:grpSp>
        <p:nvGrpSpPr>
          <p:cNvPr id="48" name="Group 47"/>
          <p:cNvGrpSpPr/>
          <p:nvPr/>
        </p:nvGrpSpPr>
        <p:grpSpPr>
          <a:xfrm>
            <a:off x="16908780" y="3136392"/>
            <a:ext cx="6934200" cy="6477000"/>
            <a:chOff x="914400" y="3145536"/>
            <a:chExt cx="6934200" cy="6477000"/>
          </a:xfrm>
        </p:grpSpPr>
        <p:grpSp>
          <p:nvGrpSpPr>
            <p:cNvPr id="49" name="Group 48"/>
            <p:cNvGrpSpPr/>
            <p:nvPr/>
          </p:nvGrpSpPr>
          <p:grpSpPr>
            <a:xfrm>
              <a:off x="914400" y="3145536"/>
              <a:ext cx="6934200" cy="6477000"/>
              <a:chOff x="1447800" y="3352800"/>
              <a:chExt cx="6934200" cy="6477000"/>
            </a:xfrm>
          </p:grpSpPr>
          <p:sp>
            <p:nvSpPr>
              <p:cNvPr id="51" name="Rectangle 50"/>
              <p:cNvSpPr/>
              <p:nvPr/>
            </p:nvSpPr>
            <p:spPr>
              <a:xfrm>
                <a:off x="1447800" y="3352800"/>
                <a:ext cx="6934200" cy="6477000"/>
              </a:xfrm>
              <a:prstGeom prst="rect">
                <a:avLst/>
              </a:prstGeom>
              <a:solidFill>
                <a:schemeClr val="bg1"/>
              </a:solid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1447800" y="3352800"/>
                <a:ext cx="6934200" cy="914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TextBox 49"/>
            <p:cNvSpPr txBox="1"/>
            <p:nvPr/>
          </p:nvSpPr>
          <p:spPr>
            <a:xfrm>
              <a:off x="2207514" y="3303508"/>
              <a:ext cx="4724400" cy="646331"/>
            </a:xfrm>
            <a:prstGeom prst="rect">
              <a:avLst/>
            </a:prstGeom>
            <a:noFill/>
          </p:spPr>
          <p:txBody>
            <a:bodyPr wrap="square" rtlCol="0">
              <a:spAutoFit/>
            </a:bodyPr>
            <a:lstStyle/>
            <a:p>
              <a:pPr algn="ctr"/>
              <a:r>
                <a:rPr lang="en-US" sz="3600" dirty="0">
                  <a:solidFill>
                    <a:schemeClr val="bg1"/>
                  </a:solidFill>
                </a:rPr>
                <a:t>Results </a:t>
              </a:r>
            </a:p>
          </p:txBody>
        </p:sp>
      </p:grpSp>
      <p:grpSp>
        <p:nvGrpSpPr>
          <p:cNvPr id="53" name="Group 52"/>
          <p:cNvGrpSpPr/>
          <p:nvPr/>
        </p:nvGrpSpPr>
        <p:grpSpPr>
          <a:xfrm>
            <a:off x="16908780" y="9692640"/>
            <a:ext cx="6934200" cy="6477000"/>
            <a:chOff x="914400" y="3145536"/>
            <a:chExt cx="6934200" cy="6477000"/>
          </a:xfrm>
        </p:grpSpPr>
        <p:grpSp>
          <p:nvGrpSpPr>
            <p:cNvPr id="54" name="Group 53"/>
            <p:cNvGrpSpPr/>
            <p:nvPr/>
          </p:nvGrpSpPr>
          <p:grpSpPr>
            <a:xfrm>
              <a:off x="914400" y="3145536"/>
              <a:ext cx="6934200" cy="6477000"/>
              <a:chOff x="1447800" y="3352800"/>
              <a:chExt cx="6934200" cy="6477000"/>
            </a:xfrm>
          </p:grpSpPr>
          <p:sp>
            <p:nvSpPr>
              <p:cNvPr id="56" name="Rectangle 55"/>
              <p:cNvSpPr/>
              <p:nvPr/>
            </p:nvSpPr>
            <p:spPr>
              <a:xfrm>
                <a:off x="1447800" y="3352800"/>
                <a:ext cx="6934200" cy="6477000"/>
              </a:xfrm>
              <a:prstGeom prst="rect">
                <a:avLst/>
              </a:prstGeom>
              <a:solidFill>
                <a:schemeClr val="bg1"/>
              </a:solid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1447800" y="3352800"/>
                <a:ext cx="6934200" cy="914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TextBox 54"/>
            <p:cNvSpPr txBox="1"/>
            <p:nvPr/>
          </p:nvSpPr>
          <p:spPr>
            <a:xfrm>
              <a:off x="2207514" y="3303508"/>
              <a:ext cx="4724400" cy="646331"/>
            </a:xfrm>
            <a:prstGeom prst="rect">
              <a:avLst/>
            </a:prstGeom>
            <a:noFill/>
          </p:spPr>
          <p:txBody>
            <a:bodyPr wrap="square" rtlCol="0">
              <a:spAutoFit/>
            </a:bodyPr>
            <a:lstStyle/>
            <a:p>
              <a:pPr algn="ctr"/>
              <a:r>
                <a:rPr lang="en-US" sz="3600" dirty="0">
                  <a:solidFill>
                    <a:schemeClr val="bg1"/>
                  </a:solidFill>
                </a:rPr>
                <a:t>Plots</a:t>
              </a:r>
            </a:p>
          </p:txBody>
        </p:sp>
      </p:grpSp>
      <p:grpSp>
        <p:nvGrpSpPr>
          <p:cNvPr id="63" name="Group 62"/>
          <p:cNvGrpSpPr/>
          <p:nvPr/>
        </p:nvGrpSpPr>
        <p:grpSpPr>
          <a:xfrm>
            <a:off x="25069800" y="3150108"/>
            <a:ext cx="6934200" cy="6477000"/>
            <a:chOff x="914400" y="3145536"/>
            <a:chExt cx="6934200" cy="6477000"/>
          </a:xfrm>
        </p:grpSpPr>
        <p:grpSp>
          <p:nvGrpSpPr>
            <p:cNvPr id="64" name="Group 63"/>
            <p:cNvGrpSpPr/>
            <p:nvPr/>
          </p:nvGrpSpPr>
          <p:grpSpPr>
            <a:xfrm>
              <a:off x="914400" y="3145536"/>
              <a:ext cx="6934200" cy="6477000"/>
              <a:chOff x="1447800" y="3352800"/>
              <a:chExt cx="6934200" cy="6477000"/>
            </a:xfrm>
          </p:grpSpPr>
          <p:sp>
            <p:nvSpPr>
              <p:cNvPr id="66" name="Rectangle 65"/>
              <p:cNvSpPr/>
              <p:nvPr/>
            </p:nvSpPr>
            <p:spPr>
              <a:xfrm>
                <a:off x="1447800" y="3352800"/>
                <a:ext cx="6934200" cy="6477000"/>
              </a:xfrm>
              <a:prstGeom prst="rect">
                <a:avLst/>
              </a:prstGeom>
              <a:solidFill>
                <a:schemeClr val="bg1"/>
              </a:solid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1447800" y="3352800"/>
                <a:ext cx="6934200" cy="914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TextBox 64"/>
            <p:cNvSpPr txBox="1"/>
            <p:nvPr/>
          </p:nvSpPr>
          <p:spPr>
            <a:xfrm>
              <a:off x="2207514" y="3303508"/>
              <a:ext cx="4724400" cy="646331"/>
            </a:xfrm>
            <a:prstGeom prst="rect">
              <a:avLst/>
            </a:prstGeom>
            <a:noFill/>
          </p:spPr>
          <p:txBody>
            <a:bodyPr wrap="square" rtlCol="0">
              <a:spAutoFit/>
            </a:bodyPr>
            <a:lstStyle/>
            <a:p>
              <a:pPr algn="ctr"/>
              <a:r>
                <a:rPr lang="en-US" sz="3600" dirty="0">
                  <a:solidFill>
                    <a:schemeClr val="bg1"/>
                  </a:solidFill>
                </a:rPr>
                <a:t>Conclusions</a:t>
              </a:r>
            </a:p>
          </p:txBody>
        </p:sp>
      </p:grpSp>
      <p:grpSp>
        <p:nvGrpSpPr>
          <p:cNvPr id="68" name="Group 67"/>
          <p:cNvGrpSpPr/>
          <p:nvPr/>
        </p:nvGrpSpPr>
        <p:grpSpPr>
          <a:xfrm>
            <a:off x="25069800" y="9692640"/>
            <a:ext cx="6934200" cy="6477000"/>
            <a:chOff x="914400" y="3145536"/>
            <a:chExt cx="6934200" cy="6477000"/>
          </a:xfrm>
        </p:grpSpPr>
        <p:grpSp>
          <p:nvGrpSpPr>
            <p:cNvPr id="69" name="Group 68"/>
            <p:cNvGrpSpPr/>
            <p:nvPr/>
          </p:nvGrpSpPr>
          <p:grpSpPr>
            <a:xfrm>
              <a:off x="914400" y="3145536"/>
              <a:ext cx="6934200" cy="6477000"/>
              <a:chOff x="1447800" y="3352800"/>
              <a:chExt cx="6934200" cy="6477000"/>
            </a:xfrm>
          </p:grpSpPr>
          <p:sp>
            <p:nvSpPr>
              <p:cNvPr id="71" name="Rectangle 70"/>
              <p:cNvSpPr/>
              <p:nvPr/>
            </p:nvSpPr>
            <p:spPr>
              <a:xfrm>
                <a:off x="1447800" y="3352800"/>
                <a:ext cx="6934200" cy="6477000"/>
              </a:xfrm>
              <a:prstGeom prst="rect">
                <a:avLst/>
              </a:prstGeom>
              <a:solidFill>
                <a:schemeClr val="bg1"/>
              </a:solid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1447800" y="3352800"/>
                <a:ext cx="6934200" cy="914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0" name="TextBox 69"/>
            <p:cNvSpPr txBox="1"/>
            <p:nvPr/>
          </p:nvSpPr>
          <p:spPr>
            <a:xfrm>
              <a:off x="2207514" y="3303508"/>
              <a:ext cx="4724400" cy="646331"/>
            </a:xfrm>
            <a:prstGeom prst="rect">
              <a:avLst/>
            </a:prstGeom>
            <a:noFill/>
          </p:spPr>
          <p:txBody>
            <a:bodyPr wrap="square" rtlCol="0">
              <a:spAutoFit/>
            </a:bodyPr>
            <a:lstStyle/>
            <a:p>
              <a:pPr algn="ctr"/>
              <a:r>
                <a:rPr lang="en-US" sz="3600" dirty="0">
                  <a:solidFill>
                    <a:schemeClr val="bg1"/>
                  </a:solidFill>
                </a:rPr>
                <a:t>References</a:t>
              </a:r>
            </a:p>
          </p:txBody>
        </p:sp>
      </p:grpSp>
      <p:pic>
        <p:nvPicPr>
          <p:cNvPr id="75" name="Picture 7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400" y="400181"/>
            <a:ext cx="2152648" cy="1989451"/>
          </a:xfrm>
          <a:prstGeom prst="rect">
            <a:avLst/>
          </a:prstGeom>
        </p:spPr>
      </p:pic>
      <p:pic>
        <p:nvPicPr>
          <p:cNvPr id="76" name="Picture 7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913075" y="364296"/>
            <a:ext cx="2152648" cy="1989451"/>
          </a:xfrm>
          <a:prstGeom prst="rect">
            <a:avLst/>
          </a:prstGeom>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9E258EF7-A164-4991-A4EA-E1DC06145F56}"/>
                  </a:ext>
                </a:extLst>
              </p:cNvPr>
              <p:cNvSpPr txBox="1"/>
              <p:nvPr/>
            </p:nvSpPr>
            <p:spPr>
              <a:xfrm>
                <a:off x="1066800" y="4267200"/>
                <a:ext cx="6629400" cy="5355312"/>
              </a:xfrm>
              <a:prstGeom prst="rect">
                <a:avLst/>
              </a:prstGeom>
              <a:noFill/>
            </p:spPr>
            <p:txBody>
              <a:bodyPr wrap="square" rtlCol="0">
                <a:spAutoFit/>
              </a:bodyPr>
              <a:lstStyle/>
              <a:p>
                <a:pPr marL="285750" indent="-285750">
                  <a:buFont typeface="Arial" panose="020B0604020202020204" pitchFamily="34" charset="0"/>
                  <a:buChar char="•"/>
                </a:pPr>
                <a:r>
                  <a:rPr lang="en-US" dirty="0"/>
                  <a:t>Background</a:t>
                </a:r>
              </a:p>
              <a:p>
                <a:pPr marL="742950" lvl="1" indent="-285750">
                  <a:buFont typeface="Arial" panose="020B0604020202020204" pitchFamily="34" charset="0"/>
                  <a:buChar char="•"/>
                </a:pPr>
                <a:r>
                  <a:rPr lang="en-US" dirty="0"/>
                  <a:t>The Chinese space station </a:t>
                </a:r>
                <a:r>
                  <a:rPr lang="en-US" dirty="0" err="1"/>
                  <a:t>Tiangong</a:t>
                </a:r>
                <a:r>
                  <a:rPr lang="en-US" dirty="0"/>
                  <a:t> 1 re-entered the Earth’s atmosphere and fell to its demise on April 2, 2018 over the South Pacific Ocean.</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Project Objective:</a:t>
                </a:r>
              </a:p>
              <a:p>
                <a:pPr marL="742950" lvl="1" indent="-285750">
                  <a:buFont typeface="Arial" panose="020B0604020202020204" pitchFamily="34" charset="0"/>
                  <a:buChar char="•"/>
                </a:pPr>
                <a:r>
                  <a:rPr lang="en-US" dirty="0"/>
                  <a:t>Based on set of initial conditions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0" smtClean="0">
                        <a:latin typeface="Cambria Math" panose="02040503050406030204" pitchFamily="18" charset="0"/>
                      </a:rPr>
                      <m:t>,</m:t>
                    </m:r>
                  </m:oMath>
                </a14:m>
                <a:r>
                  <a:rPr lang="en-US" dirty="0"/>
                  <a:t> the space station’s orbit is to be propagated at least 30 days into the future. At which time an optimal maneuver is to be initiated in order to be the station back to initial orbit and saving it from its demise.</a:t>
                </a:r>
              </a:p>
              <a:p>
                <a:pPr marL="285750" indent="-285750">
                  <a:buFont typeface="Arial" panose="020B0604020202020204" pitchFamily="34" charset="0"/>
                  <a:buChar char="•"/>
                </a:pPr>
                <a:endParaRPr lang="en-US" dirty="0"/>
              </a:p>
            </p:txBody>
          </p:sp>
        </mc:Choice>
        <mc:Fallback>
          <p:sp>
            <p:nvSpPr>
              <p:cNvPr id="10" name="TextBox 9">
                <a:extLst>
                  <a:ext uri="{FF2B5EF4-FFF2-40B4-BE49-F238E27FC236}">
                    <a16:creationId xmlns:a16="http://schemas.microsoft.com/office/drawing/2014/main" id="{9E258EF7-A164-4991-A4EA-E1DC06145F56}"/>
                  </a:ext>
                </a:extLst>
              </p:cNvPr>
              <p:cNvSpPr txBox="1">
                <a:spLocks noRot="1" noChangeAspect="1" noMove="1" noResize="1" noEditPoints="1" noAdjustHandles="1" noChangeArrowheads="1" noChangeShapeType="1" noTextEdit="1"/>
              </p:cNvSpPr>
              <p:nvPr/>
            </p:nvSpPr>
            <p:spPr>
              <a:xfrm>
                <a:off x="1066800" y="4267200"/>
                <a:ext cx="6629400" cy="5355312"/>
              </a:xfrm>
              <a:prstGeom prst="rect">
                <a:avLst/>
              </a:prstGeom>
              <a:blipFill>
                <a:blip r:embed="rId4"/>
                <a:stretch>
                  <a:fillRect l="-551" t="-569" r="-827"/>
                </a:stretch>
              </a:blipFill>
            </p:spPr>
            <p:txBody>
              <a:bodyPr/>
              <a:lstStyle/>
              <a:p>
                <a:r>
                  <a:rPr lang="en-US">
                    <a:noFill/>
                  </a:rPr>
                  <a:t> </a:t>
                </a:r>
              </a:p>
            </p:txBody>
          </p:sp>
        </mc:Fallback>
      </mc:AlternateContent>
      <p:pic>
        <p:nvPicPr>
          <p:cNvPr id="58" name="Picture 2" descr="https://e3.365dm.com/18/03/1096x616/skynews-tiangong-china-chinese_4264895.jpg?bypass-service-worker&amp;20180325161729">
            <a:extLst>
              <a:ext uri="{FF2B5EF4-FFF2-40B4-BE49-F238E27FC236}">
                <a16:creationId xmlns:a16="http://schemas.microsoft.com/office/drawing/2014/main" id="{BDB3761E-B3CC-4D24-8C84-BD8D216B082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26230" y="5319379"/>
            <a:ext cx="3429000" cy="192724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2267FBF5-8145-4ECA-876B-917612680778}"/>
                  </a:ext>
                </a:extLst>
              </p:cNvPr>
              <p:cNvSpPr txBox="1"/>
              <p:nvPr/>
            </p:nvSpPr>
            <p:spPr>
              <a:xfrm>
                <a:off x="1143000" y="10744200"/>
                <a:ext cx="6553200" cy="1885453"/>
              </a:xfrm>
              <a:prstGeom prst="rect">
                <a:avLst/>
              </a:prstGeom>
              <a:noFill/>
            </p:spPr>
            <p:txBody>
              <a:bodyPr wrap="square" rtlCol="0">
                <a:spAutoFit/>
              </a:bodyPr>
              <a:lstStyle/>
              <a:p>
                <a:pPr marL="285750" indent="-285750">
                  <a:buFont typeface="Arial" panose="020B0604020202020204" pitchFamily="34" charset="0"/>
                  <a:buChar char="•"/>
                </a:pPr>
                <a:r>
                  <a:rPr lang="en-US" dirty="0"/>
                  <a:t>Keplerian Elements at epoch:</a:t>
                </a:r>
              </a:p>
              <a:p>
                <a:pPr marL="742950" lvl="1" indent="-285750">
                  <a:buFont typeface="Arial" panose="020B0604020202020204" pitchFamily="34" charset="0"/>
                  <a:buChar char="•"/>
                </a:pPr>
                <a14:m>
                  <m:oMath xmlns:m="http://schemas.openxmlformats.org/officeDocument/2006/math">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𝑎</m:t>
                                    </m:r>
                                  </m:e>
                                </m:mr>
                                <m:mr>
                                  <m:e>
                                    <m:r>
                                      <a:rPr lang="en-US" i="1">
                                        <a:latin typeface="Cambria Math" panose="02040503050406030204" pitchFamily="18" charset="0"/>
                                      </a:rPr>
                                      <m:t>𝑒</m:t>
                                    </m:r>
                                  </m:e>
                                </m:mr>
                                <m:mr>
                                  <m:e>
                                    <m:r>
                                      <a:rPr lang="en-US" i="1">
                                        <a:latin typeface="Cambria Math" panose="02040503050406030204" pitchFamily="18" charset="0"/>
                                      </a:rPr>
                                      <m:t>𝑖</m:t>
                                    </m:r>
                                  </m:e>
                                </m:mr>
                              </m:m>
                            </m:e>
                          </m:mr>
                          <m:mr>
                            <m:e>
                              <m:m>
                                <m:mPr>
                                  <m:mcs>
                                    <m:mc>
                                      <m:mcPr>
                                        <m:count m:val="1"/>
                                        <m:mcJc m:val="center"/>
                                      </m:mcPr>
                                    </m:mc>
                                  </m:mcs>
                                  <m:ctrlPr>
                                    <a:rPr lang="en-US" i="1">
                                      <a:latin typeface="Cambria Math" panose="02040503050406030204" pitchFamily="18" charset="0"/>
                                    </a:rPr>
                                  </m:ctrlPr>
                                </m:mPr>
                                <m:mr>
                                  <m:e>
                                    <m:r>
                                      <m:rPr>
                                        <m:sty m:val="p"/>
                                        <m:brk m:alnAt="7"/>
                                      </m:rPr>
                                      <a:rPr lang="el-GR" i="1">
                                        <a:latin typeface="Cambria Math" panose="02040503050406030204" pitchFamily="18" charset="0"/>
                                        <a:ea typeface="Cambria Math" panose="02040503050406030204" pitchFamily="18" charset="0"/>
                                      </a:rPr>
                                      <m:t>Ω</m:t>
                                    </m:r>
                                  </m:e>
                                </m:mr>
                                <m:mr>
                                  <m:e>
                                    <m:r>
                                      <a:rPr lang="en-US" i="1">
                                        <a:latin typeface="Cambria Math" panose="02040503050406030204" pitchFamily="18" charset="0"/>
                                        <a:ea typeface="Cambria Math" panose="02040503050406030204" pitchFamily="18" charset="0"/>
                                      </a:rPr>
                                      <m:t>𝜔</m:t>
                                    </m:r>
                                  </m:e>
                                </m:mr>
                                <m:mr>
                                  <m:e>
                                    <m:r>
                                      <a:rPr lang="en-US" i="1">
                                        <a:latin typeface="Cambria Math" panose="02040503050406030204" pitchFamily="18" charset="0"/>
                                      </a:rPr>
                                      <m:t>𝑓</m:t>
                                    </m:r>
                                  </m:e>
                                </m:mr>
                              </m:m>
                            </m:e>
                          </m:mr>
                        </m:m>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6</m:t>
                                    </m:r>
                                    <m:r>
                                      <a:rPr lang="en-US" i="1">
                                        <a:latin typeface="Cambria Math" panose="02040503050406030204" pitchFamily="18" charset="0"/>
                                      </a:rPr>
                                      <m:t>657.391</m:t>
                                    </m:r>
                                  </m:e>
                                </m:mr>
                                <m:mr>
                                  <m:e>
                                    <m:r>
                                      <a:rPr lang="en-US" i="1">
                                        <a:latin typeface="Cambria Math" panose="02040503050406030204" pitchFamily="18" charset="0"/>
                                      </a:rPr>
                                      <m:t>.002594</m:t>
                                    </m:r>
                                  </m:e>
                                </m:mr>
                                <m:mr>
                                  <m:e>
                                    <m:r>
                                      <a:rPr lang="en-US" i="1">
                                        <a:latin typeface="Cambria Math" panose="02040503050406030204" pitchFamily="18" charset="0"/>
                                      </a:rPr>
                                      <m:t>42.7480</m:t>
                                    </m:r>
                                  </m:e>
                                </m:mr>
                              </m:m>
                            </m:e>
                          </m:mr>
                          <m:m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3</m:t>
                                    </m:r>
                                    <m:r>
                                      <a:rPr lang="en-US" i="1">
                                        <a:latin typeface="Cambria Math" panose="02040503050406030204" pitchFamily="18" charset="0"/>
                                      </a:rPr>
                                      <m:t>45.3258</m:t>
                                    </m:r>
                                  </m:e>
                                </m:mr>
                                <m:mr>
                                  <m:e>
                                    <m:r>
                                      <a:rPr lang="en-US" i="1">
                                        <a:latin typeface="Cambria Math" panose="02040503050406030204" pitchFamily="18" charset="0"/>
                                      </a:rPr>
                                      <m:t>124.4125</m:t>
                                    </m:r>
                                  </m:e>
                                </m:mr>
                                <m:mr>
                                  <m:e>
                                    <m:r>
                                      <a:rPr lang="en-US" i="1">
                                        <a:latin typeface="Cambria Math" panose="02040503050406030204" pitchFamily="18" charset="0"/>
                                      </a:rPr>
                                      <m:t>287.3948</m:t>
                                    </m:r>
                                  </m:e>
                                </m:mr>
                              </m:m>
                            </m:e>
                          </m:mr>
                        </m:m>
                      </m:e>
                    </m:d>
                  </m:oMath>
                </a14:m>
                <a:endParaRPr lang="en-US" dirty="0"/>
              </a:p>
            </p:txBody>
          </p:sp>
        </mc:Choice>
        <mc:Fallback>
          <p:sp>
            <p:nvSpPr>
              <p:cNvPr id="11" name="TextBox 10">
                <a:extLst>
                  <a:ext uri="{FF2B5EF4-FFF2-40B4-BE49-F238E27FC236}">
                    <a16:creationId xmlns:a16="http://schemas.microsoft.com/office/drawing/2014/main" id="{2267FBF5-8145-4ECA-876B-917612680778}"/>
                  </a:ext>
                </a:extLst>
              </p:cNvPr>
              <p:cNvSpPr txBox="1">
                <a:spLocks noRot="1" noChangeAspect="1" noMove="1" noResize="1" noEditPoints="1" noAdjustHandles="1" noChangeArrowheads="1" noChangeShapeType="1" noTextEdit="1"/>
              </p:cNvSpPr>
              <p:nvPr/>
            </p:nvSpPr>
            <p:spPr>
              <a:xfrm>
                <a:off x="1143000" y="10744200"/>
                <a:ext cx="6553200" cy="1885453"/>
              </a:xfrm>
              <a:prstGeom prst="rect">
                <a:avLst/>
              </a:prstGeom>
              <a:blipFill>
                <a:blip r:embed="rId6"/>
                <a:stretch>
                  <a:fillRect l="-651" t="-1942"/>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BD07BB07-B91B-4E7B-A663-7AD78F686F1A}"/>
              </a:ext>
            </a:extLst>
          </p:cNvPr>
          <p:cNvSpPr txBox="1"/>
          <p:nvPr/>
        </p:nvSpPr>
        <p:spPr>
          <a:xfrm>
            <a:off x="9372600" y="10765012"/>
            <a:ext cx="630936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Inputs:</a:t>
            </a:r>
          </a:p>
          <a:p>
            <a:pPr marL="742950" lvl="1" indent="-285750">
              <a:buFont typeface="Arial" panose="020B0604020202020204" pitchFamily="34" charset="0"/>
              <a:buChar char="•"/>
            </a:pPr>
            <a:r>
              <a:rPr lang="en-US" dirty="0" err="1"/>
              <a:t>Tiangong</a:t>
            </a:r>
            <a:r>
              <a:rPr lang="en-US" dirty="0"/>
              <a:t> 1’s initial position and velocity vectors at epoch</a:t>
            </a:r>
          </a:p>
          <a:p>
            <a:pPr marL="742950" lvl="1" indent="-285750">
              <a:buFont typeface="Arial" panose="020B0604020202020204" pitchFamily="34" charset="0"/>
              <a:buChar char="•"/>
            </a:pPr>
            <a:r>
              <a:rPr lang="en-US" dirty="0"/>
              <a:t>Additional inputs???</a:t>
            </a:r>
          </a:p>
          <a:p>
            <a:pPr lvl="1"/>
            <a:endParaRPr lang="en-US" dirty="0"/>
          </a:p>
          <a:p>
            <a:pPr marL="285750" indent="-285750">
              <a:buFont typeface="Arial" panose="020B0604020202020204" pitchFamily="34" charset="0"/>
              <a:buChar char="•"/>
            </a:pPr>
            <a:r>
              <a:rPr lang="en-US" dirty="0"/>
              <a:t>Outputs:</a:t>
            </a:r>
          </a:p>
          <a:p>
            <a:pPr marL="742950" lvl="1" indent="-285750">
              <a:buFont typeface="Arial" panose="020B0604020202020204" pitchFamily="34" charset="0"/>
              <a:buChar char="•"/>
            </a:pPr>
            <a:r>
              <a:rPr lang="en-US" dirty="0"/>
              <a:t>Total cost of the maneuvers (total </a:t>
            </a:r>
            <a:r>
              <a:rPr lang="el-GR" dirty="0"/>
              <a:t>Δ</a:t>
            </a:r>
            <a:r>
              <a:rPr lang="en-US" dirty="0"/>
              <a:t>V)</a:t>
            </a:r>
          </a:p>
          <a:p>
            <a:pPr marL="742950" lvl="1" indent="-285750">
              <a:buFont typeface="Arial" panose="020B0604020202020204" pitchFamily="34" charset="0"/>
              <a:buChar char="•"/>
            </a:pPr>
            <a:r>
              <a:rPr lang="en-US" dirty="0"/>
              <a:t>Additional outputs???</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Describe how to use our code…..</a:t>
            </a:r>
          </a:p>
        </p:txBody>
      </p:sp>
    </p:spTree>
    <p:extLst>
      <p:ext uri="{BB962C8B-B14F-4D97-AF65-F5344CB8AC3E}">
        <p14:creationId xmlns:p14="http://schemas.microsoft.com/office/powerpoint/2010/main" val="25007543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WrappedLabelHistory xmlns:xsi="http://www.w3.org/2001/XMLSchema-instance" xmlns:xsd="http://www.w3.org/2001/XMLSchema" xmlns="http://www.boldonjames.com/2016/02/Classifier/internal/wrappedLabelHistory">
  <Value>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jZGU1M2FjMS1iZjVmLTRhYWUtOWNmMS0wNzUwOWUyM2E0YjAiIG9yaWdpbj0iZGVmYXVsdFZhbHVlIj48ZWxlbWVudCB1aWQ9ImJiYTk0YzY1LWFjM2QtNGYzNC1iMmUxLThkZTExZWY2ZjAxYyIgdmFsdWU9IiIgeG1sbnM9Imh0dHA6Ly93d3cuYm9sZG9uamFtZXMuY29tLzIwMDgvMDEvc2llL2ludGVybmFsL2xhYmVsIiAvPjwvc2lzbD48VXNlck5hbWU+VVNcejEwODk4Mjk8L1VzZXJOYW1lPjxEYXRlVGltZT4xMS8yOC8yMDE4IDI6MTY6MTkgUE08L0RhdGVUaW1lPjxMYWJlbFN0cmluZz5PcmlnaW4gSnVyaXNkaWN0aW9uOiBVUyA8L0xhYmVsU3RyaW5nPjwvaXRlbT48L2xhYmVsSGlzdG9yeT4=</Value>
</WrappedLabelHistory>
</file>

<file path=customXml/item2.xml><?xml version="1.0" encoding="utf-8"?>
<sisl xmlns:xsi="http://www.w3.org/2001/XMLSchema-instance" xmlns:xsd="http://www.w3.org/2001/XMLSchema" xmlns="http://www.boldonjames.com/2008/01/sie/internal/label" sislVersion="0" policy="cde53ac1-bf5f-4aae-9cf1-07509e23a4b0" origin="defaultValue">
  <element uid="bba94c65-ac3d-4f34-b2e1-8de11ef6f01c" value=""/>
</sisl>
</file>

<file path=customXml/itemProps1.xml><?xml version="1.0" encoding="utf-8"?>
<ds:datastoreItem xmlns:ds="http://schemas.openxmlformats.org/officeDocument/2006/customXml" ds:itemID="{71421722-5443-4C69-B004-1FBA66B7B2A8}">
  <ds:schemaRefs>
    <ds:schemaRef ds:uri="http://www.w3.org/2001/XMLSchema"/>
    <ds:schemaRef ds:uri="http://www.boldonjames.com/2016/02/Classifier/internal/wrappedLabelHistory"/>
  </ds:schemaRefs>
</ds:datastoreItem>
</file>

<file path=customXml/itemProps2.xml><?xml version="1.0" encoding="utf-8"?>
<ds:datastoreItem xmlns:ds="http://schemas.openxmlformats.org/officeDocument/2006/customXml" ds:itemID="{BA6C0C64-B176-4C86-99D5-A6070E26EF67}">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Office Theme</Template>
  <TotalTime>1703</TotalTime>
  <Words>153</Words>
  <Application>Microsoft Office PowerPoint</Application>
  <PresentationFormat>Custom</PresentationFormat>
  <Paragraphs>36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Company>Raytheon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[rtnipcontrolcode:rtnipcontrolcodenone||rtnexportcontrolcountry:usa|rtnexportcontrolcode:rtnexportcontrolcodenone||]</dc:subject>
  <dc:creator>MICHAEL LESNEWSKI</dc:creator>
  <cp:lastModifiedBy>Michael Lesnewski</cp:lastModifiedBy>
  <cp:revision>11</cp:revision>
  <dcterms:created xsi:type="dcterms:W3CDTF">2018-11-27T18:19:22Z</dcterms:created>
  <dcterms:modified xsi:type="dcterms:W3CDTF">2018-12-02T21:56:27Z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74c4953d-0961-43f9-8f70-e2a2e8636adc</vt:lpwstr>
  </property>
  <property fmtid="{D5CDD505-2E9C-101B-9397-08002B2CF9AE}" pid="3" name="bjDocumentLabelXML">
    <vt:lpwstr>&lt;?xml version="1.0" encoding="us-ascii"?&gt;&lt;sisl xmlns:xsi="http://www.w3.org/2001/XMLSchema-instance" xmlns:xsd="http://www.w3.org/2001/XMLSchema" sislVersion="0" policy="cde53ac1-bf5f-4aae-9cf1-07509e23a4b0" origin="defaultValue" xmlns="http://www.boldonj</vt:lpwstr>
  </property>
  <property fmtid="{D5CDD505-2E9C-101B-9397-08002B2CF9AE}" pid="4" name="bjDocumentLabelXML-0">
    <vt:lpwstr>ames.com/2008/01/sie/internal/label"&gt;&lt;element uid="bba94c65-ac3d-4f34-b2e1-8de11ef6f01c" value="" /&gt;&lt;/sisl&gt;</vt:lpwstr>
  </property>
  <property fmtid="{D5CDD505-2E9C-101B-9397-08002B2CF9AE}" pid="5" name="bjDocumentSecurityLabel">
    <vt:lpwstr>Origin Jurisdiction: US </vt:lpwstr>
  </property>
  <property fmtid="{D5CDD505-2E9C-101B-9397-08002B2CF9AE}" pid="6" name="rtnipcontrolcode">
    <vt:lpwstr>rtnipcontrolcodenone</vt:lpwstr>
  </property>
  <property fmtid="{D5CDD505-2E9C-101B-9397-08002B2CF9AE}" pid="7" name="rtnexportcontrolcountry">
    <vt:lpwstr>usa</vt:lpwstr>
  </property>
  <property fmtid="{D5CDD505-2E9C-101B-9397-08002B2CF9AE}" pid="8" name="rtnexportcontrolcode">
    <vt:lpwstr>rtnexportcontrolcodenone</vt:lpwstr>
  </property>
  <property fmtid="{D5CDD505-2E9C-101B-9397-08002B2CF9AE}" pid="9" name="bjSaver">
    <vt:lpwstr>1/JfSawd5pbhmslro7M6hQ9wsKsYUGu/</vt:lpwstr>
  </property>
  <property fmtid="{D5CDD505-2E9C-101B-9397-08002B2CF9AE}" pid="10" name="bjLabelHistoryID">
    <vt:lpwstr>{71421722-5443-4C69-B004-1FBA66B7B2A8}</vt:lpwstr>
  </property>
</Properties>
</file>