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3"/>
  </p:sldMasterIdLst>
  <p:notesMasterIdLst>
    <p:notesMasterId r:id="rId5"/>
  </p:notesMasterIdLst>
  <p:handoutMasterIdLst>
    <p:handoutMasterId r:id="rId6"/>
  </p:handoutMasterIdLst>
  <p:sldIdLst>
    <p:sldId id="256" r:id="rId4"/>
  </p:sldIdLst>
  <p:sldSz cx="32918400" cy="1645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p:cViewPr varScale="1">
        <p:scale>
          <a:sx n="43" d="100"/>
          <a:sy n="43" d="100"/>
        </p:scale>
        <p:origin x="114" y="354"/>
      </p:cViewPr>
      <p:guideLst>
        <p:guide orient="horz" pos="518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47E5ED-7BB7-480E-9ABA-42FB907A65D9}" type="datetimeFigureOut">
              <a:rPr lang="en-US" smtClean="0"/>
              <a:t>12/2/2018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207C24-E59E-4BDA-B571-A01CAE888284}" type="slidenum">
              <a:rPr lang="en-US" smtClean="0"/>
              <a:t>‹#›</a:t>
            </a:fld>
            <a:endParaRPr lang="en-US"/>
          </a:p>
        </p:txBody>
      </p:sp>
    </p:spTree>
    <p:extLst>
      <p:ext uri="{BB962C8B-B14F-4D97-AF65-F5344CB8AC3E}">
        <p14:creationId xmlns:p14="http://schemas.microsoft.com/office/powerpoint/2010/main" val="66080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8E66E-B2C5-4F64-9E97-0389691D7007}" type="datetimeFigureOut">
              <a:rPr lang="en-US" smtClean="0"/>
              <a:t>12/2/2018</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1E134-EFEF-462D-912F-1BFABB8E75A2}" type="slidenum">
              <a:rPr lang="en-US" smtClean="0"/>
              <a:t>‹#›</a:t>
            </a:fld>
            <a:endParaRPr lang="en-US"/>
          </a:p>
        </p:txBody>
      </p:sp>
    </p:spTree>
    <p:extLst>
      <p:ext uri="{BB962C8B-B14F-4D97-AF65-F5344CB8AC3E}">
        <p14:creationId xmlns:p14="http://schemas.microsoft.com/office/powerpoint/2010/main" val="1638046820"/>
      </p:ext>
    </p:extLst>
  </p:cSld>
  <p:clrMap bg1="lt1" tx1="dk1" bg2="lt2" tx2="dk2" accent1="accent1" accent2="accent2" accent3="accent3" accent4="accent4" accent5="accent5" accent6="accent6" hlink="hlink" folHlink="folHlink"/>
  <p:hf dt="0"/>
  <p:notesStyle>
    <a:lvl1pPr marL="0" algn="l" defTabSz="2369822" rtl="0" eaLnBrk="1" latinLnBrk="0" hangingPunct="1">
      <a:defRPr sz="3109" kern="1200">
        <a:solidFill>
          <a:schemeClr val="tx1"/>
        </a:solidFill>
        <a:latin typeface="+mn-lt"/>
        <a:ea typeface="+mn-ea"/>
        <a:cs typeface="+mn-cs"/>
      </a:defRPr>
    </a:lvl1pPr>
    <a:lvl2pPr marL="1184911" algn="l" defTabSz="2369822" rtl="0" eaLnBrk="1" latinLnBrk="0" hangingPunct="1">
      <a:defRPr sz="3109" kern="1200">
        <a:solidFill>
          <a:schemeClr val="tx1"/>
        </a:solidFill>
        <a:latin typeface="+mn-lt"/>
        <a:ea typeface="+mn-ea"/>
        <a:cs typeface="+mn-cs"/>
      </a:defRPr>
    </a:lvl2pPr>
    <a:lvl3pPr marL="2369822" algn="l" defTabSz="2369822" rtl="0" eaLnBrk="1" latinLnBrk="0" hangingPunct="1">
      <a:defRPr sz="3109" kern="1200">
        <a:solidFill>
          <a:schemeClr val="tx1"/>
        </a:solidFill>
        <a:latin typeface="+mn-lt"/>
        <a:ea typeface="+mn-ea"/>
        <a:cs typeface="+mn-cs"/>
      </a:defRPr>
    </a:lvl3pPr>
    <a:lvl4pPr marL="3554732" algn="l" defTabSz="2369822" rtl="0" eaLnBrk="1" latinLnBrk="0" hangingPunct="1">
      <a:defRPr sz="3109" kern="1200">
        <a:solidFill>
          <a:schemeClr val="tx1"/>
        </a:solidFill>
        <a:latin typeface="+mn-lt"/>
        <a:ea typeface="+mn-ea"/>
        <a:cs typeface="+mn-cs"/>
      </a:defRPr>
    </a:lvl4pPr>
    <a:lvl5pPr marL="4739644" algn="l" defTabSz="2369822" rtl="0" eaLnBrk="1" latinLnBrk="0" hangingPunct="1">
      <a:defRPr sz="3109" kern="1200">
        <a:solidFill>
          <a:schemeClr val="tx1"/>
        </a:solidFill>
        <a:latin typeface="+mn-lt"/>
        <a:ea typeface="+mn-ea"/>
        <a:cs typeface="+mn-cs"/>
      </a:defRPr>
    </a:lvl5pPr>
    <a:lvl6pPr marL="5924555" algn="l" defTabSz="2369822" rtl="0" eaLnBrk="1" latinLnBrk="0" hangingPunct="1">
      <a:defRPr sz="3109" kern="1200">
        <a:solidFill>
          <a:schemeClr val="tx1"/>
        </a:solidFill>
        <a:latin typeface="+mn-lt"/>
        <a:ea typeface="+mn-ea"/>
        <a:cs typeface="+mn-cs"/>
      </a:defRPr>
    </a:lvl6pPr>
    <a:lvl7pPr marL="7109465" algn="l" defTabSz="2369822" rtl="0" eaLnBrk="1" latinLnBrk="0" hangingPunct="1">
      <a:defRPr sz="3109" kern="1200">
        <a:solidFill>
          <a:schemeClr val="tx1"/>
        </a:solidFill>
        <a:latin typeface="+mn-lt"/>
        <a:ea typeface="+mn-ea"/>
        <a:cs typeface="+mn-cs"/>
      </a:defRPr>
    </a:lvl7pPr>
    <a:lvl8pPr marL="8294377" algn="l" defTabSz="2369822" rtl="0" eaLnBrk="1" latinLnBrk="0" hangingPunct="1">
      <a:defRPr sz="3109" kern="1200">
        <a:solidFill>
          <a:schemeClr val="tx1"/>
        </a:solidFill>
        <a:latin typeface="+mn-lt"/>
        <a:ea typeface="+mn-ea"/>
        <a:cs typeface="+mn-cs"/>
      </a:defRPr>
    </a:lvl8pPr>
    <a:lvl9pPr marL="9479287" algn="l" defTabSz="2369822" rtl="0" eaLnBrk="1" latinLnBrk="0" hangingPunct="1">
      <a:defRPr sz="310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1E134-EFEF-462D-912F-1BFABB8E75A2}" type="slidenum">
              <a:rPr lang="en-US" smtClean="0"/>
              <a:t>1</a:t>
            </a:fld>
            <a:endParaRPr lang="en-US"/>
          </a:p>
        </p:txBody>
      </p:sp>
    </p:spTree>
    <p:extLst>
      <p:ext uri="{BB962C8B-B14F-4D97-AF65-F5344CB8AC3E}">
        <p14:creationId xmlns:p14="http://schemas.microsoft.com/office/powerpoint/2010/main" val="1449011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2693671"/>
            <a:ext cx="24688800" cy="573024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4114800" y="8644891"/>
            <a:ext cx="24688800" cy="3973829"/>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1A8B2B-5BE1-4832-9D7D-1F1925BEBBFE}"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28423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A8B2B-5BE1-4832-9D7D-1F1925BEBBFE}"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4074886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876300"/>
            <a:ext cx="7098030" cy="139484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0" y="876300"/>
            <a:ext cx="20882610" cy="139484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A8B2B-5BE1-4832-9D7D-1F1925BEBBFE}"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3822601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A8B2B-5BE1-4832-9D7D-1F1925BEBBFE}"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590517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4103372"/>
            <a:ext cx="28392120" cy="6846569"/>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2245995" y="11014712"/>
            <a:ext cx="28392120" cy="3600449"/>
          </a:xfrm>
        </p:spPr>
        <p:txBody>
          <a:bodyPr/>
          <a:lstStyle>
            <a:lvl1pPr marL="0" indent="0">
              <a:buNone/>
              <a:defRPr sz="5760">
                <a:solidFill>
                  <a:schemeClr val="tx1">
                    <a:tint val="75000"/>
                  </a:schemeClr>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1A8B2B-5BE1-4832-9D7D-1F1925BEBBFE}"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100251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4381500"/>
            <a:ext cx="13990320" cy="104432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4381500"/>
            <a:ext cx="13990320" cy="104432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1A8B2B-5BE1-4832-9D7D-1F1925BEBBFE}"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243039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876301"/>
            <a:ext cx="28392120" cy="31813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29" y="4034791"/>
            <a:ext cx="13926025"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4" name="Content Placeholder 3"/>
          <p:cNvSpPr>
            <a:spLocks noGrp="1"/>
          </p:cNvSpPr>
          <p:nvPr>
            <p:ph sz="half" idx="2"/>
          </p:nvPr>
        </p:nvSpPr>
        <p:spPr>
          <a:xfrm>
            <a:off x="2267429" y="6012180"/>
            <a:ext cx="13926025" cy="88430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0" y="4034791"/>
            <a:ext cx="13994608"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6" name="Content Placeholder 5"/>
          <p:cNvSpPr>
            <a:spLocks noGrp="1"/>
          </p:cNvSpPr>
          <p:nvPr>
            <p:ph sz="quarter" idx="4"/>
          </p:nvPr>
        </p:nvSpPr>
        <p:spPr>
          <a:xfrm>
            <a:off x="16664940" y="6012180"/>
            <a:ext cx="13994608" cy="88430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A8B2B-5BE1-4832-9D7D-1F1925BEBBFE}"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366263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A8B2B-5BE1-4832-9D7D-1F1925BEBBFE}"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141052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A8B2B-5BE1-4832-9D7D-1F1925BEBBFE}"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143033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0" cy="384048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13994608" y="2369821"/>
            <a:ext cx="16664940" cy="116967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9" y="4937760"/>
            <a:ext cx="10617040"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C21A8B2B-5BE1-4832-9D7D-1F1925BEBBFE}"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311402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0" cy="384048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2369821"/>
            <a:ext cx="16664940" cy="116967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2267429" y="4937760"/>
            <a:ext cx="10617040"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C21A8B2B-5BE1-4832-9D7D-1F1925BEBBFE}"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968502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876301"/>
            <a:ext cx="28392120" cy="31813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4381500"/>
            <a:ext cx="28392120" cy="104432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15255241"/>
            <a:ext cx="7406640" cy="876300"/>
          </a:xfrm>
          <a:prstGeom prst="rect">
            <a:avLst/>
          </a:prstGeom>
        </p:spPr>
        <p:txBody>
          <a:bodyPr vert="horz" lIns="91440" tIns="45720" rIns="91440" bIns="45720" rtlCol="0" anchor="ctr"/>
          <a:lstStyle>
            <a:lvl1pPr algn="l">
              <a:defRPr sz="2880">
                <a:solidFill>
                  <a:schemeClr val="tx1">
                    <a:tint val="75000"/>
                  </a:schemeClr>
                </a:solidFill>
              </a:defRPr>
            </a:lvl1pPr>
          </a:lstStyle>
          <a:p>
            <a:fld id="{C21A8B2B-5BE1-4832-9D7D-1F1925BEBBFE}" type="datetimeFigureOut">
              <a:rPr lang="en-US" smtClean="0"/>
              <a:t>12/2/2018</a:t>
            </a:fld>
            <a:endParaRPr lang="en-US"/>
          </a:p>
        </p:txBody>
      </p:sp>
      <p:sp>
        <p:nvSpPr>
          <p:cNvPr id="5" name="Footer Placeholder 4"/>
          <p:cNvSpPr>
            <a:spLocks noGrp="1"/>
          </p:cNvSpPr>
          <p:nvPr>
            <p:ph type="ftr" sz="quarter" idx="3"/>
          </p:nvPr>
        </p:nvSpPr>
        <p:spPr>
          <a:xfrm>
            <a:off x="10904220" y="15255241"/>
            <a:ext cx="11109960" cy="8763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15255241"/>
            <a:ext cx="7406640" cy="876300"/>
          </a:xfrm>
          <a:prstGeom prst="rect">
            <a:avLst/>
          </a:prstGeom>
        </p:spPr>
        <p:txBody>
          <a:bodyPr vert="horz" lIns="91440" tIns="45720" rIns="91440" bIns="45720" rtlCol="0" anchor="ctr"/>
          <a:lstStyle>
            <a:lvl1pPr algn="r">
              <a:defRPr sz="2880">
                <a:solidFill>
                  <a:schemeClr val="tx1">
                    <a:tint val="75000"/>
                  </a:schemeClr>
                </a:solidFill>
              </a:defRPr>
            </a:lvl1pPr>
          </a:lstStyle>
          <a:p>
            <a:fld id="{254AFC52-547C-42AB-96D0-EF9802E05FD9}" type="slidenum">
              <a:rPr lang="en-US" smtClean="0"/>
              <a:t>‹#›</a:t>
            </a:fld>
            <a:endParaRPr lang="en-US"/>
          </a:p>
        </p:txBody>
      </p:sp>
    </p:spTree>
    <p:extLst>
      <p:ext uri="{BB962C8B-B14F-4D97-AF65-F5344CB8AC3E}">
        <p14:creationId xmlns:p14="http://schemas.microsoft.com/office/powerpoint/2010/main" val="35336213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
        <p:cNvGrpSpPr/>
        <p:nvPr/>
      </p:nvGrpSpPr>
      <p:grpSpPr>
        <a:xfrm>
          <a:off x="0" y="0"/>
          <a:ext cx="0" cy="0"/>
          <a:chOff x="0" y="0"/>
          <a:chExt cx="0" cy="0"/>
        </a:xfrm>
      </p:grpSpPr>
      <p:grpSp>
        <p:nvGrpSpPr>
          <p:cNvPr id="4" name="Group 3"/>
          <p:cNvGrpSpPr/>
          <p:nvPr/>
        </p:nvGrpSpPr>
        <p:grpSpPr>
          <a:xfrm>
            <a:off x="0" y="0"/>
            <a:ext cx="32918400" cy="3358896"/>
            <a:chOff x="0" y="0"/>
            <a:chExt cx="32918400" cy="3358896"/>
          </a:xfrm>
        </p:grpSpPr>
        <p:grpSp>
          <p:nvGrpSpPr>
            <p:cNvPr id="2" name="Group 1"/>
            <p:cNvGrpSpPr/>
            <p:nvPr/>
          </p:nvGrpSpPr>
          <p:grpSpPr>
            <a:xfrm>
              <a:off x="0" y="0"/>
              <a:ext cx="32918400" cy="3358896"/>
              <a:chOff x="0" y="0"/>
              <a:chExt cx="32918400" cy="3358896"/>
            </a:xfrm>
          </p:grpSpPr>
          <p:sp>
            <p:nvSpPr>
              <p:cNvPr id="6" name="Rectangle 5"/>
              <p:cNvSpPr/>
              <p:nvPr/>
            </p:nvSpPr>
            <p:spPr>
              <a:xfrm>
                <a:off x="0" y="0"/>
                <a:ext cx="32918400" cy="2743200"/>
              </a:xfrm>
              <a:prstGeom prst="rect">
                <a:avLst/>
              </a:prstGeom>
              <a:solidFill>
                <a:schemeClr val="accent1">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439400" y="127242"/>
                <a:ext cx="12039600" cy="3231654"/>
              </a:xfrm>
              <a:prstGeom prst="rect">
                <a:avLst/>
              </a:prstGeom>
              <a:noFill/>
              <a:ln>
                <a:noFill/>
              </a:ln>
            </p:spPr>
            <p:txBody>
              <a:bodyPr wrap="square" rtlCol="0">
                <a:spAutoFit/>
              </a:bodyPr>
              <a:lstStyle/>
              <a:p>
                <a:pPr algn="ctr"/>
                <a:r>
                  <a:rPr lang="en-US" sz="5400" dirty="0">
                    <a:solidFill>
                      <a:schemeClr val="bg1"/>
                    </a:solidFill>
                  </a:rPr>
                  <a:t>Recovery of the Tiangong 1 Spacecraft</a:t>
                </a:r>
              </a:p>
              <a:p>
                <a:pPr algn="ctr"/>
                <a:r>
                  <a:rPr lang="en-US" sz="3200" dirty="0">
                    <a:solidFill>
                      <a:schemeClr val="bg1"/>
                    </a:solidFill>
                  </a:rPr>
                  <a:t>Jacob Bailey</a:t>
                </a:r>
              </a:p>
              <a:p>
                <a:pPr algn="ctr"/>
                <a:r>
                  <a:rPr lang="en-US" sz="3200" dirty="0">
                    <a:solidFill>
                      <a:schemeClr val="bg1"/>
                    </a:solidFill>
                  </a:rPr>
                  <a:t>Gus Lee</a:t>
                </a:r>
              </a:p>
              <a:p>
                <a:pPr algn="ctr"/>
                <a:r>
                  <a:rPr lang="en-US" sz="3200" dirty="0">
                    <a:solidFill>
                      <a:schemeClr val="bg1"/>
                    </a:solidFill>
                  </a:rPr>
                  <a:t>Michael Lesnewski</a:t>
                </a:r>
              </a:p>
              <a:p>
                <a:endParaRPr lang="en-US" sz="5400" dirty="0">
                  <a:solidFill>
                    <a:schemeClr val="bg1"/>
                  </a:solidFill>
                </a:endParaRPr>
              </a:p>
            </p:txBody>
          </p:sp>
        </p:grpSp>
        <p:sp>
          <p:nvSpPr>
            <p:cNvPr id="3" name="Rectangle 2"/>
            <p:cNvSpPr/>
            <p:nvPr/>
          </p:nvSpPr>
          <p:spPr>
            <a:xfrm>
              <a:off x="0" y="2703421"/>
              <a:ext cx="32918400" cy="863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914400" y="3145536"/>
            <a:ext cx="6934200" cy="6477000"/>
            <a:chOff x="914400" y="3145536"/>
            <a:chExt cx="6934200" cy="6477000"/>
          </a:xfrm>
        </p:grpSpPr>
        <p:grpSp>
          <p:nvGrpSpPr>
            <p:cNvPr id="9" name="Group 8"/>
            <p:cNvGrpSpPr/>
            <p:nvPr/>
          </p:nvGrpSpPr>
          <p:grpSpPr>
            <a:xfrm>
              <a:off x="914400" y="3145536"/>
              <a:ext cx="6934200" cy="6477000"/>
              <a:chOff x="1447800" y="3352800"/>
              <a:chExt cx="6934200" cy="6477000"/>
            </a:xfrm>
          </p:grpSpPr>
          <p:sp>
            <p:nvSpPr>
              <p:cNvPr id="7" name="Rectangle 6"/>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2207514" y="3303508"/>
              <a:ext cx="4724400" cy="646331"/>
            </a:xfrm>
            <a:prstGeom prst="rect">
              <a:avLst/>
            </a:prstGeom>
            <a:noFill/>
          </p:spPr>
          <p:txBody>
            <a:bodyPr wrap="square" rtlCol="0">
              <a:spAutoFit/>
            </a:bodyPr>
            <a:lstStyle/>
            <a:p>
              <a:pPr algn="ctr"/>
              <a:r>
                <a:rPr lang="en-US" sz="3600" dirty="0">
                  <a:solidFill>
                    <a:schemeClr val="bg1"/>
                  </a:solidFill>
                </a:rPr>
                <a:t>INTRODUCTION</a:t>
              </a:r>
            </a:p>
          </p:txBody>
        </p:sp>
      </p:grpSp>
      <p:grpSp>
        <p:nvGrpSpPr>
          <p:cNvPr id="33" name="Group 32"/>
          <p:cNvGrpSpPr/>
          <p:nvPr/>
        </p:nvGrpSpPr>
        <p:grpSpPr>
          <a:xfrm>
            <a:off x="914400" y="9692640"/>
            <a:ext cx="6934200" cy="6477000"/>
            <a:chOff x="914400" y="3145536"/>
            <a:chExt cx="6934200" cy="6477000"/>
          </a:xfrm>
        </p:grpSpPr>
        <p:grpSp>
          <p:nvGrpSpPr>
            <p:cNvPr id="34" name="Group 33"/>
            <p:cNvGrpSpPr/>
            <p:nvPr/>
          </p:nvGrpSpPr>
          <p:grpSpPr>
            <a:xfrm>
              <a:off x="914400" y="3145536"/>
              <a:ext cx="6934200" cy="6477000"/>
              <a:chOff x="1447800" y="3352800"/>
              <a:chExt cx="6934200" cy="6477000"/>
            </a:xfrm>
          </p:grpSpPr>
          <p:sp>
            <p:nvSpPr>
              <p:cNvPr id="36" name="Rectangle 35"/>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2207514" y="3303508"/>
              <a:ext cx="4724400" cy="646331"/>
            </a:xfrm>
            <a:prstGeom prst="rect">
              <a:avLst/>
            </a:prstGeom>
            <a:noFill/>
          </p:spPr>
          <p:txBody>
            <a:bodyPr wrap="square" rtlCol="0">
              <a:spAutoFit/>
            </a:bodyPr>
            <a:lstStyle/>
            <a:p>
              <a:pPr algn="ctr"/>
              <a:r>
                <a:rPr lang="en-US" sz="3600" dirty="0">
                  <a:solidFill>
                    <a:schemeClr val="bg1"/>
                  </a:solidFill>
                </a:rPr>
                <a:t>SECTION TITLE</a:t>
              </a:r>
            </a:p>
          </p:txBody>
        </p:sp>
      </p:grpSp>
      <p:grpSp>
        <p:nvGrpSpPr>
          <p:cNvPr id="38" name="Group 37"/>
          <p:cNvGrpSpPr/>
          <p:nvPr/>
        </p:nvGrpSpPr>
        <p:grpSpPr>
          <a:xfrm>
            <a:off x="9075420" y="3145536"/>
            <a:ext cx="6934200" cy="6477000"/>
            <a:chOff x="914400" y="3145536"/>
            <a:chExt cx="6934200" cy="6477000"/>
          </a:xfrm>
        </p:grpSpPr>
        <p:grpSp>
          <p:nvGrpSpPr>
            <p:cNvPr id="39" name="Group 38"/>
            <p:cNvGrpSpPr/>
            <p:nvPr/>
          </p:nvGrpSpPr>
          <p:grpSpPr>
            <a:xfrm>
              <a:off x="914400" y="3145536"/>
              <a:ext cx="6934200" cy="6477000"/>
              <a:chOff x="1447800" y="3352800"/>
              <a:chExt cx="6934200" cy="6477000"/>
            </a:xfrm>
          </p:grpSpPr>
          <p:sp>
            <p:nvSpPr>
              <p:cNvPr id="41" name="Rectangle 40"/>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p:cNvSpPr txBox="1"/>
            <p:nvPr/>
          </p:nvSpPr>
          <p:spPr>
            <a:xfrm>
              <a:off x="2207514" y="3303508"/>
              <a:ext cx="4724400" cy="646331"/>
            </a:xfrm>
            <a:prstGeom prst="rect">
              <a:avLst/>
            </a:prstGeom>
            <a:noFill/>
          </p:spPr>
          <p:txBody>
            <a:bodyPr wrap="square" rtlCol="0">
              <a:spAutoFit/>
            </a:bodyPr>
            <a:lstStyle/>
            <a:p>
              <a:pPr algn="ctr"/>
              <a:r>
                <a:rPr lang="en-US" sz="3600" dirty="0">
                  <a:solidFill>
                    <a:schemeClr val="bg1"/>
                  </a:solidFill>
                </a:rPr>
                <a:t>SECTION TITLE</a:t>
              </a:r>
            </a:p>
          </p:txBody>
        </p:sp>
      </p:grpSp>
      <p:grpSp>
        <p:nvGrpSpPr>
          <p:cNvPr id="43" name="Group 42"/>
          <p:cNvGrpSpPr/>
          <p:nvPr/>
        </p:nvGrpSpPr>
        <p:grpSpPr>
          <a:xfrm>
            <a:off x="9075420" y="9692640"/>
            <a:ext cx="6934200" cy="6477000"/>
            <a:chOff x="914400" y="3145536"/>
            <a:chExt cx="6934200" cy="6477000"/>
          </a:xfrm>
        </p:grpSpPr>
        <p:grpSp>
          <p:nvGrpSpPr>
            <p:cNvPr id="44" name="Group 43"/>
            <p:cNvGrpSpPr/>
            <p:nvPr/>
          </p:nvGrpSpPr>
          <p:grpSpPr>
            <a:xfrm>
              <a:off x="914400" y="3145536"/>
              <a:ext cx="6934200" cy="6477000"/>
              <a:chOff x="1447800" y="3352800"/>
              <a:chExt cx="6934200" cy="6477000"/>
            </a:xfrm>
          </p:grpSpPr>
          <p:sp>
            <p:nvSpPr>
              <p:cNvPr id="46" name="Rectangle 45"/>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p:cNvSpPr txBox="1"/>
            <p:nvPr/>
          </p:nvSpPr>
          <p:spPr>
            <a:xfrm>
              <a:off x="2207514" y="3303508"/>
              <a:ext cx="4724400" cy="646331"/>
            </a:xfrm>
            <a:prstGeom prst="rect">
              <a:avLst/>
            </a:prstGeom>
            <a:noFill/>
          </p:spPr>
          <p:txBody>
            <a:bodyPr wrap="square" rtlCol="0">
              <a:spAutoFit/>
            </a:bodyPr>
            <a:lstStyle/>
            <a:p>
              <a:pPr algn="ctr"/>
              <a:r>
                <a:rPr lang="en-US" sz="3600" dirty="0">
                  <a:solidFill>
                    <a:schemeClr val="bg1"/>
                  </a:solidFill>
                </a:rPr>
                <a:t>SECTION TITLE</a:t>
              </a:r>
            </a:p>
          </p:txBody>
        </p:sp>
      </p:grpSp>
      <p:grpSp>
        <p:nvGrpSpPr>
          <p:cNvPr id="48" name="Group 47"/>
          <p:cNvGrpSpPr/>
          <p:nvPr/>
        </p:nvGrpSpPr>
        <p:grpSpPr>
          <a:xfrm>
            <a:off x="16908780" y="3136392"/>
            <a:ext cx="6934200" cy="6477000"/>
            <a:chOff x="914400" y="3145536"/>
            <a:chExt cx="6934200" cy="6477000"/>
          </a:xfrm>
        </p:grpSpPr>
        <p:grpSp>
          <p:nvGrpSpPr>
            <p:cNvPr id="49" name="Group 48"/>
            <p:cNvGrpSpPr/>
            <p:nvPr/>
          </p:nvGrpSpPr>
          <p:grpSpPr>
            <a:xfrm>
              <a:off x="914400" y="3145536"/>
              <a:ext cx="6934200" cy="6477000"/>
              <a:chOff x="1447800" y="3352800"/>
              <a:chExt cx="6934200" cy="6477000"/>
            </a:xfrm>
          </p:grpSpPr>
          <p:sp>
            <p:nvSpPr>
              <p:cNvPr id="51" name="Rectangle 50"/>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p:cNvSpPr txBox="1"/>
            <p:nvPr/>
          </p:nvSpPr>
          <p:spPr>
            <a:xfrm>
              <a:off x="2207514" y="3303508"/>
              <a:ext cx="4724400" cy="646331"/>
            </a:xfrm>
            <a:prstGeom prst="rect">
              <a:avLst/>
            </a:prstGeom>
            <a:noFill/>
          </p:spPr>
          <p:txBody>
            <a:bodyPr wrap="square" rtlCol="0">
              <a:spAutoFit/>
            </a:bodyPr>
            <a:lstStyle/>
            <a:p>
              <a:pPr algn="ctr"/>
              <a:r>
                <a:rPr lang="en-US" sz="3600" dirty="0">
                  <a:solidFill>
                    <a:schemeClr val="bg1"/>
                  </a:solidFill>
                </a:rPr>
                <a:t>SECTION TITLE</a:t>
              </a:r>
            </a:p>
          </p:txBody>
        </p:sp>
      </p:grpSp>
      <p:grpSp>
        <p:nvGrpSpPr>
          <p:cNvPr id="53" name="Group 52"/>
          <p:cNvGrpSpPr/>
          <p:nvPr/>
        </p:nvGrpSpPr>
        <p:grpSpPr>
          <a:xfrm>
            <a:off x="16908780" y="9692640"/>
            <a:ext cx="6934200" cy="6477000"/>
            <a:chOff x="914400" y="3145536"/>
            <a:chExt cx="6934200" cy="6477000"/>
          </a:xfrm>
        </p:grpSpPr>
        <p:grpSp>
          <p:nvGrpSpPr>
            <p:cNvPr id="54" name="Group 53"/>
            <p:cNvGrpSpPr/>
            <p:nvPr/>
          </p:nvGrpSpPr>
          <p:grpSpPr>
            <a:xfrm>
              <a:off x="914400" y="3145536"/>
              <a:ext cx="6934200" cy="6477000"/>
              <a:chOff x="1447800" y="3352800"/>
              <a:chExt cx="6934200" cy="6477000"/>
            </a:xfrm>
          </p:grpSpPr>
          <p:sp>
            <p:nvSpPr>
              <p:cNvPr id="56" name="Rectangle 55"/>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p:cNvSpPr txBox="1"/>
            <p:nvPr/>
          </p:nvSpPr>
          <p:spPr>
            <a:xfrm>
              <a:off x="2207514" y="3303508"/>
              <a:ext cx="4724400" cy="646331"/>
            </a:xfrm>
            <a:prstGeom prst="rect">
              <a:avLst/>
            </a:prstGeom>
            <a:noFill/>
          </p:spPr>
          <p:txBody>
            <a:bodyPr wrap="square" rtlCol="0">
              <a:spAutoFit/>
            </a:bodyPr>
            <a:lstStyle/>
            <a:p>
              <a:pPr algn="ctr"/>
              <a:r>
                <a:rPr lang="en-US" sz="3600" dirty="0">
                  <a:solidFill>
                    <a:schemeClr val="bg1"/>
                  </a:solidFill>
                </a:rPr>
                <a:t>SECTION TITLE</a:t>
              </a:r>
            </a:p>
          </p:txBody>
        </p:sp>
      </p:grpSp>
      <p:grpSp>
        <p:nvGrpSpPr>
          <p:cNvPr id="63" name="Group 62"/>
          <p:cNvGrpSpPr/>
          <p:nvPr/>
        </p:nvGrpSpPr>
        <p:grpSpPr>
          <a:xfrm>
            <a:off x="25069800" y="3150108"/>
            <a:ext cx="6934200" cy="6477000"/>
            <a:chOff x="914400" y="3145536"/>
            <a:chExt cx="6934200" cy="6477000"/>
          </a:xfrm>
        </p:grpSpPr>
        <p:grpSp>
          <p:nvGrpSpPr>
            <p:cNvPr id="64" name="Group 63"/>
            <p:cNvGrpSpPr/>
            <p:nvPr/>
          </p:nvGrpSpPr>
          <p:grpSpPr>
            <a:xfrm>
              <a:off x="914400" y="3145536"/>
              <a:ext cx="6934200" cy="6477000"/>
              <a:chOff x="1447800" y="3352800"/>
              <a:chExt cx="6934200" cy="6477000"/>
            </a:xfrm>
          </p:grpSpPr>
          <p:sp>
            <p:nvSpPr>
              <p:cNvPr id="66" name="Rectangle 65"/>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p:cNvSpPr txBox="1"/>
            <p:nvPr/>
          </p:nvSpPr>
          <p:spPr>
            <a:xfrm>
              <a:off x="2207514" y="3303508"/>
              <a:ext cx="4724400" cy="646331"/>
            </a:xfrm>
            <a:prstGeom prst="rect">
              <a:avLst/>
            </a:prstGeom>
            <a:noFill/>
          </p:spPr>
          <p:txBody>
            <a:bodyPr wrap="square" rtlCol="0">
              <a:spAutoFit/>
            </a:bodyPr>
            <a:lstStyle/>
            <a:p>
              <a:pPr algn="ctr"/>
              <a:r>
                <a:rPr lang="en-US" sz="3600" dirty="0">
                  <a:solidFill>
                    <a:schemeClr val="bg1"/>
                  </a:solidFill>
                </a:rPr>
                <a:t>SECTION TITLE</a:t>
              </a:r>
            </a:p>
          </p:txBody>
        </p:sp>
      </p:grpSp>
      <p:grpSp>
        <p:nvGrpSpPr>
          <p:cNvPr id="68" name="Group 67"/>
          <p:cNvGrpSpPr/>
          <p:nvPr/>
        </p:nvGrpSpPr>
        <p:grpSpPr>
          <a:xfrm>
            <a:off x="25069800" y="9692640"/>
            <a:ext cx="6934200" cy="6477000"/>
            <a:chOff x="914400" y="3145536"/>
            <a:chExt cx="6934200" cy="6477000"/>
          </a:xfrm>
        </p:grpSpPr>
        <p:grpSp>
          <p:nvGrpSpPr>
            <p:cNvPr id="69" name="Group 68"/>
            <p:cNvGrpSpPr/>
            <p:nvPr/>
          </p:nvGrpSpPr>
          <p:grpSpPr>
            <a:xfrm>
              <a:off x="914400" y="3145536"/>
              <a:ext cx="6934200" cy="6477000"/>
              <a:chOff x="1447800" y="3352800"/>
              <a:chExt cx="6934200" cy="6477000"/>
            </a:xfrm>
          </p:grpSpPr>
          <p:sp>
            <p:nvSpPr>
              <p:cNvPr id="71" name="Rectangle 70"/>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TextBox 69"/>
            <p:cNvSpPr txBox="1"/>
            <p:nvPr/>
          </p:nvSpPr>
          <p:spPr>
            <a:xfrm>
              <a:off x="2207514" y="3303508"/>
              <a:ext cx="4724400" cy="646331"/>
            </a:xfrm>
            <a:prstGeom prst="rect">
              <a:avLst/>
            </a:prstGeom>
            <a:noFill/>
          </p:spPr>
          <p:txBody>
            <a:bodyPr wrap="square" rtlCol="0">
              <a:spAutoFit/>
            </a:bodyPr>
            <a:lstStyle/>
            <a:p>
              <a:pPr algn="ctr"/>
              <a:r>
                <a:rPr lang="en-US" sz="3600" dirty="0">
                  <a:solidFill>
                    <a:schemeClr val="bg1"/>
                  </a:solidFill>
                </a:rPr>
                <a:t>SECTION TITLE</a:t>
              </a:r>
            </a:p>
          </p:txBody>
        </p:sp>
      </p:grpSp>
      <p:pic>
        <p:nvPicPr>
          <p:cNvPr id="75" name="Picture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400181"/>
            <a:ext cx="2152648" cy="1989451"/>
          </a:xfrm>
          <a:prstGeom prst="rect">
            <a:avLst/>
          </a:prstGeom>
        </p:spPr>
      </p:pic>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3075" y="364296"/>
            <a:ext cx="2152648" cy="1989451"/>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E258EF7-A164-4991-A4EA-E1DC06145F56}"/>
                  </a:ext>
                </a:extLst>
              </p:cNvPr>
              <p:cNvSpPr txBox="1"/>
              <p:nvPr/>
            </p:nvSpPr>
            <p:spPr>
              <a:xfrm>
                <a:off x="1066800" y="4267200"/>
                <a:ext cx="662940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Background</a:t>
                </a:r>
              </a:p>
              <a:p>
                <a:pPr marL="742950" lvl="1" indent="-285750">
                  <a:buFont typeface="Arial" panose="020B0604020202020204" pitchFamily="34" charset="0"/>
                  <a:buChar char="•"/>
                </a:pPr>
                <a:r>
                  <a:rPr lang="en-US" dirty="0"/>
                  <a:t>The Chinese space station </a:t>
                </a:r>
                <a:r>
                  <a:rPr lang="en-US" dirty="0" err="1"/>
                  <a:t>Tiangong</a:t>
                </a:r>
                <a:r>
                  <a:rPr lang="en-US" dirty="0"/>
                  <a:t> 1 re-entered the Earth’s atmosphere and fell to its demise on April 2, 2018 over the South Pacific Ocean.</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Project Objective:</a:t>
                </a:r>
              </a:p>
              <a:p>
                <a:pPr marL="742950" lvl="1" indent="-285750">
                  <a:buFont typeface="Arial" panose="020B0604020202020204" pitchFamily="34" charset="0"/>
                  <a:buChar char="•"/>
                </a:pPr>
                <a:r>
                  <a:rPr lang="en-US" dirty="0"/>
                  <a:t>Based on set of initial conditions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0" smtClean="0">
                        <a:latin typeface="Cambria Math" panose="02040503050406030204" pitchFamily="18" charset="0"/>
                      </a:rPr>
                      <m:t>,</m:t>
                    </m:r>
                  </m:oMath>
                </a14:m>
                <a:r>
                  <a:rPr lang="en-US" dirty="0"/>
                  <a:t> the space station’s orbit is to be propagated 30 days into the future. At which time an optimal maneuver is to be initiated in order to be the station back to initial orbit and saving it from its demise.</a:t>
                </a:r>
              </a:p>
              <a:p>
                <a:pPr marL="285750" indent="-285750">
                  <a:buFont typeface="Arial" panose="020B0604020202020204" pitchFamily="34" charset="0"/>
                  <a:buChar char="•"/>
                </a:pPr>
                <a:endParaRPr lang="en-US" dirty="0"/>
              </a:p>
            </p:txBody>
          </p:sp>
        </mc:Choice>
        <mc:Fallback>
          <p:sp>
            <p:nvSpPr>
              <p:cNvPr id="10" name="TextBox 9">
                <a:extLst>
                  <a:ext uri="{FF2B5EF4-FFF2-40B4-BE49-F238E27FC236}">
                    <a16:creationId xmlns:a16="http://schemas.microsoft.com/office/drawing/2014/main" id="{9E258EF7-A164-4991-A4EA-E1DC06145F56}"/>
                  </a:ext>
                </a:extLst>
              </p:cNvPr>
              <p:cNvSpPr txBox="1">
                <a:spLocks noRot="1" noChangeAspect="1" noMove="1" noResize="1" noEditPoints="1" noAdjustHandles="1" noChangeArrowheads="1" noChangeShapeType="1" noTextEdit="1"/>
              </p:cNvSpPr>
              <p:nvPr/>
            </p:nvSpPr>
            <p:spPr>
              <a:xfrm>
                <a:off x="1066800" y="4267200"/>
                <a:ext cx="6629400" cy="5078313"/>
              </a:xfrm>
              <a:prstGeom prst="rect">
                <a:avLst/>
              </a:prstGeom>
              <a:blipFill>
                <a:blip r:embed="rId4"/>
                <a:stretch>
                  <a:fillRect l="-551" t="-600"/>
                </a:stretch>
              </a:blipFill>
            </p:spPr>
            <p:txBody>
              <a:bodyPr/>
              <a:lstStyle/>
              <a:p>
                <a:r>
                  <a:rPr lang="en-US">
                    <a:noFill/>
                  </a:rPr>
                  <a:t> </a:t>
                </a:r>
              </a:p>
            </p:txBody>
          </p:sp>
        </mc:Fallback>
      </mc:AlternateContent>
      <p:pic>
        <p:nvPicPr>
          <p:cNvPr id="58" name="Picture 2" descr="https://e3.365dm.com/18/03/1096x616/skynews-tiangong-china-chinese_4264895.jpg?bypass-service-worker&amp;20180325161729">
            <a:extLst>
              <a:ext uri="{FF2B5EF4-FFF2-40B4-BE49-F238E27FC236}">
                <a16:creationId xmlns:a16="http://schemas.microsoft.com/office/drawing/2014/main" id="{BDB3761E-B3CC-4D24-8C84-BD8D216B082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6230" y="5319379"/>
            <a:ext cx="3429000" cy="1927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7543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isl xmlns:xsi="http://www.w3.org/2001/XMLSchema-instance" xmlns:xsd="http://www.w3.org/2001/XMLSchema" xmlns="http://www.boldonjames.com/2008/01/sie/internal/label" sislVersion="0" policy="cde53ac1-bf5f-4aae-9cf1-07509e23a4b0" origin="defaultValue">
  <element uid="bba94c65-ac3d-4f34-b2e1-8de11ef6f01c" value=""/>
</sisl>
</file>

<file path=customXml/item2.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ZGVmYXVsdFZhbHVlIj48ZWxlbWVudCB1aWQ9ImJiYTk0YzY1LWFjM2QtNGYzNC1iMmUxLThkZTExZWY2ZjAxYyIgdmFsdWU9IiIgeG1sbnM9Imh0dHA6Ly93d3cuYm9sZG9uamFtZXMuY29tLzIwMDgvMDEvc2llL2ludGVybmFsL2xhYmVsIiAvPjwvc2lzbD48VXNlck5hbWU+VVNcejEwODk4Mjk8L1VzZXJOYW1lPjxEYXRlVGltZT4xMS8yOC8yMDE4IDI6MTY6MTkgUE08L0RhdGVUaW1lPjxMYWJlbFN0cmluZz5PcmlnaW4gSnVyaXNkaWN0aW9uOiBVUyA8L0xhYmVsU3RyaW5nPjwvaXRlbT48L2xhYmVsSGlzdG9yeT4=</Value>
</WrappedLabelHistory>
</file>

<file path=customXml/itemProps1.xml><?xml version="1.0" encoding="utf-8"?>
<ds:datastoreItem xmlns:ds="http://schemas.openxmlformats.org/officeDocument/2006/customXml" ds:itemID="{BA6C0C64-B176-4C86-99D5-A6070E26EF67}">
  <ds:schemaRefs>
    <ds:schemaRef ds:uri="http://www.w3.org/2001/XMLSchema"/>
    <ds:schemaRef ds:uri="http://www.boldonjames.com/2008/01/sie/internal/label"/>
  </ds:schemaRefs>
</ds:datastoreItem>
</file>

<file path=customXml/itemProps2.xml><?xml version="1.0" encoding="utf-8"?>
<ds:datastoreItem xmlns:ds="http://schemas.openxmlformats.org/officeDocument/2006/customXml" ds:itemID="{71421722-5443-4C69-B004-1FBA66B7B2A8}">
  <ds:schemaRefs>
    <ds:schemaRef ds:uri="http://www.w3.org/2001/XMLSchema"/>
    <ds:schemaRef ds:uri="http://www.boldonjames.com/2016/02/Classifier/internal/wrappedLabelHistory"/>
  </ds:schemaRefs>
</ds:datastoreItem>
</file>

<file path=docProps/app.xml><?xml version="1.0" encoding="utf-8"?>
<Properties xmlns="http://schemas.openxmlformats.org/officeDocument/2006/extended-properties" xmlns:vt="http://schemas.openxmlformats.org/officeDocument/2006/docPropsVTypes">
  <Template>Office Theme</Template>
  <TotalTime>1685</TotalTime>
  <Words>110</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Raytheon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[rtnipcontrolcode:rtnipcontrolcodenone||rtnexportcontrolcountry:usa|rtnexportcontrolcode:rtnexportcontrolcodenone||]</dc:subject>
  <dc:creator>MICHAEL LESNEWSKI</dc:creator>
  <cp:lastModifiedBy>Michael Lesnewski</cp:lastModifiedBy>
  <cp:revision>9</cp:revision>
  <dcterms:created xsi:type="dcterms:W3CDTF">2018-11-27T18:19:22Z</dcterms:created>
  <dcterms:modified xsi:type="dcterms:W3CDTF">2018-12-02T21:34:45Z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74c4953d-0961-43f9-8f70-e2a2e8636adc</vt:lpwstr>
  </property>
  <property fmtid="{D5CDD505-2E9C-101B-9397-08002B2CF9AE}" pid="3" name="bjDocumentLabelXML">
    <vt:lpwstr>&lt;?xml version="1.0" encoding="us-ascii"?&gt;&lt;sisl xmlns:xsi="http://www.w3.org/2001/XMLSchema-instance" xmlns:xsd="http://www.w3.org/2001/XMLSchema" sislVersion="0" policy="cde53ac1-bf5f-4aae-9cf1-07509e23a4b0" origin="defaultValue" xmlns="http://www.boldonj</vt:lpwstr>
  </property>
  <property fmtid="{D5CDD505-2E9C-101B-9397-08002B2CF9AE}" pid="4" name="bjDocumentLabelXML-0">
    <vt:lpwstr>ames.com/2008/01/sie/internal/label"&gt;&lt;element uid="bba94c65-ac3d-4f34-b2e1-8de11ef6f01c" value="" /&gt;&lt;/sisl&gt;</vt:lpwstr>
  </property>
  <property fmtid="{D5CDD505-2E9C-101B-9397-08002B2CF9AE}" pid="5" name="bjDocumentSecurityLabel">
    <vt:lpwstr>Origin Jurisdiction: US </vt:lpwstr>
  </property>
  <property fmtid="{D5CDD505-2E9C-101B-9397-08002B2CF9AE}" pid="6" name="rtnipcontrolcode">
    <vt:lpwstr>rtnipcontrolcodenone</vt:lpwstr>
  </property>
  <property fmtid="{D5CDD505-2E9C-101B-9397-08002B2CF9AE}" pid="7" name="rtnexportcontrolcountry">
    <vt:lpwstr>usa</vt:lpwstr>
  </property>
  <property fmtid="{D5CDD505-2E9C-101B-9397-08002B2CF9AE}" pid="8" name="rtnexportcontrolcode">
    <vt:lpwstr>rtnexportcontrolcodenone</vt:lpwstr>
  </property>
  <property fmtid="{D5CDD505-2E9C-101B-9397-08002B2CF9AE}" pid="9" name="bjSaver">
    <vt:lpwstr>1/JfSawd5pbhmslro7M6hQ9wsKsYUGu/</vt:lpwstr>
  </property>
  <property fmtid="{D5CDD505-2E9C-101B-9397-08002B2CF9AE}" pid="10" name="bjLabelHistoryID">
    <vt:lpwstr>{71421722-5443-4C69-B004-1FBA66B7B2A8}</vt:lpwstr>
  </property>
</Properties>
</file>