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5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0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4879-AA12-4CB3-A370-E437D80AD4E1}" type="datetimeFigureOut">
              <a:rPr lang="zh-CN" altLang="en-US" smtClean="0"/>
              <a:t>2015/6/6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FD55-2FE6-4597-8936-7C7DC7B8A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" y="0"/>
            <a:ext cx="9151257" cy="68580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页   个人档   音乐   相册    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467544" y="2946648"/>
            <a:ext cx="339472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Hello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我是阮雪兰，欢迎大家来到我的网站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651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阮雪兰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2736305" cy="369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个人档</a:t>
            </a:r>
            <a:r>
              <a:rPr lang="zh-CN" altLang="en-US" dirty="0"/>
              <a:t>：</a:t>
            </a:r>
            <a:r>
              <a:rPr lang="zh-CN" altLang="en-US" dirty="0" smtClean="0"/>
              <a:t>基本资料，性别：女  ，年龄：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岁   星座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巨蟹座    现居</a:t>
            </a:r>
            <a:r>
              <a:rPr lang="zh-CN" altLang="en-US" smtClean="0"/>
              <a:t>地：四川 甘孜</a:t>
            </a:r>
            <a:endParaRPr lang="en-US" altLang="zh-CN" dirty="0" smtClean="0"/>
          </a:p>
          <a:p>
            <a:r>
              <a:rPr lang="zh-CN" altLang="en-US" dirty="0" smtClean="0"/>
              <a:t>音乐：拥抱着你的滋味，模特，不将就，喜欢你，</a:t>
            </a:r>
            <a:r>
              <a:rPr lang="en-US" altLang="zh-CN" dirty="0" smtClean="0"/>
              <a:t>take me to your heart </a:t>
            </a:r>
          </a:p>
          <a:p>
            <a:r>
              <a:rPr lang="zh-CN" altLang="en-US" dirty="0" smtClean="0"/>
              <a:t>相册  ：。。。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2176306" cy="34166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"/>
            <a:ext cx="2592289" cy="341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b147.photo.store.qq.com/psb?/V14KFCxG0cvBKI/jWsA5HK*3OvEwuYLR5Hc6tIImIL3MqP35HrXzJhltd8!/b/dOAaoFfJNQAA&amp;bo=gAJxBAAAAAAFB9M!&amp;rf=viewer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67" y="3573016"/>
            <a:ext cx="1784133" cy="31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860032" y="3717032"/>
            <a:ext cx="4104456" cy="2409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这是相册里要放的图片，你也可以去我空间找图片，这些图片被我拉变形了，嘻嘻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5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/>
              <a:t>胜哥，不恰当的地方你要给我修改，我完全不懂的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400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113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主页   个人档   音乐   相册   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主页   个人档   音乐   相册</dc:title>
  <dc:creator>Microsoft</dc:creator>
  <cp:lastModifiedBy>Microsoft</cp:lastModifiedBy>
  <cp:revision>7</cp:revision>
  <dcterms:created xsi:type="dcterms:W3CDTF">2015-06-06T04:14:33Z</dcterms:created>
  <dcterms:modified xsi:type="dcterms:W3CDTF">2015-06-06T05:13:56Z</dcterms:modified>
</cp:coreProperties>
</file>