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72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4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9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6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6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59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EE29-D199-41B8-A72C-06FE9A2474AC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CA26-8C80-4040-B07E-7A1BFAF08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8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2675" y="852567"/>
            <a:ext cx="8965709" cy="2777302"/>
            <a:chOff x="2462675" y="852567"/>
            <a:chExt cx="8965709" cy="2777302"/>
          </a:xfrm>
        </p:grpSpPr>
        <p:sp>
          <p:nvSpPr>
            <p:cNvPr id="4" name="Rectangle 3"/>
            <p:cNvSpPr/>
            <p:nvPr/>
          </p:nvSpPr>
          <p:spPr>
            <a:xfrm>
              <a:off x="2466975" y="1496863"/>
              <a:ext cx="1897991" cy="388188"/>
            </a:xfrm>
            <a:prstGeom prst="rect">
              <a:avLst/>
            </a:prstGeom>
            <a:pattFill prst="lt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64967" y="1498840"/>
              <a:ext cx="2582714" cy="388188"/>
            </a:xfrm>
            <a:prstGeom prst="rect">
              <a:avLst/>
            </a:prstGeom>
            <a:pattFill prst="openDmnd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462675" y="3229759"/>
              <a:ext cx="2608051" cy="400110"/>
              <a:chOff x="8247632" y="4188188"/>
              <a:chExt cx="2608051" cy="4001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47632" y="4188188"/>
                <a:ext cx="506801" cy="388188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758027" y="4188188"/>
                <a:ext cx="20976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Downlink Data</a:t>
                </a:r>
                <a:endParaRPr lang="pt-B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7680" y="1498840"/>
              <a:ext cx="4480704" cy="388188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466975" y="1290907"/>
              <a:ext cx="8961409" cy="19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462675" y="852567"/>
              <a:ext cx="89657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Coherence Time</a:t>
              </a:r>
              <a:endPara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462675" y="2074475"/>
              <a:ext cx="2582533" cy="409538"/>
              <a:chOff x="5904401" y="4760588"/>
              <a:chExt cx="2694315" cy="40953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904401" y="4760588"/>
                <a:ext cx="528737" cy="388188"/>
              </a:xfrm>
              <a:prstGeom prst="rect">
                <a:avLst/>
              </a:prstGeom>
              <a:pattFill prst="ltUpDiag">
                <a:fgClr>
                  <a:schemeClr val="dk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433138" y="4770016"/>
                <a:ext cx="21655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Uplink Training</a:t>
                </a:r>
                <a:endParaRPr lang="pt-B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62675" y="2641442"/>
              <a:ext cx="2608051" cy="409538"/>
              <a:chOff x="8247632" y="3039778"/>
              <a:chExt cx="2608051" cy="4095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247632" y="3039778"/>
                <a:ext cx="506801" cy="388188"/>
              </a:xfrm>
              <a:prstGeom prst="rect">
                <a:avLst/>
              </a:prstGeom>
              <a:pattFill prst="openDmnd">
                <a:fgClr>
                  <a:schemeClr val="dk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754433" y="3049206"/>
                <a:ext cx="21012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Uplink Data</a:t>
                </a:r>
                <a:endParaRPr lang="pt-B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26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44</cp:revision>
  <dcterms:created xsi:type="dcterms:W3CDTF">2017-03-12T20:54:17Z</dcterms:created>
  <dcterms:modified xsi:type="dcterms:W3CDTF">2017-06-20T22:20:08Z</dcterms:modified>
</cp:coreProperties>
</file>