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5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8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37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8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9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D61F-09E3-493E-BF18-769732ADDE5F}" type="datetimeFigureOut">
              <a:rPr lang="pt-BR" smtClean="0"/>
              <a:t>18/06/2017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3939-3BD3-4388-8B46-D515C994C25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1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20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7575" y="2222951"/>
            <a:ext cx="4900876" cy="3357584"/>
            <a:chOff x="4027575" y="2222951"/>
            <a:chExt cx="4900876" cy="3357584"/>
          </a:xfrm>
        </p:grpSpPr>
        <p:sp>
          <p:nvSpPr>
            <p:cNvPr id="6" name="Elipse 3"/>
            <p:cNvSpPr/>
            <p:nvPr/>
          </p:nvSpPr>
          <p:spPr>
            <a:xfrm>
              <a:off x="4027575" y="2633728"/>
              <a:ext cx="2530614" cy="745698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Elipse 4"/>
            <p:cNvSpPr/>
            <p:nvPr/>
          </p:nvSpPr>
          <p:spPr>
            <a:xfrm>
              <a:off x="5811178" y="2611438"/>
              <a:ext cx="3117273" cy="130296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5"/>
            <p:cNvSpPr/>
            <p:nvPr/>
          </p:nvSpPr>
          <p:spPr>
            <a:xfrm>
              <a:off x="4070964" y="3252353"/>
              <a:ext cx="3383645" cy="146333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Agrupar 55"/>
            <p:cNvGrpSpPr/>
            <p:nvPr/>
          </p:nvGrpSpPr>
          <p:grpSpPr>
            <a:xfrm>
              <a:off x="6866783" y="3721445"/>
              <a:ext cx="54000" cy="250750"/>
              <a:chOff x="7013858" y="5146750"/>
              <a:chExt cx="54000" cy="250750"/>
            </a:xfrm>
          </p:grpSpPr>
          <p:sp>
            <p:nvSpPr>
              <p:cNvPr id="103" name="Triângulo isósceles 3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Conector reto 44"/>
              <p:cNvCxnSpPr>
                <a:cxnSpLocks/>
                <a:endCxn id="103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tângulo 54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Agrupar 56"/>
            <p:cNvGrpSpPr/>
            <p:nvPr/>
          </p:nvGrpSpPr>
          <p:grpSpPr>
            <a:xfrm>
              <a:off x="4914158" y="3869535"/>
              <a:ext cx="54000" cy="250750"/>
              <a:chOff x="7013858" y="5146750"/>
              <a:chExt cx="54000" cy="250750"/>
            </a:xfrm>
          </p:grpSpPr>
          <p:sp>
            <p:nvSpPr>
              <p:cNvPr id="100" name="Triângulo isósceles 57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Conector reto 58"/>
              <p:cNvCxnSpPr>
                <a:cxnSpLocks/>
                <a:endCxn id="100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tângulo 59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Agrupar 60"/>
            <p:cNvGrpSpPr/>
            <p:nvPr/>
          </p:nvGrpSpPr>
          <p:grpSpPr>
            <a:xfrm>
              <a:off x="5020037" y="3390685"/>
              <a:ext cx="54000" cy="250750"/>
              <a:chOff x="7013858" y="5146750"/>
              <a:chExt cx="54000" cy="250750"/>
            </a:xfrm>
          </p:grpSpPr>
          <p:sp>
            <p:nvSpPr>
              <p:cNvPr id="97" name="Triângulo isósceles 61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Conector reto 62"/>
              <p:cNvCxnSpPr>
                <a:cxnSpLocks/>
                <a:endCxn id="9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tângulo 63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Agrupar 64"/>
            <p:cNvGrpSpPr/>
            <p:nvPr/>
          </p:nvGrpSpPr>
          <p:grpSpPr>
            <a:xfrm>
              <a:off x="6163119" y="4049056"/>
              <a:ext cx="54000" cy="250750"/>
              <a:chOff x="7013858" y="5146750"/>
              <a:chExt cx="54000" cy="250750"/>
            </a:xfrm>
          </p:grpSpPr>
          <p:sp>
            <p:nvSpPr>
              <p:cNvPr id="94" name="Triângulo isósceles 65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Conector reto 66"/>
              <p:cNvCxnSpPr>
                <a:cxnSpLocks/>
                <a:endCxn id="9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tângulo 67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Agrupar 68"/>
            <p:cNvGrpSpPr/>
            <p:nvPr/>
          </p:nvGrpSpPr>
          <p:grpSpPr>
            <a:xfrm>
              <a:off x="4316373" y="3718296"/>
              <a:ext cx="54000" cy="250750"/>
              <a:chOff x="7013858" y="5146750"/>
              <a:chExt cx="54000" cy="250750"/>
            </a:xfrm>
          </p:grpSpPr>
          <p:sp>
            <p:nvSpPr>
              <p:cNvPr id="91" name="Triângulo isósceles 6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ector reto 70"/>
              <p:cNvCxnSpPr>
                <a:cxnSpLocks/>
                <a:endCxn id="9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tângulo 7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72"/>
                <p:cNvSpPr txBox="1"/>
                <p:nvPr/>
              </p:nvSpPr>
              <p:spPr>
                <a:xfrm>
                  <a:off x="4218690" y="397584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CaixaDe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690" y="3975848"/>
                  <a:ext cx="30630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000" r="-6000" b="-170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Agrupar 115"/>
            <p:cNvGrpSpPr/>
            <p:nvPr/>
          </p:nvGrpSpPr>
          <p:grpSpPr>
            <a:xfrm>
              <a:off x="5258175" y="3511605"/>
              <a:ext cx="936010" cy="1021051"/>
              <a:chOff x="5625613" y="3157757"/>
              <a:chExt cx="936010" cy="1021051"/>
            </a:xfrm>
          </p:grpSpPr>
          <p:sp>
            <p:nvSpPr>
              <p:cNvPr id="70" name="Triângulo isósceles 6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1" name="Agrupar 26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75" name="Conector reto 8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riângulo isósceles 9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riângulo isósceles 10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riângulo isósceles 11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riângulo isósceles 12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riângulo isósceles 13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riângulo isósceles 14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riângulo isósceles 15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3" name="Conector reto 16"/>
                <p:cNvCxnSpPr>
                  <a:cxnSpLocks/>
                  <a:endCxn id="76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to 19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to 20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to 21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ector reto 22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to 23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to 24"/>
                <p:cNvCxnSpPr>
                  <a:cxnSpLocks/>
                  <a:endCxn id="82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CaixaDeTexto 25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72" name="Conector reto 28"/>
              <p:cNvCxnSpPr>
                <a:stCxn id="70" idx="0"/>
                <a:endCxn id="7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aixaDeTexto 34"/>
                  <p:cNvSpPr txBox="1"/>
                  <p:nvPr/>
                </p:nvSpPr>
                <p:spPr>
                  <a:xfrm>
                    <a:off x="6087902" y="3286299"/>
                    <a:ext cx="4110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CaixaDe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902" y="3286299"/>
                    <a:ext cx="406200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CaixaDe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2036" y="3840254"/>
                    <a:ext cx="52533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Agrupar 116"/>
            <p:cNvGrpSpPr/>
            <p:nvPr/>
          </p:nvGrpSpPr>
          <p:grpSpPr>
            <a:xfrm>
              <a:off x="7454609" y="2222951"/>
              <a:ext cx="936010" cy="1012881"/>
              <a:chOff x="5625613" y="3157757"/>
              <a:chExt cx="936010" cy="1012881"/>
            </a:xfrm>
          </p:grpSpPr>
          <p:sp>
            <p:nvSpPr>
              <p:cNvPr id="50" name="Triângulo isósceles 117"/>
              <p:cNvSpPr/>
              <p:nvPr/>
            </p:nvSpPr>
            <p:spPr>
              <a:xfrm>
                <a:off x="6023565" y="3381162"/>
                <a:ext cx="144870" cy="4883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Agrupar 118"/>
              <p:cNvGrpSpPr/>
              <p:nvPr/>
            </p:nvGrpSpPr>
            <p:grpSpPr>
              <a:xfrm>
                <a:off x="5625613" y="3157757"/>
                <a:ext cx="936010" cy="213015"/>
                <a:chOff x="5625613" y="5549032"/>
                <a:chExt cx="936010" cy="213015"/>
              </a:xfrm>
            </p:grpSpPr>
            <p:cxnSp>
              <p:nvCxnSpPr>
                <p:cNvPr id="54" name="Conector reto 123"/>
                <p:cNvCxnSpPr>
                  <a:cxnSpLocks/>
                </p:cNvCxnSpPr>
                <p:nvPr/>
              </p:nvCxnSpPr>
              <p:spPr>
                <a:xfrm>
                  <a:off x="5659581" y="5762046"/>
                  <a:ext cx="868074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riângulo isósceles 124"/>
                <p:cNvSpPr/>
                <p:nvPr/>
              </p:nvSpPr>
              <p:spPr>
                <a:xfrm flipV="1">
                  <a:off x="562561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riângulo isósceles 125"/>
                <p:cNvSpPr/>
                <p:nvPr/>
              </p:nvSpPr>
              <p:spPr>
                <a:xfrm flipV="1">
                  <a:off x="574617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riângulo isósceles 126"/>
                <p:cNvSpPr/>
                <p:nvPr/>
              </p:nvSpPr>
              <p:spPr>
                <a:xfrm flipV="1">
                  <a:off x="586673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riângulo isósceles 127"/>
                <p:cNvSpPr/>
                <p:nvPr/>
              </p:nvSpPr>
              <p:spPr>
                <a:xfrm flipV="1">
                  <a:off x="5982494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riângulo isósceles 128"/>
                <p:cNvSpPr/>
                <p:nvPr/>
              </p:nvSpPr>
              <p:spPr>
                <a:xfrm flipV="1">
                  <a:off x="6097383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riângulo isósceles 129"/>
                <p:cNvSpPr/>
                <p:nvPr/>
              </p:nvSpPr>
              <p:spPr>
                <a:xfrm flipV="1">
                  <a:off x="6212272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riângulo isósceles 130"/>
                <p:cNvSpPr/>
                <p:nvPr/>
              </p:nvSpPr>
              <p:spPr>
                <a:xfrm flipV="1">
                  <a:off x="6493687" y="5549032"/>
                  <a:ext cx="67936" cy="104055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2" name="Conector reto 131"/>
                <p:cNvCxnSpPr>
                  <a:cxnSpLocks/>
                  <a:endCxn id="55" idx="0"/>
                </p:cNvCxnSpPr>
                <p:nvPr/>
              </p:nvCxnSpPr>
              <p:spPr>
                <a:xfrm flipV="1">
                  <a:off x="565958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to 132"/>
                <p:cNvCxnSpPr>
                  <a:cxnSpLocks/>
                </p:cNvCxnSpPr>
                <p:nvPr/>
              </p:nvCxnSpPr>
              <p:spPr>
                <a:xfrm flipV="1">
                  <a:off x="578014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133"/>
                <p:cNvCxnSpPr>
                  <a:cxnSpLocks/>
                </p:cNvCxnSpPr>
                <p:nvPr/>
              </p:nvCxnSpPr>
              <p:spPr>
                <a:xfrm flipV="1">
                  <a:off x="5900701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to 134"/>
                <p:cNvCxnSpPr>
                  <a:cxnSpLocks/>
                </p:cNvCxnSpPr>
                <p:nvPr/>
              </p:nvCxnSpPr>
              <p:spPr>
                <a:xfrm flipV="1">
                  <a:off x="6016425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135"/>
                <p:cNvCxnSpPr>
                  <a:cxnSpLocks/>
                </p:cNvCxnSpPr>
                <p:nvPr/>
              </p:nvCxnSpPr>
              <p:spPr>
                <a:xfrm flipV="1">
                  <a:off x="613273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to 136"/>
                <p:cNvCxnSpPr>
                  <a:cxnSpLocks/>
                </p:cNvCxnSpPr>
                <p:nvPr/>
              </p:nvCxnSpPr>
              <p:spPr>
                <a:xfrm flipV="1">
                  <a:off x="6244878" y="5653087"/>
                  <a:ext cx="0" cy="10896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to 137"/>
                <p:cNvCxnSpPr>
                  <a:cxnSpLocks/>
                  <a:endCxn id="61" idx="0"/>
                </p:cNvCxnSpPr>
                <p:nvPr/>
              </p:nvCxnSpPr>
              <p:spPr>
                <a:xfrm flipV="1">
                  <a:off x="6527655" y="5653087"/>
                  <a:ext cx="0" cy="10895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CaixaDeTexto 138"/>
                <p:cNvSpPr txBox="1"/>
                <p:nvPr/>
              </p:nvSpPr>
              <p:spPr>
                <a:xfrm>
                  <a:off x="6333545" y="5553679"/>
                  <a:ext cx="100031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cxnSp>
            <p:nvCxnSpPr>
              <p:cNvPr id="52" name="Conector reto 119"/>
              <p:cNvCxnSpPr>
                <a:stCxn id="50" idx="0"/>
                <a:endCxn id="50" idx="3"/>
              </p:cNvCxnSpPr>
              <p:nvPr/>
            </p:nvCxnSpPr>
            <p:spPr>
              <a:xfrm>
                <a:off x="6096000" y="3381162"/>
                <a:ext cx="0" cy="488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122"/>
                  <p:cNvSpPr txBox="1"/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BS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3" name="CaixaDeTexto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733" y="3832084"/>
                    <a:ext cx="525337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39"/>
                <p:cNvSpPr txBox="1"/>
                <p:nvPr/>
              </p:nvSpPr>
              <p:spPr>
                <a:xfrm>
                  <a:off x="4849144" y="411878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CaixaDe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144" y="4118784"/>
                  <a:ext cx="306302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843" r="-392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40"/>
                <p:cNvSpPr txBox="1"/>
                <p:nvPr/>
              </p:nvSpPr>
              <p:spPr>
                <a:xfrm>
                  <a:off x="4974463" y="3623249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CaixaDe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463" y="3623249"/>
                  <a:ext cx="306302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000" b="-1707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42"/>
                <p:cNvSpPr txBox="1"/>
                <p:nvPr/>
              </p:nvSpPr>
              <p:spPr>
                <a:xfrm>
                  <a:off x="6799677" y="3972639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677" y="3972639"/>
                  <a:ext cx="331694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73" r="-1818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Agrupar 143"/>
            <p:cNvGrpSpPr/>
            <p:nvPr/>
          </p:nvGrpSpPr>
          <p:grpSpPr>
            <a:xfrm>
              <a:off x="6420942" y="2581386"/>
              <a:ext cx="54000" cy="250750"/>
              <a:chOff x="7013858" y="5146750"/>
              <a:chExt cx="54000" cy="250750"/>
            </a:xfrm>
          </p:grpSpPr>
          <p:sp>
            <p:nvSpPr>
              <p:cNvPr id="47" name="Triângulo isósceles 14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Conector reto 145"/>
              <p:cNvCxnSpPr>
                <a:cxnSpLocks/>
                <a:endCxn id="47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tângulo 14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147"/>
                <p:cNvSpPr txBox="1"/>
                <p:nvPr/>
              </p:nvSpPr>
              <p:spPr>
                <a:xfrm>
                  <a:off x="6323259" y="2838938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CaixaDeTexto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259" y="2838938"/>
                  <a:ext cx="306302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843" r="-3922" b="-17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Agrupar 148"/>
            <p:cNvGrpSpPr/>
            <p:nvPr/>
          </p:nvGrpSpPr>
          <p:grpSpPr>
            <a:xfrm>
              <a:off x="7718259" y="3617752"/>
              <a:ext cx="54000" cy="250750"/>
              <a:chOff x="7013858" y="5146750"/>
              <a:chExt cx="54000" cy="250750"/>
            </a:xfrm>
          </p:grpSpPr>
          <p:sp>
            <p:nvSpPr>
              <p:cNvPr id="44" name="Triângulo isósceles 14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Conector reto 150"/>
              <p:cNvCxnSpPr>
                <a:cxnSpLocks/>
                <a:endCxn id="44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tângulo 15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152"/>
                <p:cNvSpPr txBox="1"/>
                <p:nvPr/>
              </p:nvSpPr>
              <p:spPr>
                <a:xfrm>
                  <a:off x="7620576" y="3875304"/>
                  <a:ext cx="3063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CaixaDeTex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576" y="3875304"/>
                  <a:ext cx="306302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000" r="-6000" b="-17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Agrupar 153"/>
            <p:cNvGrpSpPr/>
            <p:nvPr/>
          </p:nvGrpSpPr>
          <p:grpSpPr>
            <a:xfrm>
              <a:off x="8318436" y="3302950"/>
              <a:ext cx="54000" cy="250750"/>
              <a:chOff x="7013858" y="5146750"/>
              <a:chExt cx="54000" cy="250750"/>
            </a:xfrm>
          </p:grpSpPr>
          <p:sp>
            <p:nvSpPr>
              <p:cNvPr id="41" name="Triângulo isósceles 154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Conector reto 155"/>
              <p:cNvCxnSpPr>
                <a:cxnSpLocks/>
                <a:endCxn id="41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tângulo 156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157"/>
                <p:cNvSpPr txBox="1"/>
                <p:nvPr/>
              </p:nvSpPr>
              <p:spPr>
                <a:xfrm>
                  <a:off x="8411118" y="3363565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CaixaDeTexto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118" y="3363565"/>
                  <a:ext cx="315471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15" r="-1923" b="-17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Agrupar 158"/>
            <p:cNvGrpSpPr/>
            <p:nvPr/>
          </p:nvGrpSpPr>
          <p:grpSpPr>
            <a:xfrm>
              <a:off x="8513933" y="2771903"/>
              <a:ext cx="54000" cy="250750"/>
              <a:chOff x="7013858" y="5146750"/>
              <a:chExt cx="54000" cy="250750"/>
            </a:xfrm>
          </p:grpSpPr>
          <p:sp>
            <p:nvSpPr>
              <p:cNvPr id="38" name="Triângulo isósceles 159"/>
              <p:cNvSpPr/>
              <p:nvPr/>
            </p:nvSpPr>
            <p:spPr>
              <a:xfrm flipV="1">
                <a:off x="7013858" y="5146750"/>
                <a:ext cx="54000" cy="7200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Conector reto 160"/>
              <p:cNvCxnSpPr>
                <a:cxnSpLocks/>
                <a:endCxn id="38" idx="0"/>
              </p:cNvCxnSpPr>
              <p:nvPr/>
            </p:nvCxnSpPr>
            <p:spPr>
              <a:xfrm flipV="1">
                <a:off x="7040858" y="5218750"/>
                <a:ext cx="0" cy="4857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tângulo 161"/>
              <p:cNvSpPr/>
              <p:nvPr/>
            </p:nvSpPr>
            <p:spPr>
              <a:xfrm>
                <a:off x="7013858" y="5267325"/>
                <a:ext cx="54000" cy="13017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162"/>
                <p:cNvSpPr txBox="1"/>
                <p:nvPr/>
              </p:nvSpPr>
              <p:spPr>
                <a:xfrm>
                  <a:off x="8416250" y="3029455"/>
                  <a:ext cx="3316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𝑙𝐾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CaixaDeTexto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50" y="3029455"/>
                  <a:ext cx="331694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259" r="-1852" b="-17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de Seta Reta 164"/>
            <p:cNvCxnSpPr>
              <a:stCxn id="41" idx="2"/>
              <a:endCxn id="81" idx="4"/>
            </p:cNvCxnSpPr>
            <p:nvPr/>
          </p:nvCxnSpPr>
          <p:spPr>
            <a:xfrm flipH="1">
              <a:off x="5912770" y="3302950"/>
              <a:ext cx="2405666" cy="208655"/>
            </a:xfrm>
            <a:prstGeom prst="straightConnector1">
              <a:avLst/>
            </a:prstGeom>
            <a:ln w="19050"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165"/>
                <p:cNvSpPr txBox="1"/>
                <p:nvPr/>
              </p:nvSpPr>
              <p:spPr>
                <a:xfrm>
                  <a:off x="6242871" y="4169326"/>
                  <a:ext cx="3154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9" name="CaixaDeTex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871" y="4169326"/>
                  <a:ext cx="315471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692" r="-3846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ixaDeTexto 166"/>
                <p:cNvSpPr txBox="1"/>
                <p:nvPr/>
              </p:nvSpPr>
              <p:spPr>
                <a:xfrm>
                  <a:off x="5966107" y="4841871"/>
                  <a:ext cx="233256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terminals 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per cell.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b="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</a:t>
                  </a:r>
                  <a:r>
                    <a:rPr lang="en-US" sz="16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BS</a:t>
                  </a:r>
                  <a:r>
                    <a:rPr lang="en-US" sz="1600" b="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co-located antennas.</a:t>
                  </a:r>
                </a:p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- cells.</a:t>
                  </a:r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CaixaDeTexto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107" y="4841871"/>
                  <a:ext cx="2332562" cy="73866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41" t="-8264" r="-3141" b="-165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aixaDeTexto 141"/>
                <p:cNvSpPr txBox="1"/>
                <p:nvPr/>
              </p:nvSpPr>
              <p:spPr>
                <a:xfrm>
                  <a:off x="7211928" y="3161996"/>
                  <a:ext cx="517065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𝑖𝑙𝑘𝑚</m:t>
                            </m:r>
                          </m:sub>
                        </m:sSub>
                      </m:oMath>
                    </m:oMathPara>
                  </a14:m>
                  <a:endPara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928" y="3161996"/>
                  <a:ext cx="517065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412" r="-1176" b="-2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757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11</cp:revision>
  <dcterms:created xsi:type="dcterms:W3CDTF">2017-04-18T08:01:43Z</dcterms:created>
  <dcterms:modified xsi:type="dcterms:W3CDTF">2017-06-18T14:16:35Z</dcterms:modified>
</cp:coreProperties>
</file>