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72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34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9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4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93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6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06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7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86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7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59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2EE29-D199-41B8-A72C-06FE9A2474AC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89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975" y="1496863"/>
            <a:ext cx="2295524" cy="388188"/>
          </a:xfrm>
          <a:prstGeom prst="rect">
            <a:avLst/>
          </a:prstGeom>
          <a:pattFill prst="lt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2500" y="1498840"/>
            <a:ext cx="1763166" cy="388188"/>
          </a:xfrm>
          <a:prstGeom prst="rect">
            <a:avLst/>
          </a:prstGeom>
          <a:pattFill prst="openDmnd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25666" y="1496862"/>
            <a:ext cx="422014" cy="390165"/>
          </a:xfrm>
          <a:prstGeom prst="rect">
            <a:avLst/>
          </a:prstGeom>
          <a:pattFill prst="pct10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2606" y="3044945"/>
            <a:ext cx="510394" cy="38818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63001" y="3044945"/>
            <a:ext cx="2097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Downlink Data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52606" y="3608269"/>
            <a:ext cx="510394" cy="388188"/>
          </a:xfrm>
          <a:prstGeom prst="rect">
            <a:avLst/>
          </a:prstGeom>
          <a:pattFill prst="pct10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47680" y="1498840"/>
            <a:ext cx="4480704" cy="38818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52606" y="4171593"/>
            <a:ext cx="510394" cy="388188"/>
          </a:xfrm>
          <a:prstGeom prst="rect">
            <a:avLst/>
          </a:prstGeom>
          <a:pattFill prst="openDmnd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52606" y="4734917"/>
            <a:ext cx="510394" cy="388188"/>
          </a:xfrm>
          <a:prstGeom prst="rect">
            <a:avLst/>
          </a:prstGeom>
          <a:pattFill prst="lt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24262" y="2828207"/>
            <a:ext cx="2901404" cy="388188"/>
          </a:xfrm>
          <a:prstGeom prst="rect">
            <a:avLst/>
          </a:prstGeom>
          <a:pattFill prst="ltVert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3333" y="2833239"/>
            <a:ext cx="2901404" cy="388188"/>
          </a:xfrm>
          <a:prstGeom prst="rect">
            <a:avLst/>
          </a:prstGeom>
          <a:pattFill prst="ltVert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762499" y="1885051"/>
            <a:ext cx="1772191" cy="941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13332" y="1893498"/>
            <a:ext cx="1749343" cy="932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66975" y="1290907"/>
            <a:ext cx="8961409" cy="197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62675" y="921575"/>
            <a:ext cx="8965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CoherenceTime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759407" y="4734917"/>
            <a:ext cx="210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Uplink Training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52606" y="5279385"/>
            <a:ext cx="506801" cy="388188"/>
          </a:xfrm>
          <a:prstGeom prst="rect">
            <a:avLst/>
          </a:prstGeom>
          <a:pattFill prst="ltVert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759407" y="5279385"/>
            <a:ext cx="210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Pilot Sequence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59407" y="4181021"/>
            <a:ext cx="210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Uplink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3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866100" y="921575"/>
            <a:ext cx="11090473" cy="2850112"/>
            <a:chOff x="866100" y="921575"/>
            <a:chExt cx="11090473" cy="2850112"/>
          </a:xfrm>
        </p:grpSpPr>
        <p:sp>
          <p:nvSpPr>
            <p:cNvPr id="4" name="Rectangle 3"/>
            <p:cNvSpPr/>
            <p:nvPr/>
          </p:nvSpPr>
          <p:spPr>
            <a:xfrm>
              <a:off x="2466974" y="1496863"/>
              <a:ext cx="2605357" cy="388188"/>
            </a:xfrm>
            <a:prstGeom prst="rect">
              <a:avLst/>
            </a:prstGeom>
            <a:pattFill prst="ltUpDiag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72332" y="1498840"/>
              <a:ext cx="1875348" cy="388188"/>
            </a:xfrm>
            <a:prstGeom prst="rect">
              <a:avLst/>
            </a:prstGeom>
            <a:pattFill prst="openDmnd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438488" y="2276290"/>
              <a:ext cx="2608051" cy="388188"/>
              <a:chOff x="8252605" y="3044945"/>
              <a:chExt cx="2608051" cy="38818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52605" y="3044945"/>
                <a:ext cx="506801" cy="388188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763000" y="3044945"/>
                <a:ext cx="209765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Downlink Data</a:t>
                </a:r>
                <a:endPara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7680" y="1498840"/>
              <a:ext cx="4480704" cy="388188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6100" y="2826230"/>
              <a:ext cx="5802808" cy="388188"/>
            </a:xfrm>
            <a:prstGeom prst="rect">
              <a:avLst/>
            </a:prstGeom>
            <a:pattFill prst="ltVert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072331" y="1893498"/>
              <a:ext cx="1604265" cy="899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866100" y="1893498"/>
              <a:ext cx="1596576" cy="939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466975" y="1290907"/>
              <a:ext cx="8961409" cy="19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462675" y="921575"/>
              <a:ext cx="89657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CoherenceTime</a:t>
              </a:r>
              <a:endPara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374040" y="2280551"/>
              <a:ext cx="2582533" cy="388188"/>
              <a:chOff x="8252605" y="4189850"/>
              <a:chExt cx="2582533" cy="38818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8252605" y="4189850"/>
                <a:ext cx="484875" cy="388188"/>
              </a:xfrm>
              <a:prstGeom prst="rect">
                <a:avLst/>
              </a:prstGeom>
              <a:pattFill prst="ltUpDiag">
                <a:fgClr>
                  <a:schemeClr val="dk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733888" y="4199278"/>
                <a:ext cx="21012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Uplink Training</a:t>
                </a:r>
                <a:endPara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374040" y="2850873"/>
              <a:ext cx="2582533" cy="388188"/>
              <a:chOff x="8252605" y="4760172"/>
              <a:chExt cx="2582533" cy="3881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252605" y="4760172"/>
                <a:ext cx="481283" cy="388188"/>
              </a:xfrm>
              <a:prstGeom prst="rect">
                <a:avLst/>
              </a:prstGeom>
              <a:pattFill prst="ltVert">
                <a:fgClr>
                  <a:schemeClr val="dk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733888" y="4769600"/>
                <a:ext cx="21012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Pilot Sequence</a:t>
                </a:r>
                <a:endPara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38488" y="2850873"/>
              <a:ext cx="2608051" cy="388188"/>
              <a:chOff x="8252605" y="3619528"/>
              <a:chExt cx="2608051" cy="38818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252605" y="3619528"/>
                <a:ext cx="506801" cy="388188"/>
              </a:xfrm>
              <a:prstGeom prst="rect">
                <a:avLst/>
              </a:prstGeom>
              <a:pattFill prst="openDmnd">
                <a:fgClr>
                  <a:schemeClr val="dk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759406" y="3628956"/>
                <a:ext cx="21012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Uplink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866100" y="3433133"/>
              <a:ext cx="28978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771098" y="3433133"/>
              <a:ext cx="28978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866100" y="3433133"/>
              <a:ext cx="28978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1st </a:t>
              </a:r>
              <a:r>
                <a:rPr lang="pt-B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Pilot Transmission</a:t>
              </a:r>
              <a:endPara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763910" y="3433132"/>
              <a:ext cx="28978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2nd</a:t>
              </a:r>
              <a:r>
                <a:rPr lang="pt-B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Pilot Transmission</a:t>
              </a:r>
              <a:endPara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880752" y="2826230"/>
            <a:ext cx="2897810" cy="388188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78786" y="2826575"/>
            <a:ext cx="2897810" cy="388188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6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www.researchgate.net/file.PostFileLoader.html?id=57a1285593553be4a9737f04&amp;assetKey=AS%3A390774937145344%4014701794133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763587"/>
            <a:ext cx="390525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963" y="357187"/>
            <a:ext cx="6192648" cy="19669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963" y="3481388"/>
            <a:ext cx="5368581" cy="19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3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</dc:creator>
  <cp:lastModifiedBy>Felipe Augusto Pereira de Figueiredo</cp:lastModifiedBy>
  <cp:revision>31</cp:revision>
  <dcterms:created xsi:type="dcterms:W3CDTF">2017-03-12T20:54:17Z</dcterms:created>
  <dcterms:modified xsi:type="dcterms:W3CDTF">2017-03-14T22:29:30Z</dcterms:modified>
</cp:coreProperties>
</file>