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9C72-5098-47BC-9438-91B60614426D}" type="datetimeFigureOut">
              <a:rPr lang="pt-BR" smtClean="0"/>
              <a:t>25/03/2017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0BA5-8556-42CA-ABDB-EC6D347EF6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566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9C72-5098-47BC-9438-91B60614426D}" type="datetimeFigureOut">
              <a:rPr lang="pt-BR" smtClean="0"/>
              <a:t>25/03/2017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0BA5-8556-42CA-ABDB-EC6D347EF6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543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9C72-5098-47BC-9438-91B60614426D}" type="datetimeFigureOut">
              <a:rPr lang="pt-BR" smtClean="0"/>
              <a:t>25/03/2017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0BA5-8556-42CA-ABDB-EC6D347EF6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95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9C72-5098-47BC-9438-91B60614426D}" type="datetimeFigureOut">
              <a:rPr lang="pt-BR" smtClean="0"/>
              <a:t>25/03/2017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0BA5-8556-42CA-ABDB-EC6D347EF6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76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9C72-5098-47BC-9438-91B60614426D}" type="datetimeFigureOut">
              <a:rPr lang="pt-BR" smtClean="0"/>
              <a:t>25/03/2017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0BA5-8556-42CA-ABDB-EC6D347EF6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485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9C72-5098-47BC-9438-91B60614426D}" type="datetimeFigureOut">
              <a:rPr lang="pt-BR" smtClean="0"/>
              <a:t>25/03/2017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0BA5-8556-42CA-ABDB-EC6D347EF6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244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9C72-5098-47BC-9438-91B60614426D}" type="datetimeFigureOut">
              <a:rPr lang="pt-BR" smtClean="0"/>
              <a:t>25/03/2017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0BA5-8556-42CA-ABDB-EC6D347EF6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47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9C72-5098-47BC-9438-91B60614426D}" type="datetimeFigureOut">
              <a:rPr lang="pt-BR" smtClean="0"/>
              <a:t>25/03/2017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0BA5-8556-42CA-ABDB-EC6D347EF6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31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9C72-5098-47BC-9438-91B60614426D}" type="datetimeFigureOut">
              <a:rPr lang="pt-BR" smtClean="0"/>
              <a:t>25/03/2017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0BA5-8556-42CA-ABDB-EC6D347EF6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08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9C72-5098-47BC-9438-91B60614426D}" type="datetimeFigureOut">
              <a:rPr lang="pt-BR" smtClean="0"/>
              <a:t>25/03/2017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0BA5-8556-42CA-ABDB-EC6D347EF6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90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9C72-5098-47BC-9438-91B60614426D}" type="datetimeFigureOut">
              <a:rPr lang="pt-BR" smtClean="0"/>
              <a:t>25/03/2017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0BA5-8556-42CA-ABDB-EC6D347EF6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56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99C72-5098-47BC-9438-91B60614426D}" type="datetimeFigureOut">
              <a:rPr lang="pt-BR" smtClean="0"/>
              <a:t>25/03/2017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50BA5-8556-42CA-ABDB-EC6D347EF6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13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78" y="58107"/>
            <a:ext cx="4515001" cy="337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979" y="58107"/>
            <a:ext cx="4515001" cy="337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77" y="3435607"/>
            <a:ext cx="4515001" cy="3377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8978" y="3435607"/>
            <a:ext cx="4515001" cy="337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4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91" y="40862"/>
            <a:ext cx="4515001" cy="337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692" y="40862"/>
            <a:ext cx="4515001" cy="337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91" y="3418362"/>
            <a:ext cx="4515001" cy="337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4691" y="3418362"/>
            <a:ext cx="4515001" cy="337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5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4" y="101231"/>
            <a:ext cx="4515001" cy="337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072" y="0"/>
            <a:ext cx="4515001" cy="337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33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</dc:creator>
  <cp:lastModifiedBy>Felipe Augusto Pereira de Figueiredo</cp:lastModifiedBy>
  <cp:revision>4</cp:revision>
  <dcterms:created xsi:type="dcterms:W3CDTF">2017-03-25T09:22:25Z</dcterms:created>
  <dcterms:modified xsi:type="dcterms:W3CDTF">2017-03-25T22:10:32Z</dcterms:modified>
</cp:coreProperties>
</file>