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7" r:id="rId4"/>
    <p:sldId id="265" r:id="rId5"/>
    <p:sldId id="266" r:id="rId6"/>
    <p:sldId id="268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662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0A275-DF77-44AF-99DD-75E63BF05CC8}" type="datetimeFigureOut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 smtClean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2902804"/>
            <a:ext cx="4473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AOI01-AOI Basics</a:t>
            </a:r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029200" y="525780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Hsueh-Ting Chu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6042"/>
            <a:ext cx="2125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AOI </a:t>
            </a:r>
            <a:r>
              <a:rPr lang="en-US" altLang="zh-TW" sz="2000" dirty="0"/>
              <a:t>Quick Tutorial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Inspection</a:t>
            </a:r>
            <a:endParaRPr lang="zh-TW" altLang="en-US" dirty="0"/>
          </a:p>
        </p:txBody>
      </p:sp>
      <p:pic>
        <p:nvPicPr>
          <p:cNvPr id="30722" name="Picture 2" descr="ãAOI system architecture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1021437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315200" y="55626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SPI (Solder Paste Inspection)</a:t>
            </a:r>
          </a:p>
          <a:p>
            <a:r>
              <a:rPr lang="en-US" altLang="zh-TW" dirty="0">
                <a:solidFill>
                  <a:srgbClr val="DD4B39"/>
                </a:solidFill>
                <a:latin typeface="arial" panose="020B0604020202020204" pitchFamily="34" charset="0"/>
              </a:rPr>
              <a:t>AOI</a:t>
            </a:r>
            <a:r>
              <a:rPr lang="en-US" altLang="zh-TW" dirty="0">
                <a:solidFill>
                  <a:srgbClr val="545454"/>
                </a:solidFill>
                <a:latin typeface="arial" panose="020B0604020202020204" pitchFamily="34" charset="0"/>
              </a:rPr>
              <a:t> (Auto Optical Inspection)</a:t>
            </a:r>
          </a:p>
          <a:p>
            <a:r>
              <a:rPr lang="en-US" altLang="zh-TW" dirty="0"/>
              <a:t>AXI (Automatic X-ray Inspection)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1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SPI, AOI, AXI</a:t>
            </a:r>
            <a:endParaRPr lang="zh-TW" altLang="en-US" dirty="0"/>
          </a:p>
        </p:txBody>
      </p:sp>
      <p:pic>
        <p:nvPicPr>
          <p:cNvPr id="3" name="Picture 4" descr="ãAOI system architecture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08920"/>
            <a:ext cx="828388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879976" y="1340769"/>
            <a:ext cx="42255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SPI (Solder Paste Inspection)</a:t>
            </a:r>
          </a:p>
          <a:p>
            <a:r>
              <a:rPr lang="en-US" altLang="zh-TW" sz="2400" dirty="0">
                <a:solidFill>
                  <a:srgbClr val="DD4B39"/>
                </a:solidFill>
                <a:latin typeface="arial" panose="020B0604020202020204" pitchFamily="34" charset="0"/>
              </a:rPr>
              <a:t>AOI</a:t>
            </a:r>
            <a:r>
              <a:rPr lang="en-US" altLang="zh-TW" sz="2400" dirty="0">
                <a:solidFill>
                  <a:srgbClr val="545454"/>
                </a:solidFill>
                <a:latin typeface="arial" panose="020B0604020202020204" pitchFamily="34" charset="0"/>
              </a:rPr>
              <a:t> (Auto Optical Inspection)</a:t>
            </a:r>
          </a:p>
          <a:p>
            <a:r>
              <a:rPr lang="en-US" altLang="zh-TW" sz="2400" dirty="0"/>
              <a:t>AXI (Automatic X-ray Inspection)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298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AOI system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zh-TW" altLang="en-US" dirty="0"/>
          </a:p>
        </p:txBody>
      </p:sp>
      <p:pic>
        <p:nvPicPr>
          <p:cNvPr id="43010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700809"/>
            <a:ext cx="7200800" cy="499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2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23792" y="548680"/>
            <a:ext cx="2812440" cy="66723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AOI Machine</a:t>
            </a:r>
            <a:endParaRPr lang="zh-TW" altLang="en-US" dirty="0"/>
          </a:p>
        </p:txBody>
      </p:sp>
      <p:pic>
        <p:nvPicPr>
          <p:cNvPr id="44034" name="Picture 2" descr="ãAOI system architecture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28800"/>
            <a:ext cx="4640066" cy="464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57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Machine Learning model </a:t>
            </a:r>
            <a:endParaRPr lang="zh-TW" altLang="en-US" dirty="0"/>
          </a:p>
        </p:txBody>
      </p:sp>
      <p:pic>
        <p:nvPicPr>
          <p:cNvPr id="45058" name="Picture 2" descr="https://miro.medium.com/max/700/1*VsGJTjMp75Uz0qmJa_LyQ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204865"/>
            <a:ext cx="666750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72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AOI with Deep Learning models</a:t>
            </a:r>
            <a:endParaRPr lang="zh-TW" altLang="en-US" dirty="0"/>
          </a:p>
        </p:txBody>
      </p:sp>
      <p:pic>
        <p:nvPicPr>
          <p:cNvPr id="47108" name="Picture 4" descr="ãaoi deep learning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060848"/>
            <a:ext cx="7859216" cy="436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04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9969</TotalTime>
  <Words>47</Words>
  <Application>Microsoft Office PowerPoint</Application>
  <PresentationFormat>寬螢幕</PresentationFormat>
  <Paragraphs>19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宋体</vt:lpstr>
      <vt:lpstr>华文细黑</vt:lpstr>
      <vt:lpstr>微軟正黑體</vt:lpstr>
      <vt:lpstr>新細明體</vt:lpstr>
      <vt:lpstr>Arial</vt:lpstr>
      <vt:lpstr>Arial</vt:lpstr>
      <vt:lpstr>Baskerville Old Face</vt:lpstr>
      <vt:lpstr>Calibri</vt:lpstr>
      <vt:lpstr>Times New Roman</vt:lpstr>
      <vt:lpstr>Office 佈景主題</vt:lpstr>
      <vt:lpstr>PowerPoint 簡報</vt:lpstr>
      <vt:lpstr>Automated Optical Inspection</vt:lpstr>
      <vt:lpstr>SPI, AOI, AXI</vt:lpstr>
      <vt:lpstr>AOI system architecture</vt:lpstr>
      <vt:lpstr>AOI Machine</vt:lpstr>
      <vt:lpstr>Machine Learning model </vt:lpstr>
      <vt:lpstr>AOI with Deep Learning models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Hsueh-Ting Chu</cp:lastModifiedBy>
  <cp:revision>41</cp:revision>
  <dcterms:created xsi:type="dcterms:W3CDTF">2017-09-23T04:08:27Z</dcterms:created>
  <dcterms:modified xsi:type="dcterms:W3CDTF">2019-07-22T19:47:46Z</dcterms:modified>
</cp:coreProperties>
</file>