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idea-web.tw/topic/a49e3f76-69c9-4a4a-bcfc-c882840b3f2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6290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AOI02-Aidea AOI Project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125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AOI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Aidea</a:t>
            </a:r>
            <a:r>
              <a:rPr lang="en-US" altLang="zh-TW" dirty="0" smtClean="0"/>
              <a:t> 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65389"/>
            <a:ext cx="10439400" cy="4525963"/>
          </a:xfrm>
        </p:spPr>
        <p:txBody>
          <a:bodyPr/>
          <a:lstStyle/>
          <a:p>
            <a:r>
              <a:rPr lang="en-US" altLang="zh-TW" dirty="0" smtClean="0"/>
              <a:t>Artificial Intelligence Collaboration Platform by ITRI(Industrial </a:t>
            </a:r>
            <a:r>
              <a:rPr lang="en-US" altLang="zh-TW" dirty="0"/>
              <a:t>Technology Research </a:t>
            </a:r>
            <a:r>
              <a:rPr lang="en-US" altLang="zh-TW" dirty="0" smtClean="0"/>
              <a:t>Institute)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Solving real AI </a:t>
            </a:r>
            <a:r>
              <a:rPr lang="en-US" altLang="zh-TW" dirty="0"/>
              <a:t>industrial issues in </a:t>
            </a:r>
            <a:r>
              <a:rPr lang="en-US" altLang="zh-TW" dirty="0" smtClean="0"/>
              <a:t>Taiwan</a:t>
            </a:r>
          </a:p>
          <a:p>
            <a:endParaRPr lang="en-US" altLang="zh-TW" dirty="0"/>
          </a:p>
          <a:p>
            <a:r>
              <a:rPr lang="en-US" altLang="zh-TW" dirty="0" smtClean="0"/>
              <a:t>Building </a:t>
            </a:r>
            <a:r>
              <a:rPr lang="en-US" altLang="zh-TW" dirty="0"/>
              <a:t>AI industrial </a:t>
            </a:r>
            <a:r>
              <a:rPr lang="en-US" altLang="zh-TW" dirty="0" smtClean="0"/>
              <a:t>datasets </a:t>
            </a:r>
            <a:r>
              <a:rPr lang="en-US" altLang="zh-TW" dirty="0"/>
              <a:t>in Taiwan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aidea-web.tw/images/web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5" y="887995"/>
            <a:ext cx="4354945" cy="16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 Topic: Defect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Classifications of AOI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449965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https://aidea-web.tw/topic/a49e3f76-69c9-4a4a-bcfc-c882840b3f27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945" y="6556953"/>
            <a:ext cx="896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top three exceeding Baseline score (</a:t>
            </a:r>
            <a:r>
              <a:rPr lang="en-US" altLang="zh-TW" b="1" dirty="0"/>
              <a:t>0.998521</a:t>
            </a:r>
            <a:r>
              <a:rPr lang="en-US" altLang="zh-TW" dirty="0"/>
              <a:t>) on Private Leaderboard would be awarded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" y="1769841"/>
            <a:ext cx="8679932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Closed Project: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Defect Classifications of AOI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r>
              <a:rPr lang="en-US" altLang="zh-TW" smtClean="0"/>
              <a:t>/9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7" y="1295400"/>
            <a:ext cx="883996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AOI Study for AU AI summer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dataset: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Topic: Defect Classifications of </a:t>
            </a:r>
            <a:r>
              <a:rPr lang="en-US" altLang="zh-TW" dirty="0" smtClean="0"/>
              <a:t>AOI</a:t>
            </a:r>
          </a:p>
          <a:p>
            <a:pPr lvl="1"/>
            <a:r>
              <a:rPr lang="en-US" altLang="zh-TW" dirty="0"/>
              <a:t>Closed Project: Defect Classifications of </a:t>
            </a:r>
            <a:r>
              <a:rPr lang="en-US" altLang="zh-TW" dirty="0" smtClean="0"/>
              <a:t>AOI</a:t>
            </a:r>
          </a:p>
          <a:p>
            <a:endParaRPr lang="en-US" altLang="zh-TW" dirty="0"/>
          </a:p>
          <a:p>
            <a:r>
              <a:rPr lang="en-US" altLang="zh-TW" dirty="0" smtClean="0"/>
              <a:t>Dataset is available from the Open Topic.</a:t>
            </a:r>
          </a:p>
          <a:p>
            <a:r>
              <a:rPr lang="en-US" altLang="zh-TW" dirty="0"/>
              <a:t>Closed </a:t>
            </a:r>
            <a:r>
              <a:rPr lang="en-US" altLang="zh-TW" dirty="0" smtClean="0"/>
              <a:t>Project is for ranking.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data </a:t>
            </a:r>
            <a:r>
              <a:rPr lang="en-US" altLang="zh-TW" dirty="0" err="1" smtClean="0"/>
              <a:t>discription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There are six categories included in image data that the issue offers (1 normal category + 5 defect categories)</a:t>
            </a:r>
          </a:p>
          <a:p>
            <a:pPr marL="0" indent="0">
              <a:buNone/>
            </a:pPr>
            <a:r>
              <a:rPr lang="en-US" altLang="zh-TW" dirty="0"/>
              <a:t>The download data file (aoi_data.zip) includes:</a:t>
            </a:r>
          </a:p>
          <a:p>
            <a:r>
              <a:rPr lang="en-US" altLang="zh-TW" dirty="0"/>
              <a:t>train_images.zip: image data for training (PNG format), 2,528 images in total.</a:t>
            </a:r>
          </a:p>
          <a:p>
            <a:r>
              <a:rPr lang="en-US" altLang="zh-TW" dirty="0"/>
              <a:t>train.csv: includes 2 columns, ID and Label.</a:t>
            </a:r>
          </a:p>
          <a:p>
            <a:pPr lvl="1"/>
            <a:r>
              <a:rPr lang="en-US" altLang="zh-TW" dirty="0"/>
              <a:t>ID: the image filename</a:t>
            </a:r>
          </a:p>
          <a:p>
            <a:pPr lvl="1"/>
            <a:r>
              <a:rPr lang="en-US" altLang="zh-TW" dirty="0"/>
              <a:t>Label: defect classification category (0: normal, 1: void, 2: horizontal defect, 3: vertical defect, 4: edge defect, 5: particle)</a:t>
            </a:r>
          </a:p>
          <a:p>
            <a:r>
              <a:rPr lang="en-US" altLang="zh-TW" dirty="0"/>
              <a:t>test_images.zip: image data for testing (PNG format), 10,142 images in total.</a:t>
            </a:r>
          </a:p>
          <a:p>
            <a:r>
              <a:rPr lang="en-US" altLang="zh-TW" dirty="0"/>
              <a:t>test.csv: includes 2 columns, ID and Label.</a:t>
            </a:r>
          </a:p>
          <a:p>
            <a:pPr lvl="1"/>
            <a:r>
              <a:rPr lang="en-US" altLang="zh-TW" dirty="0"/>
              <a:t>ID: the image filename</a:t>
            </a:r>
          </a:p>
          <a:p>
            <a:pPr lvl="1"/>
            <a:r>
              <a:rPr lang="en-US" altLang="zh-TW" dirty="0"/>
              <a:t>Label: defect classification category (the value can be only one of the following numbers: 0, 1, 2, 3, 4, 5)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10000</TotalTime>
  <Words>268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宋体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Aidea platform</vt:lpstr>
      <vt:lpstr>Open Topic: Defect Classifications of AOI</vt:lpstr>
      <vt:lpstr>Closed Project: Defect Classifications of AOI</vt:lpstr>
      <vt:lpstr>AOI Study for AU AI summer program</vt:lpstr>
      <vt:lpstr>AOI data discription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44</cp:revision>
  <dcterms:created xsi:type="dcterms:W3CDTF">2017-09-23T04:08:27Z</dcterms:created>
  <dcterms:modified xsi:type="dcterms:W3CDTF">2019-07-22T20:18:44Z</dcterms:modified>
</cp:coreProperties>
</file>