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7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8371C-A91D-40FE-A5EF-0B4D9914A5CE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3833BA6B-1F1C-427C-8D81-D30E61EA929C}">
      <dgm:prSet phldrT="[文字]"/>
      <dgm:spPr/>
      <dgm:t>
        <a:bodyPr/>
        <a:lstStyle/>
        <a:p>
          <a:r>
            <a:rPr lang="en-US" altLang="en-US" dirty="0" smtClean="0"/>
            <a:t>Definition of problem</a:t>
          </a:r>
          <a:endParaRPr lang="zh-TW" altLang="en-US" dirty="0"/>
        </a:p>
      </dgm:t>
    </dgm:pt>
    <dgm:pt modelId="{62D73E71-611A-40FF-9BC3-2F765ADBEAE2}" type="parTrans" cxnId="{29873520-BC20-4679-8DEA-1BA6498818FA}">
      <dgm:prSet/>
      <dgm:spPr/>
      <dgm:t>
        <a:bodyPr/>
        <a:lstStyle/>
        <a:p>
          <a:endParaRPr lang="zh-TW" altLang="en-US"/>
        </a:p>
      </dgm:t>
    </dgm:pt>
    <dgm:pt modelId="{D23E1508-2594-46D4-AD15-E4A58710EF74}" type="sibTrans" cxnId="{29873520-BC20-4679-8DEA-1BA6498818FA}">
      <dgm:prSet/>
      <dgm:spPr/>
      <dgm:t>
        <a:bodyPr/>
        <a:lstStyle/>
        <a:p>
          <a:endParaRPr lang="zh-TW" altLang="en-US"/>
        </a:p>
      </dgm:t>
    </dgm:pt>
    <dgm:pt modelId="{D544D5AE-D5BC-4AFA-8113-5110609DB99D}">
      <dgm:prSet/>
      <dgm:spPr/>
      <dgm:t>
        <a:bodyPr/>
        <a:lstStyle/>
        <a:p>
          <a:r>
            <a:rPr lang="en-US" altLang="en-US" dirty="0" smtClean="0"/>
            <a:t>Collecting and cleaning up data</a:t>
          </a:r>
          <a:endParaRPr lang="zh-TW" altLang="en-US" dirty="0" smtClean="0"/>
        </a:p>
      </dgm:t>
    </dgm:pt>
    <dgm:pt modelId="{127AEF56-A953-474F-9C1D-CEE8A485B18F}" type="parTrans" cxnId="{E4D4EDB1-4EB1-4E43-9170-BBEA471E1AD6}">
      <dgm:prSet/>
      <dgm:spPr/>
      <dgm:t>
        <a:bodyPr/>
        <a:lstStyle/>
        <a:p>
          <a:endParaRPr lang="zh-TW" altLang="en-US"/>
        </a:p>
      </dgm:t>
    </dgm:pt>
    <dgm:pt modelId="{5E1648CA-EEB2-49A6-9D57-C85AB81E635A}" type="sibTrans" cxnId="{E4D4EDB1-4EB1-4E43-9170-BBEA471E1AD6}">
      <dgm:prSet/>
      <dgm:spPr/>
      <dgm:t>
        <a:bodyPr/>
        <a:lstStyle/>
        <a:p>
          <a:endParaRPr lang="zh-TW" altLang="en-US"/>
        </a:p>
      </dgm:t>
    </dgm:pt>
    <dgm:pt modelId="{8E9A4FCE-7862-43BC-8786-5E6D312009F8}">
      <dgm:prSet/>
      <dgm:spPr/>
      <dgm:t>
        <a:bodyPr/>
        <a:lstStyle/>
        <a:p>
          <a:r>
            <a:rPr lang="en-US" altLang="en-US" dirty="0" smtClean="0"/>
            <a:t>Select and build DL models</a:t>
          </a:r>
          <a:endParaRPr lang="zh-TW" altLang="en-US" dirty="0" smtClean="0"/>
        </a:p>
      </dgm:t>
    </dgm:pt>
    <dgm:pt modelId="{FD4CD826-CD7D-48FE-9198-AD55EEEBC48B}" type="parTrans" cxnId="{6306FDCD-DB83-4A60-92AD-A92812EE8957}">
      <dgm:prSet/>
      <dgm:spPr/>
      <dgm:t>
        <a:bodyPr/>
        <a:lstStyle/>
        <a:p>
          <a:endParaRPr lang="zh-TW" altLang="en-US"/>
        </a:p>
      </dgm:t>
    </dgm:pt>
    <dgm:pt modelId="{343C5EBE-7C99-4DBE-BD7F-29079280D92A}" type="sibTrans" cxnId="{6306FDCD-DB83-4A60-92AD-A92812EE8957}">
      <dgm:prSet/>
      <dgm:spPr/>
      <dgm:t>
        <a:bodyPr/>
        <a:lstStyle/>
        <a:p>
          <a:endParaRPr lang="zh-TW" altLang="en-US"/>
        </a:p>
      </dgm:t>
    </dgm:pt>
    <dgm:pt modelId="{7D85A990-7A93-4F9B-91E2-8514B6F11AEE}">
      <dgm:prSet/>
      <dgm:spPr/>
      <dgm:t>
        <a:bodyPr/>
        <a:lstStyle/>
        <a:p>
          <a:r>
            <a:rPr lang="en-US" altLang="en-US" dirty="0" smtClean="0"/>
            <a:t>Evaluate results and adjust model parameters</a:t>
          </a:r>
          <a:endParaRPr lang="zh-TW" altLang="en-US" dirty="0" smtClean="0"/>
        </a:p>
      </dgm:t>
    </dgm:pt>
    <dgm:pt modelId="{A8ADDEBA-05F1-4DA3-8C89-D5A877FD649E}" type="parTrans" cxnId="{8ACE7007-A046-4260-97B4-6DA1DF957E6C}">
      <dgm:prSet/>
      <dgm:spPr/>
      <dgm:t>
        <a:bodyPr/>
        <a:lstStyle/>
        <a:p>
          <a:endParaRPr lang="zh-TW" altLang="en-US"/>
        </a:p>
      </dgm:t>
    </dgm:pt>
    <dgm:pt modelId="{42A00BD8-C103-4B68-ADCC-67CC301A7C97}" type="sibTrans" cxnId="{8ACE7007-A046-4260-97B4-6DA1DF957E6C}">
      <dgm:prSet/>
      <dgm:spPr/>
      <dgm:t>
        <a:bodyPr/>
        <a:lstStyle/>
        <a:p>
          <a:endParaRPr lang="zh-TW" altLang="en-US"/>
        </a:p>
      </dgm:t>
    </dgm:pt>
    <dgm:pt modelId="{09861F01-9001-4E75-8FC6-12F369F01521}">
      <dgm:prSet/>
      <dgm:spPr/>
      <dgm:t>
        <a:bodyPr/>
        <a:lstStyle/>
        <a:p>
          <a:r>
            <a:rPr lang="en-US" altLang="en-US" dirty="0" smtClean="0"/>
            <a:t>Submit results</a:t>
          </a:r>
          <a:endParaRPr lang="zh-TW" altLang="en-US" dirty="0" smtClean="0"/>
        </a:p>
      </dgm:t>
    </dgm:pt>
    <dgm:pt modelId="{2EEAECBD-6D75-47D0-B89F-4D275889EA47}" type="parTrans" cxnId="{D55767AC-5B8E-45EC-AB14-6DF58EAE745F}">
      <dgm:prSet/>
      <dgm:spPr/>
      <dgm:t>
        <a:bodyPr/>
        <a:lstStyle/>
        <a:p>
          <a:endParaRPr lang="zh-TW" altLang="en-US"/>
        </a:p>
      </dgm:t>
    </dgm:pt>
    <dgm:pt modelId="{9F6C9021-125C-4107-8AF4-06D6A8F17E3E}" type="sibTrans" cxnId="{D55767AC-5B8E-45EC-AB14-6DF58EAE745F}">
      <dgm:prSet/>
      <dgm:spPr/>
      <dgm:t>
        <a:bodyPr/>
        <a:lstStyle/>
        <a:p>
          <a:endParaRPr lang="zh-TW" altLang="en-US"/>
        </a:p>
      </dgm:t>
    </dgm:pt>
    <dgm:pt modelId="{DB8871B4-EA56-440C-BB4B-414C6B8ABE1E}" type="pres">
      <dgm:prSet presAssocID="{3F78371C-A91D-40FE-A5EF-0B4D9914A5CE}" presName="CompostProcess" presStyleCnt="0">
        <dgm:presLayoutVars>
          <dgm:dir/>
          <dgm:resizeHandles val="exact"/>
        </dgm:presLayoutVars>
      </dgm:prSet>
      <dgm:spPr/>
    </dgm:pt>
    <dgm:pt modelId="{81B484AD-E415-478D-8ACF-51A6B567317A}" type="pres">
      <dgm:prSet presAssocID="{3F78371C-A91D-40FE-A5EF-0B4D9914A5CE}" presName="arrow" presStyleLbl="bgShp" presStyleIdx="0" presStyleCnt="1"/>
      <dgm:spPr/>
    </dgm:pt>
    <dgm:pt modelId="{D54B97E3-E963-4C6E-BD6F-60199BD7BA2D}" type="pres">
      <dgm:prSet presAssocID="{3F78371C-A91D-40FE-A5EF-0B4D9914A5CE}" presName="linearProcess" presStyleCnt="0"/>
      <dgm:spPr/>
    </dgm:pt>
    <dgm:pt modelId="{920E3909-B30A-4933-AF0F-B45D9B6CD064}" type="pres">
      <dgm:prSet presAssocID="{3833BA6B-1F1C-427C-8D81-D30E61EA929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974E98-25C5-40A0-B80A-6E6E34BE5563}" type="pres">
      <dgm:prSet presAssocID="{D23E1508-2594-46D4-AD15-E4A58710EF74}" presName="sibTrans" presStyleCnt="0"/>
      <dgm:spPr/>
    </dgm:pt>
    <dgm:pt modelId="{75BC554D-4402-4E53-999F-3D1C92BDE903}" type="pres">
      <dgm:prSet presAssocID="{D544D5AE-D5BC-4AFA-8113-5110609DB99D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A1F528-AC56-48F3-8533-8D30DC66D339}" type="pres">
      <dgm:prSet presAssocID="{5E1648CA-EEB2-49A6-9D57-C85AB81E635A}" presName="sibTrans" presStyleCnt="0"/>
      <dgm:spPr/>
    </dgm:pt>
    <dgm:pt modelId="{9AC1C6E9-FF4C-4129-89B8-F685B9FAB12D}" type="pres">
      <dgm:prSet presAssocID="{8E9A4FCE-7862-43BC-8786-5E6D312009F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58B91B-4404-46D0-8092-9103FFF6ECF4}" type="pres">
      <dgm:prSet presAssocID="{343C5EBE-7C99-4DBE-BD7F-29079280D92A}" presName="sibTrans" presStyleCnt="0"/>
      <dgm:spPr/>
    </dgm:pt>
    <dgm:pt modelId="{DC4CB2A5-CFBD-4690-AB9C-7F7ABB1634D1}" type="pres">
      <dgm:prSet presAssocID="{7D85A990-7A93-4F9B-91E2-8514B6F11AE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334F8D-C067-4A5E-BBE7-3BBEF58EA285}" type="pres">
      <dgm:prSet presAssocID="{42A00BD8-C103-4B68-ADCC-67CC301A7C97}" presName="sibTrans" presStyleCnt="0"/>
      <dgm:spPr/>
    </dgm:pt>
    <dgm:pt modelId="{A61F77FC-54BA-43D3-82D0-EDFB0E7E4780}" type="pres">
      <dgm:prSet presAssocID="{09861F01-9001-4E75-8FC6-12F369F01521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306FDCD-DB83-4A60-92AD-A92812EE8957}" srcId="{3F78371C-A91D-40FE-A5EF-0B4D9914A5CE}" destId="{8E9A4FCE-7862-43BC-8786-5E6D312009F8}" srcOrd="2" destOrd="0" parTransId="{FD4CD826-CD7D-48FE-9198-AD55EEEBC48B}" sibTransId="{343C5EBE-7C99-4DBE-BD7F-29079280D92A}"/>
    <dgm:cxn modelId="{29873520-BC20-4679-8DEA-1BA6498818FA}" srcId="{3F78371C-A91D-40FE-A5EF-0B4D9914A5CE}" destId="{3833BA6B-1F1C-427C-8D81-D30E61EA929C}" srcOrd="0" destOrd="0" parTransId="{62D73E71-611A-40FF-9BC3-2F765ADBEAE2}" sibTransId="{D23E1508-2594-46D4-AD15-E4A58710EF74}"/>
    <dgm:cxn modelId="{E4D4EDB1-4EB1-4E43-9170-BBEA471E1AD6}" srcId="{3F78371C-A91D-40FE-A5EF-0B4D9914A5CE}" destId="{D544D5AE-D5BC-4AFA-8113-5110609DB99D}" srcOrd="1" destOrd="0" parTransId="{127AEF56-A953-474F-9C1D-CEE8A485B18F}" sibTransId="{5E1648CA-EEB2-49A6-9D57-C85AB81E635A}"/>
    <dgm:cxn modelId="{8ACE7007-A046-4260-97B4-6DA1DF957E6C}" srcId="{3F78371C-A91D-40FE-A5EF-0B4D9914A5CE}" destId="{7D85A990-7A93-4F9B-91E2-8514B6F11AEE}" srcOrd="3" destOrd="0" parTransId="{A8ADDEBA-05F1-4DA3-8C89-D5A877FD649E}" sibTransId="{42A00BD8-C103-4B68-ADCC-67CC301A7C97}"/>
    <dgm:cxn modelId="{5ADA0BBF-D367-41D6-B1F6-7EFBF45B4EBE}" type="presOf" srcId="{3F78371C-A91D-40FE-A5EF-0B4D9914A5CE}" destId="{DB8871B4-EA56-440C-BB4B-414C6B8ABE1E}" srcOrd="0" destOrd="0" presId="urn:microsoft.com/office/officeart/2005/8/layout/hProcess9"/>
    <dgm:cxn modelId="{4D43D975-B938-4B99-8131-F86EB2AB24DE}" type="presOf" srcId="{D544D5AE-D5BC-4AFA-8113-5110609DB99D}" destId="{75BC554D-4402-4E53-999F-3D1C92BDE903}" srcOrd="0" destOrd="0" presId="urn:microsoft.com/office/officeart/2005/8/layout/hProcess9"/>
    <dgm:cxn modelId="{B198596A-681E-4036-83B9-B2D56F915FB3}" type="presOf" srcId="{8E9A4FCE-7862-43BC-8786-5E6D312009F8}" destId="{9AC1C6E9-FF4C-4129-89B8-F685B9FAB12D}" srcOrd="0" destOrd="0" presId="urn:microsoft.com/office/officeart/2005/8/layout/hProcess9"/>
    <dgm:cxn modelId="{135C7C3A-0290-4581-8CFA-DA0D482F32B0}" type="presOf" srcId="{09861F01-9001-4E75-8FC6-12F369F01521}" destId="{A61F77FC-54BA-43D3-82D0-EDFB0E7E4780}" srcOrd="0" destOrd="0" presId="urn:microsoft.com/office/officeart/2005/8/layout/hProcess9"/>
    <dgm:cxn modelId="{D55767AC-5B8E-45EC-AB14-6DF58EAE745F}" srcId="{3F78371C-A91D-40FE-A5EF-0B4D9914A5CE}" destId="{09861F01-9001-4E75-8FC6-12F369F01521}" srcOrd="4" destOrd="0" parTransId="{2EEAECBD-6D75-47D0-B89F-4D275889EA47}" sibTransId="{9F6C9021-125C-4107-8AF4-06D6A8F17E3E}"/>
    <dgm:cxn modelId="{7EF6C08F-F136-44B5-B198-36D10F13D526}" type="presOf" srcId="{7D85A990-7A93-4F9B-91E2-8514B6F11AEE}" destId="{DC4CB2A5-CFBD-4690-AB9C-7F7ABB1634D1}" srcOrd="0" destOrd="0" presId="urn:microsoft.com/office/officeart/2005/8/layout/hProcess9"/>
    <dgm:cxn modelId="{FFCFD2D2-0849-4A1F-A195-085CC7758EBC}" type="presOf" srcId="{3833BA6B-1F1C-427C-8D81-D30E61EA929C}" destId="{920E3909-B30A-4933-AF0F-B45D9B6CD064}" srcOrd="0" destOrd="0" presId="urn:microsoft.com/office/officeart/2005/8/layout/hProcess9"/>
    <dgm:cxn modelId="{FC6FCCAD-8C3A-40A3-B9DD-11E7B2F2C321}" type="presParOf" srcId="{DB8871B4-EA56-440C-BB4B-414C6B8ABE1E}" destId="{81B484AD-E415-478D-8ACF-51A6B567317A}" srcOrd="0" destOrd="0" presId="urn:microsoft.com/office/officeart/2005/8/layout/hProcess9"/>
    <dgm:cxn modelId="{C2B1798F-778C-4A2C-8C90-68B0F93FA47B}" type="presParOf" srcId="{DB8871B4-EA56-440C-BB4B-414C6B8ABE1E}" destId="{D54B97E3-E963-4C6E-BD6F-60199BD7BA2D}" srcOrd="1" destOrd="0" presId="urn:microsoft.com/office/officeart/2005/8/layout/hProcess9"/>
    <dgm:cxn modelId="{37D77330-F297-4AAC-BDF5-FDC367E221AE}" type="presParOf" srcId="{D54B97E3-E963-4C6E-BD6F-60199BD7BA2D}" destId="{920E3909-B30A-4933-AF0F-B45D9B6CD064}" srcOrd="0" destOrd="0" presId="urn:microsoft.com/office/officeart/2005/8/layout/hProcess9"/>
    <dgm:cxn modelId="{6A005A11-C68E-4E78-AF01-1012778C918D}" type="presParOf" srcId="{D54B97E3-E963-4C6E-BD6F-60199BD7BA2D}" destId="{06974E98-25C5-40A0-B80A-6E6E34BE5563}" srcOrd="1" destOrd="0" presId="urn:microsoft.com/office/officeart/2005/8/layout/hProcess9"/>
    <dgm:cxn modelId="{3EDA4ED5-5863-4ECA-84BF-A4096859D2A7}" type="presParOf" srcId="{D54B97E3-E963-4C6E-BD6F-60199BD7BA2D}" destId="{75BC554D-4402-4E53-999F-3D1C92BDE903}" srcOrd="2" destOrd="0" presId="urn:microsoft.com/office/officeart/2005/8/layout/hProcess9"/>
    <dgm:cxn modelId="{9AF5CC51-0518-406D-9923-E3D9EAD43499}" type="presParOf" srcId="{D54B97E3-E963-4C6E-BD6F-60199BD7BA2D}" destId="{F9A1F528-AC56-48F3-8533-8D30DC66D339}" srcOrd="3" destOrd="0" presId="urn:microsoft.com/office/officeart/2005/8/layout/hProcess9"/>
    <dgm:cxn modelId="{AC7C3471-119C-4319-87E6-16DBA7ACF5CE}" type="presParOf" srcId="{D54B97E3-E963-4C6E-BD6F-60199BD7BA2D}" destId="{9AC1C6E9-FF4C-4129-89B8-F685B9FAB12D}" srcOrd="4" destOrd="0" presId="urn:microsoft.com/office/officeart/2005/8/layout/hProcess9"/>
    <dgm:cxn modelId="{ED6D5288-5E39-45EE-9C36-B1D9E6E86B88}" type="presParOf" srcId="{D54B97E3-E963-4C6E-BD6F-60199BD7BA2D}" destId="{9858B91B-4404-46D0-8092-9103FFF6ECF4}" srcOrd="5" destOrd="0" presId="urn:microsoft.com/office/officeart/2005/8/layout/hProcess9"/>
    <dgm:cxn modelId="{957E01BE-AA3D-4587-A2F9-9FA7DF284741}" type="presParOf" srcId="{D54B97E3-E963-4C6E-BD6F-60199BD7BA2D}" destId="{DC4CB2A5-CFBD-4690-AB9C-7F7ABB1634D1}" srcOrd="6" destOrd="0" presId="urn:microsoft.com/office/officeart/2005/8/layout/hProcess9"/>
    <dgm:cxn modelId="{0EFD32AB-4F72-4A42-870A-E9873C332A20}" type="presParOf" srcId="{D54B97E3-E963-4C6E-BD6F-60199BD7BA2D}" destId="{9F334F8D-C067-4A5E-BBE7-3BBEF58EA285}" srcOrd="7" destOrd="0" presId="urn:microsoft.com/office/officeart/2005/8/layout/hProcess9"/>
    <dgm:cxn modelId="{5EB5835F-6FFE-4FD4-94DD-0A93DE67496A}" type="presParOf" srcId="{D54B97E3-E963-4C6E-BD6F-60199BD7BA2D}" destId="{A61F77FC-54BA-43D3-82D0-EDFB0E7E478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8C739-978A-4650-9C51-20AD793755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72BE9F-20EC-4F66-B42B-A783DA0D009F}">
      <dgm:prSet phldrT="[文字]"/>
      <dgm:spPr/>
      <dgm:t>
        <a:bodyPr/>
        <a:lstStyle/>
        <a:p>
          <a:r>
            <a:rPr lang="en-US" altLang="zh-TW" dirty="0" smtClean="0"/>
            <a:t>Read dataset</a:t>
          </a:r>
          <a:endParaRPr lang="zh-TW" altLang="en-US" dirty="0"/>
        </a:p>
      </dgm:t>
    </dgm:pt>
    <dgm:pt modelId="{21AA8936-86DD-4B5D-93B1-A7A7B55DCEAD}" type="parTrans" cxnId="{8204A8FB-5D79-4659-8D95-8E5270106618}">
      <dgm:prSet/>
      <dgm:spPr/>
      <dgm:t>
        <a:bodyPr/>
        <a:lstStyle/>
        <a:p>
          <a:endParaRPr lang="zh-TW" altLang="en-US"/>
        </a:p>
      </dgm:t>
    </dgm:pt>
    <dgm:pt modelId="{5A7CB3B5-FCD5-4496-A06B-97194D326EA2}" type="sibTrans" cxnId="{8204A8FB-5D79-4659-8D95-8E5270106618}">
      <dgm:prSet/>
      <dgm:spPr/>
      <dgm:t>
        <a:bodyPr/>
        <a:lstStyle/>
        <a:p>
          <a:endParaRPr lang="zh-TW" altLang="en-US"/>
        </a:p>
      </dgm:t>
    </dgm:pt>
    <dgm:pt modelId="{C23E100A-DBE6-4EAB-A11A-F1119454CF11}">
      <dgm:prSet phldrT="[文字]"/>
      <dgm:spPr/>
      <dgm:t>
        <a:bodyPr/>
        <a:lstStyle/>
        <a:p>
          <a:r>
            <a:rPr lang="en-US" altLang="zh-TW" dirty="0" smtClean="0"/>
            <a:t>Setup parameters of VGG16</a:t>
          </a:r>
          <a:r>
            <a:rPr lang="zh-TW" altLang="en-US" dirty="0" smtClean="0"/>
            <a:t> </a:t>
          </a:r>
          <a:r>
            <a:rPr lang="en-US" altLang="zh-TW" dirty="0" smtClean="0"/>
            <a:t>model</a:t>
          </a:r>
          <a:endParaRPr lang="zh-TW" altLang="en-US" dirty="0"/>
        </a:p>
      </dgm:t>
    </dgm:pt>
    <dgm:pt modelId="{80E037CB-3CB2-4EB6-88CF-899B5BF98FF0}" type="parTrans" cxnId="{747A5335-5D38-4DC2-BDC1-B13B9B012239}">
      <dgm:prSet/>
      <dgm:spPr/>
      <dgm:t>
        <a:bodyPr/>
        <a:lstStyle/>
        <a:p>
          <a:endParaRPr lang="zh-TW" altLang="en-US"/>
        </a:p>
      </dgm:t>
    </dgm:pt>
    <dgm:pt modelId="{5D211F58-DABA-486D-B5F1-1BC15D0BC1C8}" type="sibTrans" cxnId="{747A5335-5D38-4DC2-BDC1-B13B9B012239}">
      <dgm:prSet/>
      <dgm:spPr/>
      <dgm:t>
        <a:bodyPr/>
        <a:lstStyle/>
        <a:p>
          <a:endParaRPr lang="zh-TW" altLang="en-US"/>
        </a:p>
      </dgm:t>
    </dgm:pt>
    <dgm:pt modelId="{CF9DCE8D-EB66-4120-9F3B-C8746A64D750}">
      <dgm:prSet phldrT="[文字]"/>
      <dgm:spPr/>
      <dgm:t>
        <a:bodyPr/>
        <a:lstStyle/>
        <a:p>
          <a:r>
            <a:rPr lang="en-US" altLang="zh-TW" dirty="0" smtClean="0"/>
            <a:t>Train and Evaluate result</a:t>
          </a:r>
          <a:endParaRPr lang="zh-TW" altLang="en-US" dirty="0"/>
        </a:p>
      </dgm:t>
    </dgm:pt>
    <dgm:pt modelId="{E01F60E3-CC9B-4634-87C4-CC26B2ADCCF7}" type="parTrans" cxnId="{41361D60-5041-4EA2-8638-115530D453C7}">
      <dgm:prSet/>
      <dgm:spPr/>
      <dgm:t>
        <a:bodyPr/>
        <a:lstStyle/>
        <a:p>
          <a:endParaRPr lang="zh-TW" altLang="en-US"/>
        </a:p>
      </dgm:t>
    </dgm:pt>
    <dgm:pt modelId="{2F3DC0AB-89B0-43B4-8981-CFB256281649}" type="sibTrans" cxnId="{41361D60-5041-4EA2-8638-115530D453C7}">
      <dgm:prSet/>
      <dgm:spPr/>
      <dgm:t>
        <a:bodyPr/>
        <a:lstStyle/>
        <a:p>
          <a:endParaRPr lang="zh-TW" altLang="en-US"/>
        </a:p>
      </dgm:t>
    </dgm:pt>
    <dgm:pt modelId="{C1887EBE-5EA8-4EFF-BA5B-556895A6098F}" type="pres">
      <dgm:prSet presAssocID="{8098C739-978A-4650-9C51-20AD793755ED}" presName="Name0" presStyleCnt="0">
        <dgm:presLayoutVars>
          <dgm:dir/>
          <dgm:resizeHandles val="exact"/>
        </dgm:presLayoutVars>
      </dgm:prSet>
      <dgm:spPr/>
    </dgm:pt>
    <dgm:pt modelId="{1221FE60-5634-4C47-96B4-256CB1C5892B}" type="pres">
      <dgm:prSet presAssocID="{FD72BE9F-20EC-4F66-B42B-A783DA0D00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BA7E2C-B1DE-41F0-8BC5-BEEC8313FC52}" type="pres">
      <dgm:prSet presAssocID="{5A7CB3B5-FCD5-4496-A06B-97194D326EA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2DE0DB76-48E5-4FC0-943C-DF66E59D1841}" type="pres">
      <dgm:prSet presAssocID="{5A7CB3B5-FCD5-4496-A06B-97194D326EA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B83FD87-EC0A-496E-BA79-60857D6117C3}" type="pres">
      <dgm:prSet presAssocID="{C23E100A-DBE6-4EAB-A11A-F1119454CF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CE3F51-ED4D-4BB3-9B96-DD597FE94275}" type="pres">
      <dgm:prSet presAssocID="{5D211F58-DABA-486D-B5F1-1BC15D0BC1C8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E5656E41-93DB-433B-9588-D42DDA5463D3}" type="pres">
      <dgm:prSet presAssocID="{5D211F58-DABA-486D-B5F1-1BC15D0BC1C8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4227B15-CF00-49ED-AB6D-6CEDF8063010}" type="pres">
      <dgm:prSet presAssocID="{CF9DCE8D-EB66-4120-9F3B-C8746A64D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47A5335-5D38-4DC2-BDC1-B13B9B012239}" srcId="{8098C739-978A-4650-9C51-20AD793755ED}" destId="{C23E100A-DBE6-4EAB-A11A-F1119454CF11}" srcOrd="1" destOrd="0" parTransId="{80E037CB-3CB2-4EB6-88CF-899B5BF98FF0}" sibTransId="{5D211F58-DABA-486D-B5F1-1BC15D0BC1C8}"/>
    <dgm:cxn modelId="{2ED9976E-E642-4BAE-A171-7E988418FC13}" type="presOf" srcId="{5A7CB3B5-FCD5-4496-A06B-97194D326EA2}" destId="{9FBA7E2C-B1DE-41F0-8BC5-BEEC8313FC52}" srcOrd="0" destOrd="0" presId="urn:microsoft.com/office/officeart/2005/8/layout/process1"/>
    <dgm:cxn modelId="{8204A8FB-5D79-4659-8D95-8E5270106618}" srcId="{8098C739-978A-4650-9C51-20AD793755ED}" destId="{FD72BE9F-20EC-4F66-B42B-A783DA0D009F}" srcOrd="0" destOrd="0" parTransId="{21AA8936-86DD-4B5D-93B1-A7A7B55DCEAD}" sibTransId="{5A7CB3B5-FCD5-4496-A06B-97194D326EA2}"/>
    <dgm:cxn modelId="{4826CC72-EB92-4503-9DFF-73733A94F77B}" type="presOf" srcId="{FD72BE9F-20EC-4F66-B42B-A783DA0D009F}" destId="{1221FE60-5634-4C47-96B4-256CB1C5892B}" srcOrd="0" destOrd="0" presId="urn:microsoft.com/office/officeart/2005/8/layout/process1"/>
    <dgm:cxn modelId="{7940F3B4-E893-4201-B3DF-93AD751CD85A}" type="presOf" srcId="{5D211F58-DABA-486D-B5F1-1BC15D0BC1C8}" destId="{CECE3F51-ED4D-4BB3-9B96-DD597FE94275}" srcOrd="0" destOrd="0" presId="urn:microsoft.com/office/officeart/2005/8/layout/process1"/>
    <dgm:cxn modelId="{5D7F2D5A-CFE6-4CAF-AC89-2727DEF18E58}" type="presOf" srcId="{8098C739-978A-4650-9C51-20AD793755ED}" destId="{C1887EBE-5EA8-4EFF-BA5B-556895A6098F}" srcOrd="0" destOrd="0" presId="urn:microsoft.com/office/officeart/2005/8/layout/process1"/>
    <dgm:cxn modelId="{1D7FAF3F-3F4C-4165-A31D-FFF0013CE5A4}" type="presOf" srcId="{C23E100A-DBE6-4EAB-A11A-F1119454CF11}" destId="{5B83FD87-EC0A-496E-BA79-60857D6117C3}" srcOrd="0" destOrd="0" presId="urn:microsoft.com/office/officeart/2005/8/layout/process1"/>
    <dgm:cxn modelId="{5E5322B2-4A51-430D-95CA-45266715DEE7}" type="presOf" srcId="{5A7CB3B5-FCD5-4496-A06B-97194D326EA2}" destId="{2DE0DB76-48E5-4FC0-943C-DF66E59D1841}" srcOrd="1" destOrd="0" presId="urn:microsoft.com/office/officeart/2005/8/layout/process1"/>
    <dgm:cxn modelId="{CF0557D3-4878-4205-A82A-24B8997BAC34}" type="presOf" srcId="{CF9DCE8D-EB66-4120-9F3B-C8746A64D750}" destId="{44227B15-CF00-49ED-AB6D-6CEDF8063010}" srcOrd="0" destOrd="0" presId="urn:microsoft.com/office/officeart/2005/8/layout/process1"/>
    <dgm:cxn modelId="{41361D60-5041-4EA2-8638-115530D453C7}" srcId="{8098C739-978A-4650-9C51-20AD793755ED}" destId="{CF9DCE8D-EB66-4120-9F3B-C8746A64D750}" srcOrd="2" destOrd="0" parTransId="{E01F60E3-CC9B-4634-87C4-CC26B2ADCCF7}" sibTransId="{2F3DC0AB-89B0-43B4-8981-CFB256281649}"/>
    <dgm:cxn modelId="{6BB0CB23-D490-4C94-AA4D-5D4036032989}" type="presOf" srcId="{5D211F58-DABA-486D-B5F1-1BC15D0BC1C8}" destId="{E5656E41-93DB-433B-9588-D42DDA5463D3}" srcOrd="1" destOrd="0" presId="urn:microsoft.com/office/officeart/2005/8/layout/process1"/>
    <dgm:cxn modelId="{29014608-E29F-45A1-8591-A22FF5C79174}" type="presParOf" srcId="{C1887EBE-5EA8-4EFF-BA5B-556895A6098F}" destId="{1221FE60-5634-4C47-96B4-256CB1C5892B}" srcOrd="0" destOrd="0" presId="urn:microsoft.com/office/officeart/2005/8/layout/process1"/>
    <dgm:cxn modelId="{8703E22D-B38B-4265-AE7B-6DF93A723D09}" type="presParOf" srcId="{C1887EBE-5EA8-4EFF-BA5B-556895A6098F}" destId="{9FBA7E2C-B1DE-41F0-8BC5-BEEC8313FC52}" srcOrd="1" destOrd="0" presId="urn:microsoft.com/office/officeart/2005/8/layout/process1"/>
    <dgm:cxn modelId="{4DF10AAA-4364-4C24-9092-CC8F482CB102}" type="presParOf" srcId="{9FBA7E2C-B1DE-41F0-8BC5-BEEC8313FC52}" destId="{2DE0DB76-48E5-4FC0-943C-DF66E59D1841}" srcOrd="0" destOrd="0" presId="urn:microsoft.com/office/officeart/2005/8/layout/process1"/>
    <dgm:cxn modelId="{50521321-78D3-4CA0-9CB6-B0923AF80763}" type="presParOf" srcId="{C1887EBE-5EA8-4EFF-BA5B-556895A6098F}" destId="{5B83FD87-EC0A-496E-BA79-60857D6117C3}" srcOrd="2" destOrd="0" presId="urn:microsoft.com/office/officeart/2005/8/layout/process1"/>
    <dgm:cxn modelId="{91C47DB1-1AA2-4B77-A1CA-ABC75683D3C1}" type="presParOf" srcId="{C1887EBE-5EA8-4EFF-BA5B-556895A6098F}" destId="{CECE3F51-ED4D-4BB3-9B96-DD597FE94275}" srcOrd="3" destOrd="0" presId="urn:microsoft.com/office/officeart/2005/8/layout/process1"/>
    <dgm:cxn modelId="{3839770B-EED9-4696-B1EC-B9EBF2D5FA2A}" type="presParOf" srcId="{CECE3F51-ED4D-4BB3-9B96-DD597FE94275}" destId="{E5656E41-93DB-433B-9588-D42DDA5463D3}" srcOrd="0" destOrd="0" presId="urn:microsoft.com/office/officeart/2005/8/layout/process1"/>
    <dgm:cxn modelId="{20AD790A-B73B-4028-B411-E3CC005D0D1B}" type="presParOf" srcId="{C1887EBE-5EA8-4EFF-BA5B-556895A6098F}" destId="{44227B15-CF00-49ED-AB6D-6CEDF806301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484AD-E415-478D-8ACF-51A6B567317A}">
      <dsp:nvSpPr>
        <dsp:cNvPr id="0" name=""/>
        <dsp:cNvSpPr/>
      </dsp:nvSpPr>
      <dsp:spPr>
        <a:xfrm>
          <a:off x="720089" y="0"/>
          <a:ext cx="8161020" cy="35814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E3909-B30A-4933-AF0F-B45D9B6CD064}">
      <dsp:nvSpPr>
        <dsp:cNvPr id="0" name=""/>
        <dsp:cNvSpPr/>
      </dsp:nvSpPr>
      <dsp:spPr>
        <a:xfrm>
          <a:off x="4219" y="1074420"/>
          <a:ext cx="1844761" cy="1432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Definition of problem</a:t>
          </a:r>
          <a:endParaRPr lang="zh-TW" altLang="en-US" sz="2000" kern="1200" dirty="0"/>
        </a:p>
      </dsp:txBody>
      <dsp:txXfrm>
        <a:off x="74151" y="1144352"/>
        <a:ext cx="1704897" cy="1292696"/>
      </dsp:txXfrm>
    </dsp:sp>
    <dsp:sp modelId="{75BC554D-4402-4E53-999F-3D1C92BDE903}">
      <dsp:nvSpPr>
        <dsp:cNvPr id="0" name=""/>
        <dsp:cNvSpPr/>
      </dsp:nvSpPr>
      <dsp:spPr>
        <a:xfrm>
          <a:off x="1941219" y="1074420"/>
          <a:ext cx="1844761" cy="1432560"/>
        </a:xfrm>
        <a:prstGeom prst="round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Collecting and cleaning up data</a:t>
          </a:r>
          <a:endParaRPr lang="zh-TW" altLang="en-US" sz="2000" kern="1200" dirty="0" smtClean="0"/>
        </a:p>
      </dsp:txBody>
      <dsp:txXfrm>
        <a:off x="2011151" y="1144352"/>
        <a:ext cx="1704897" cy="1292696"/>
      </dsp:txXfrm>
    </dsp:sp>
    <dsp:sp modelId="{9AC1C6E9-FF4C-4129-89B8-F685B9FAB12D}">
      <dsp:nvSpPr>
        <dsp:cNvPr id="0" name=""/>
        <dsp:cNvSpPr/>
      </dsp:nvSpPr>
      <dsp:spPr>
        <a:xfrm>
          <a:off x="3878219" y="1074420"/>
          <a:ext cx="1844761" cy="1432560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Select and build DL models</a:t>
          </a:r>
          <a:endParaRPr lang="zh-TW" altLang="en-US" sz="2000" kern="1200" dirty="0" smtClean="0"/>
        </a:p>
      </dsp:txBody>
      <dsp:txXfrm>
        <a:off x="3948151" y="1144352"/>
        <a:ext cx="1704897" cy="1292696"/>
      </dsp:txXfrm>
    </dsp:sp>
    <dsp:sp modelId="{DC4CB2A5-CFBD-4690-AB9C-7F7ABB1634D1}">
      <dsp:nvSpPr>
        <dsp:cNvPr id="0" name=""/>
        <dsp:cNvSpPr/>
      </dsp:nvSpPr>
      <dsp:spPr>
        <a:xfrm>
          <a:off x="5815218" y="1074420"/>
          <a:ext cx="1844761" cy="1432560"/>
        </a:xfrm>
        <a:prstGeom prst="round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Evaluate results and adjust model parameters</a:t>
          </a:r>
          <a:endParaRPr lang="zh-TW" altLang="en-US" sz="2000" kern="1200" dirty="0" smtClean="0"/>
        </a:p>
      </dsp:txBody>
      <dsp:txXfrm>
        <a:off x="5885150" y="1144352"/>
        <a:ext cx="1704897" cy="1292696"/>
      </dsp:txXfrm>
    </dsp:sp>
    <dsp:sp modelId="{A61F77FC-54BA-43D3-82D0-EDFB0E7E4780}">
      <dsp:nvSpPr>
        <dsp:cNvPr id="0" name=""/>
        <dsp:cNvSpPr/>
      </dsp:nvSpPr>
      <dsp:spPr>
        <a:xfrm>
          <a:off x="7752218" y="1074420"/>
          <a:ext cx="1844761" cy="1432560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Submit results</a:t>
          </a:r>
          <a:endParaRPr lang="zh-TW" altLang="en-US" sz="2000" kern="1200" dirty="0" smtClean="0"/>
        </a:p>
      </dsp:txBody>
      <dsp:txXfrm>
        <a:off x="7822150" y="1144352"/>
        <a:ext cx="1704897" cy="129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1FE60-5634-4C47-96B4-256CB1C5892B}">
      <dsp:nvSpPr>
        <dsp:cNvPr id="0" name=""/>
        <dsp:cNvSpPr/>
      </dsp:nvSpPr>
      <dsp:spPr>
        <a:xfrm>
          <a:off x="8438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Read dataset</a:t>
          </a:r>
          <a:endParaRPr lang="zh-TW" altLang="en-US" sz="2700" kern="1200" dirty="0"/>
        </a:p>
      </dsp:txBody>
      <dsp:txXfrm>
        <a:off x="52761" y="1078365"/>
        <a:ext cx="2433544" cy="1424668"/>
      </dsp:txXfrm>
    </dsp:sp>
    <dsp:sp modelId="{9FBA7E2C-B1DE-41F0-8BC5-BEEC8313FC52}">
      <dsp:nvSpPr>
        <dsp:cNvPr id="0" name=""/>
        <dsp:cNvSpPr/>
      </dsp:nvSpPr>
      <dsp:spPr>
        <a:xfrm>
          <a:off x="2782847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782847" y="1603049"/>
        <a:ext cx="374293" cy="375301"/>
      </dsp:txXfrm>
    </dsp:sp>
    <dsp:sp modelId="{5B83FD87-EC0A-496E-BA79-60857D6117C3}">
      <dsp:nvSpPr>
        <dsp:cNvPr id="0" name=""/>
        <dsp:cNvSpPr/>
      </dsp:nvSpPr>
      <dsp:spPr>
        <a:xfrm>
          <a:off x="3539504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Setup parameters of VGG16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model</a:t>
          </a:r>
          <a:endParaRPr lang="zh-TW" altLang="en-US" sz="2700" kern="1200" dirty="0"/>
        </a:p>
      </dsp:txBody>
      <dsp:txXfrm>
        <a:off x="3583827" y="1078365"/>
        <a:ext cx="2433544" cy="1424668"/>
      </dsp:txXfrm>
    </dsp:sp>
    <dsp:sp modelId="{CECE3F51-ED4D-4BB3-9B96-DD597FE94275}">
      <dsp:nvSpPr>
        <dsp:cNvPr id="0" name=""/>
        <dsp:cNvSpPr/>
      </dsp:nvSpPr>
      <dsp:spPr>
        <a:xfrm>
          <a:off x="6313914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6313914" y="1603049"/>
        <a:ext cx="374293" cy="375301"/>
      </dsp:txXfrm>
    </dsp:sp>
    <dsp:sp modelId="{44227B15-CF00-49ED-AB6D-6CEDF8063010}">
      <dsp:nvSpPr>
        <dsp:cNvPr id="0" name=""/>
        <dsp:cNvSpPr/>
      </dsp:nvSpPr>
      <dsp:spPr>
        <a:xfrm>
          <a:off x="7070571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Train and Evaluate result</a:t>
          </a:r>
          <a:endParaRPr lang="zh-TW" altLang="en-US" sz="2700" kern="1200" dirty="0"/>
        </a:p>
      </dsp:txBody>
      <dsp:txXfrm>
        <a:off x="7114894" y="1078365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21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9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2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64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00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8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0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2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30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53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6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06568" y="2858302"/>
            <a:ext cx="8361229" cy="2098226"/>
          </a:xfrm>
        </p:spPr>
        <p:txBody>
          <a:bodyPr/>
          <a:lstStyle/>
          <a:p>
            <a:r>
              <a:rPr lang="en-US" altLang="zh-TW" sz="6600" dirty="0" smtClean="0"/>
              <a:t>AU AI Summer Program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AOI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5" y="5080991"/>
            <a:ext cx="6831673" cy="1086237"/>
          </a:xfrm>
        </p:spPr>
        <p:txBody>
          <a:bodyPr/>
          <a:lstStyle/>
          <a:p>
            <a:r>
              <a:rPr lang="en-US" altLang="zh-TW" dirty="0" smtClean="0"/>
              <a:t>Hsueh-Ting Chu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1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data path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7136"/>
            <a:ext cx="7256108" cy="118912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371600" y="3657600"/>
            <a:ext cx="9601200" cy="128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/>
              <a:t>Set </a:t>
            </a:r>
            <a:r>
              <a:rPr lang="en-US" altLang="zh-TW" sz="3600" dirty="0"/>
              <a:t>folder path</a:t>
            </a:r>
          </a:p>
          <a:p>
            <a:r>
              <a:rPr lang="en-US" altLang="zh-TW" sz="3600" dirty="0" smtClean="0"/>
              <a:t>Read </a:t>
            </a:r>
            <a:r>
              <a:rPr lang="en-US" altLang="zh-TW" sz="3600" dirty="0"/>
              <a:t>the file </a:t>
            </a:r>
            <a:r>
              <a:rPr lang="en-US" altLang="zh-TW" sz="3600" dirty="0" smtClean="0"/>
              <a:t>names </a:t>
            </a:r>
            <a:r>
              <a:rPr lang="en-US" altLang="zh-TW" sz="3600" dirty="0"/>
              <a:t>in the folder directory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226000"/>
            <a:ext cx="9862488" cy="11803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27" y="2848111"/>
            <a:ext cx="9512745" cy="4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images under the folders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5999"/>
            <a:ext cx="10936252" cy="21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0464" cy="14859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Read the image </a:t>
            </a:r>
            <a:br>
              <a:rPr lang="en-US" altLang="zh-TW" dirty="0" smtClean="0"/>
            </a:br>
            <a:r>
              <a:rPr lang="en-US" altLang="zh-TW" dirty="0" smtClean="0"/>
              <a:t>Convert the image to array </a:t>
            </a:r>
            <a:br>
              <a:rPr lang="en-US" altLang="zh-TW" dirty="0" smtClean="0"/>
            </a:br>
            <a:r>
              <a:rPr lang="en-US" altLang="zh-TW" dirty="0" smtClean="0"/>
              <a:t>Add the dimension to the front of the array </a:t>
            </a:r>
            <a:br>
              <a:rPr lang="en-US" altLang="zh-TW" dirty="0" smtClean="0"/>
            </a:br>
            <a:r>
              <a:rPr lang="en-US" altLang="zh-TW" dirty="0" smtClean="0"/>
              <a:t>Save the array to the 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68354"/>
            <a:ext cx="7589520" cy="23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 to </a:t>
            </a:r>
            <a:r>
              <a:rPr lang="en-US" altLang="zh-TW" dirty="0" smtClean="0"/>
              <a:t>convert the list into Network input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check the shape of input data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2" y="4395075"/>
            <a:ext cx="6945493" cy="19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4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Labeling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images</a:t>
            </a:r>
            <a:br>
              <a:rPr lang="en-US" altLang="zh-TW" dirty="0" smtClean="0"/>
            </a:br>
            <a:r>
              <a:rPr lang="en-US" altLang="zh-TW" dirty="0" smtClean="0"/>
              <a:t>One-hot </a:t>
            </a:r>
            <a:r>
              <a:rPr lang="en-US" altLang="zh-TW" dirty="0"/>
              <a:t>encoding </a:t>
            </a:r>
            <a:r>
              <a:rPr lang="en-US" altLang="zh-TW" dirty="0" smtClean="0"/>
              <a:t>Labels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48148"/>
            <a:ext cx="7633063" cy="35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Split images into training set and test set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52859"/>
            <a:ext cx="10607179" cy="11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Use </a:t>
            </a:r>
            <a:r>
              <a:rPr lang="en-US" altLang="zh-TW" dirty="0"/>
              <a:t>the VGG16 model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include_top</a:t>
            </a:r>
            <a:r>
              <a:rPr lang="en-US" altLang="zh-TW" dirty="0" smtClean="0"/>
              <a:t> </a:t>
            </a:r>
            <a:r>
              <a:rPr lang="en-US" altLang="zh-TW" dirty="0"/>
              <a:t>to retain the top three layers of the fully connected layer </a:t>
            </a:r>
            <a:r>
              <a:rPr lang="en-US" altLang="zh-TW" dirty="0" err="1"/>
              <a:t>include_top</a:t>
            </a:r>
            <a:r>
              <a:rPr lang="en-US" altLang="zh-TW" dirty="0"/>
              <a:t> = </a:t>
            </a:r>
            <a:r>
              <a:rPr lang="en-US" altLang="zh-TW" dirty="0" err="1"/>
              <a:t>ture</a:t>
            </a:r>
            <a:r>
              <a:rPr lang="en-US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default </a:t>
            </a:r>
            <a:r>
              <a:rPr lang="en-US" altLang="zh-TW" dirty="0"/>
              <a:t>input is (224, 224, 3) must be adjusted to False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printed </a:t>
            </a:r>
            <a:r>
              <a:rPr lang="en-US" altLang="zh-TW" dirty="0"/>
              <a:t>model layer </a:t>
            </a:r>
            <a:r>
              <a:rPr lang="en-US" altLang="zh-TW" dirty="0" smtClean="0"/>
              <a:t>for overview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25718"/>
            <a:ext cx="10157398" cy="8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Take the last layer of the model just printed out the category and activation function of the Dense data.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Create </a:t>
            </a:r>
            <a:r>
              <a:rPr lang="en-US" altLang="zh-TW" dirty="0"/>
              <a:t>a model and put it in the top input and the bottom output and print it out.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4447771"/>
            <a:ext cx="10668619" cy="11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Set the model's loss function optimizer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And list </a:t>
            </a:r>
            <a:r>
              <a:rPr lang="en-US" altLang="zh-TW" dirty="0"/>
              <a:t>the accuracy 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3072384"/>
            <a:ext cx="9601200" cy="35814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52503"/>
            <a:ext cx="9506096" cy="5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725912" cy="148590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Training </a:t>
            </a:r>
            <a:r>
              <a:rPr lang="en-US" altLang="zh-TW" sz="3200" dirty="0"/>
              <a:t>parameters required for training models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err="1" smtClean="0"/>
              <a:t>Batch_size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number of samples per batch of training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Epochs </a:t>
            </a:r>
            <a:r>
              <a:rPr lang="en-US" altLang="zh-TW" sz="3200" dirty="0"/>
              <a:t>training times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Verbose </a:t>
            </a:r>
            <a:r>
              <a:rPr lang="en-US" altLang="zh-TW" sz="3200" dirty="0"/>
              <a:t>process display mode Validation test data set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383926"/>
            <a:ext cx="6001839" cy="19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to </a:t>
            </a:r>
            <a:r>
              <a:rPr lang="en-US" altLang="zh-TW" dirty="0" smtClean="0"/>
              <a:t>AOI</a:t>
            </a:r>
            <a:r>
              <a:rPr lang="zh-TW" altLang="en-US" dirty="0" smtClean="0"/>
              <a:t> </a:t>
            </a:r>
            <a:r>
              <a:rPr lang="en-US" altLang="zh-TW" dirty="0" smtClean="0"/>
              <a:t>defect</a:t>
            </a:r>
            <a:r>
              <a:rPr lang="zh-TW" altLang="en-US" dirty="0" smtClean="0"/>
              <a:t> </a:t>
            </a:r>
            <a:r>
              <a:rPr lang="en-US" altLang="zh-TW" dirty="0"/>
              <a:t>classification </a:t>
            </a:r>
            <a:endParaRPr lang="en-US" altLang="zh-TW" dirty="0" smtClean="0"/>
          </a:p>
          <a:p>
            <a:r>
              <a:rPr lang="en-US" altLang="zh-TW" dirty="0" smtClean="0"/>
              <a:t>Program </a:t>
            </a:r>
            <a:r>
              <a:rPr lang="en-US" altLang="zh-TW" dirty="0"/>
              <a:t>flow</a:t>
            </a:r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</a:t>
            </a:r>
            <a:r>
              <a:rPr lang="en-US" altLang="zh-TW" dirty="0"/>
              <a:t>implementation and program explanation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7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Evaluate </a:t>
            </a:r>
            <a:r>
              <a:rPr lang="en-US" altLang="zh-TW" dirty="0"/>
              <a:t>the accuracy of the trained data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7975714" cy="505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97989"/>
            <a:ext cx="5482046" cy="1222711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371600" y="3029521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Predict </a:t>
            </a:r>
            <a:r>
              <a:rPr lang="en-US" altLang="zh-TW" dirty="0"/>
              <a:t>test data 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rint </a:t>
            </a:r>
            <a:r>
              <a:rPr lang="en-US" altLang="zh-TW" dirty="0"/>
              <a:t>out the predicted Label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63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 the labels of images in </a:t>
            </a:r>
            <a:r>
              <a:rPr lang="en-US" altLang="zh-TW" dirty="0"/>
              <a:t>the </a:t>
            </a:r>
            <a:r>
              <a:rPr lang="en-US" altLang="zh-TW" dirty="0" err="1" smtClean="0"/>
              <a:t>AOIdata_test</a:t>
            </a:r>
            <a:r>
              <a:rPr lang="en-US" altLang="zh-TW" dirty="0" smtClean="0"/>
              <a:t> folder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Data_path</a:t>
            </a:r>
            <a:r>
              <a:rPr lang="en-US" altLang="zh-TW" dirty="0" smtClean="0"/>
              <a:t> </a:t>
            </a:r>
            <a:r>
              <a:rPr lang="en-US" altLang="zh-TW" dirty="0"/>
              <a:t>= PATH + </a:t>
            </a:r>
            <a:r>
              <a:rPr lang="en-US" altLang="zh-TW" dirty="0" smtClean="0"/>
              <a:t>'/AOIdata_100‘</a:t>
            </a:r>
          </a:p>
          <a:p>
            <a:r>
              <a:rPr lang="en-US" altLang="zh-TW" dirty="0" err="1"/>
              <a:t>Data_path</a:t>
            </a:r>
            <a:r>
              <a:rPr lang="en-US" altLang="zh-TW" dirty="0"/>
              <a:t> = PATH + '/</a:t>
            </a:r>
            <a:r>
              <a:rPr lang="en-US" altLang="zh-TW" dirty="0" err="1" smtClean="0"/>
              <a:t>AOIdata_test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#############Predict 60 copies</a:t>
            </a:r>
          </a:p>
          <a:p>
            <a:r>
              <a:rPr lang="en-US" altLang="zh-TW" dirty="0"/>
              <a:t>Prediction = </a:t>
            </a:r>
            <a:r>
              <a:rPr lang="en-US" altLang="zh-TW" dirty="0" err="1"/>
              <a:t>custom_vgg_model.predict</a:t>
            </a:r>
            <a:r>
              <a:rPr lang="en-US" altLang="zh-TW" dirty="0"/>
              <a:t>(</a:t>
            </a:r>
            <a:r>
              <a:rPr lang="en-US" altLang="zh-TW" dirty="0" err="1"/>
              <a:t>img_data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Predict = </a:t>
            </a:r>
            <a:r>
              <a:rPr lang="en-US" altLang="zh-TW" dirty="0" err="1"/>
              <a:t>np.argmax</a:t>
            </a:r>
            <a:r>
              <a:rPr lang="en-US" altLang="zh-TW" dirty="0"/>
              <a:t>(prediction, axis=1)</a:t>
            </a:r>
          </a:p>
          <a:p>
            <a:r>
              <a:rPr lang="en-US" altLang="zh-TW" dirty="0"/>
              <a:t>Print(predict)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9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Automated Optical Inspection (AOI)</a:t>
            </a:r>
            <a:br>
              <a:rPr lang="en-US" altLang="zh-TW" dirty="0"/>
            </a:br>
            <a:r>
              <a:rPr lang="en-US" altLang="zh-TW" dirty="0"/>
              <a:t>defect </a:t>
            </a:r>
            <a:r>
              <a:rPr lang="en-US" altLang="zh-TW" dirty="0" smtClean="0"/>
              <a:t>classification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Six class of AOI images:</a:t>
            </a:r>
          </a:p>
          <a:p>
            <a:pPr lvl="1"/>
            <a:r>
              <a:rPr lang="en-US" altLang="zh-TW" dirty="0" smtClean="0"/>
              <a:t>normal</a:t>
            </a:r>
            <a:r>
              <a:rPr lang="zh-TW" altLang="zh-TW" dirty="0"/>
              <a:t>、</a:t>
            </a:r>
            <a:r>
              <a:rPr lang="en-US" altLang="zh-TW" dirty="0"/>
              <a:t>void</a:t>
            </a:r>
            <a:r>
              <a:rPr lang="zh-TW" altLang="zh-TW" dirty="0"/>
              <a:t>、</a:t>
            </a:r>
            <a:r>
              <a:rPr lang="en-US" altLang="zh-TW" dirty="0"/>
              <a:t>horizontal defect</a:t>
            </a:r>
            <a:r>
              <a:rPr lang="zh-TW" altLang="zh-TW" dirty="0"/>
              <a:t>、</a:t>
            </a:r>
            <a:r>
              <a:rPr lang="en-US" altLang="zh-TW" dirty="0"/>
              <a:t>vertical defect</a:t>
            </a:r>
            <a:r>
              <a:rPr lang="zh-TW" altLang="zh-TW" dirty="0"/>
              <a:t>、</a:t>
            </a:r>
            <a:r>
              <a:rPr lang="en-US" altLang="zh-TW" dirty="0"/>
              <a:t>edge defect</a:t>
            </a:r>
            <a:r>
              <a:rPr lang="zh-TW" altLang="zh-TW" dirty="0"/>
              <a:t>、</a:t>
            </a:r>
            <a:r>
              <a:rPr lang="en-US" altLang="zh-TW" dirty="0"/>
              <a:t>particle</a:t>
            </a:r>
            <a:endParaRPr lang="zh-TW" altLang="zh-TW" dirty="0"/>
          </a:p>
          <a:p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465406" y="3067499"/>
            <a:ext cx="5649796" cy="3714301"/>
            <a:chOff x="3528106" y="2632070"/>
            <a:chExt cx="5649796" cy="3714301"/>
          </a:xfrm>
        </p:grpSpPr>
        <p:pic>
          <p:nvPicPr>
            <p:cNvPr id="4" name="Picture 13" descr="train_000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107" y="2639530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圖片 4" descr="C:\Users\Alan\AppData\Local\Microsoft\Windows\INetCache\Content.Word\train_00002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244" y="26320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圖片 5" descr="C:\Users\Alan\AppData\Local\Microsoft\Windows\INetCache\Content.Word\train_00729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381" y="266236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圖片 6" descr="C:\Users\Alan\AppData\Local\Microsoft\Windows\INetCache\Content.Word\train_00006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106" y="4546371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圖片 7" descr="C:\Users\Alan\AppData\Local\Microsoft\Windows\INetCache\Content.Word\train_00028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004" y="45463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圖片 8" descr="C:\Users\Alan\AppData\Local\Microsoft\Windows\INetCache\Content.Word\train_00003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902" y="45463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79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test_images.zip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the testing of Deep Learning models.</a:t>
            </a:r>
          </a:p>
          <a:p>
            <a:pPr lvl="1"/>
            <a:r>
              <a:rPr lang="en-US" altLang="zh-TW" dirty="0" smtClean="0"/>
              <a:t>The number of images (PNG </a:t>
            </a:r>
            <a:r>
              <a:rPr lang="en-US" altLang="zh-TW" dirty="0"/>
              <a:t>format) </a:t>
            </a:r>
            <a:r>
              <a:rPr lang="en-US" altLang="zh-TW" dirty="0" smtClean="0"/>
              <a:t>is </a:t>
            </a:r>
            <a:r>
              <a:rPr lang="en-US" altLang="zh-TW" dirty="0"/>
              <a:t>2,528</a:t>
            </a:r>
            <a:r>
              <a:rPr lang="en-US" altLang="zh-TW" dirty="0" smtClean="0"/>
              <a:t>.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en-US" altLang="zh-TW" dirty="0"/>
              <a:t>train.csv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the labels of images contains two fields: ID and</a:t>
            </a:r>
            <a:r>
              <a:rPr lang="zh-TW" altLang="en-US" dirty="0" smtClean="0"/>
              <a:t> </a:t>
            </a:r>
            <a:r>
              <a:rPr lang="en-US" altLang="zh-TW" dirty="0"/>
              <a:t>Label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Size of </a:t>
            </a:r>
            <a:r>
              <a:rPr lang="en-US" altLang="zh-TW" dirty="0" smtClean="0"/>
              <a:t>training </a:t>
            </a:r>
            <a:r>
              <a:rPr lang="en-US" altLang="zh-TW" dirty="0"/>
              <a:t>images is 512*512.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57113"/>
              </p:ext>
            </p:extLst>
          </p:nvPr>
        </p:nvGraphicFramePr>
        <p:xfrm>
          <a:off x="5943599" y="4263281"/>
          <a:ext cx="57424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train_00000.PNG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train_02527.PNG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train_images.zip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the training of Deep Learning models.</a:t>
            </a:r>
          </a:p>
          <a:p>
            <a:pPr lvl="1"/>
            <a:r>
              <a:rPr lang="en-US" altLang="zh-TW" dirty="0" smtClean="0"/>
              <a:t>The number of images (PNG </a:t>
            </a:r>
            <a:r>
              <a:rPr lang="en-US" altLang="zh-TW" dirty="0"/>
              <a:t>format) </a:t>
            </a:r>
            <a:r>
              <a:rPr lang="en-US" altLang="zh-TW" dirty="0" smtClean="0"/>
              <a:t>is 10,142.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test.csv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ID without labels.</a:t>
            </a:r>
          </a:p>
          <a:p>
            <a:r>
              <a:rPr lang="en-US" altLang="zh-TW" dirty="0" smtClean="0"/>
              <a:t>Size of test images is 512*512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25021"/>
              </p:ext>
            </p:extLst>
          </p:nvPr>
        </p:nvGraphicFramePr>
        <p:xfrm>
          <a:off x="6675119" y="3642360"/>
          <a:ext cx="50657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test_10141.PNG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7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1636" y="1823357"/>
            <a:ext cx="9601200" cy="3581400"/>
          </a:xfrm>
        </p:spPr>
        <p:txBody>
          <a:bodyPr/>
          <a:lstStyle/>
          <a:p>
            <a:r>
              <a:rPr lang="en-US" altLang="zh-TW" dirty="0" smtClean="0"/>
              <a:t>Fill in the </a:t>
            </a:r>
            <a:r>
              <a:rPr lang="en-US" altLang="zh-TW" dirty="0" err="1" smtClean="0"/>
              <a:t>lables</a:t>
            </a:r>
            <a:r>
              <a:rPr lang="en-US" altLang="zh-TW" dirty="0" smtClean="0"/>
              <a:t> in test.csv and upload the file test.csv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74275"/>
              </p:ext>
            </p:extLst>
          </p:nvPr>
        </p:nvGraphicFramePr>
        <p:xfrm>
          <a:off x="1892663" y="36140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test_10141.PNG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workflow of AOI </a:t>
            </a:r>
            <a:br>
              <a:rPr lang="en-US" altLang="zh-TW" dirty="0" smtClean="0"/>
            </a:br>
            <a:r>
              <a:rPr lang="en-US" altLang="zh-TW" dirty="0" smtClean="0"/>
              <a:t>with Deep Learning models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45989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4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AOI Program with a VGG model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7188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1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implementation and program explanation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Upload data using google drive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86533"/>
            <a:ext cx="9259228" cy="12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1455</TotalTime>
  <Words>348</Words>
  <Application>Microsoft Office PowerPoint</Application>
  <PresentationFormat>寬螢幕</PresentationFormat>
  <Paragraphs>89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4" baseType="lpstr">
      <vt:lpstr>Franklin Gothic Book</vt:lpstr>
      <vt:lpstr>微軟正黑體</vt:lpstr>
      <vt:lpstr>Crop</vt:lpstr>
      <vt:lpstr>AU AI Summer Program AOI Project</vt:lpstr>
      <vt:lpstr>Content</vt:lpstr>
      <vt:lpstr>Automated Optical Inspection (AOI) defect classification project</vt:lpstr>
      <vt:lpstr>Training Set</vt:lpstr>
      <vt:lpstr>Test Set</vt:lpstr>
      <vt:lpstr>Target</vt:lpstr>
      <vt:lpstr>The workflow of AOI  with Deep Learning models</vt:lpstr>
      <vt:lpstr>AOI Program with a VGG model </vt:lpstr>
      <vt:lpstr>Keras implementation and program explanation </vt:lpstr>
      <vt:lpstr>Setting data path</vt:lpstr>
      <vt:lpstr>Read images under the folders</vt:lpstr>
      <vt:lpstr>Read the image  Convert the image to array  Add the dimension to the front of the array  Save the array to the list</vt:lpstr>
      <vt:lpstr>Using np.array to convert the list into Network input  check the shape of input data </vt:lpstr>
      <vt:lpstr>Labeling the images One-hot encoding Labels</vt:lpstr>
      <vt:lpstr>Split images into training set and test set  </vt:lpstr>
      <vt:lpstr>Use the VGG16 model  include_top to retain the top three layers of the fully connected layer include_top = ture  default input is (224, 224, 3) must be adjusted to False  printed model layer for overview </vt:lpstr>
      <vt:lpstr>Take the last layer of the model just printed out the category and activation function of the Dense data.  Create a model and put it in the top input and the bottom output and print it out.</vt:lpstr>
      <vt:lpstr> Set the model's loss function optimizer  And list the accuracy rate</vt:lpstr>
      <vt:lpstr>Training parameters required for training models  Batch_size number of samples per batch of training  Epochs training times  Verbose process display mode Validation test data set </vt:lpstr>
      <vt:lpstr>Evaluate the accuracy of the trained data</vt:lpstr>
      <vt:lpstr>Predict the labels of images in the AOIdata_test folder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資料科學 AUAOI</dc:title>
  <dc:creator>lv jiaming</dc:creator>
  <cp:lastModifiedBy>Hsueh-Ting Chu</cp:lastModifiedBy>
  <cp:revision>31</cp:revision>
  <dcterms:created xsi:type="dcterms:W3CDTF">2019-05-22T13:33:26Z</dcterms:created>
  <dcterms:modified xsi:type="dcterms:W3CDTF">2019-07-22T20:39:36Z</dcterms:modified>
</cp:coreProperties>
</file>