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Implementation of Chat </a:t>
            </a:r>
            <a:r>
              <a:rPr lang="en-GB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bot</a:t>
            </a:r>
            <a:r>
              <a:rPr lang="en-GB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600" b="1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GB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GB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NLP</a:t>
            </a:r>
          </a:p>
          <a:p>
            <a:pPr algn="r"/>
            <a:endParaRPr lang="en-GB" sz="3600" b="1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19WJ1A0594 G </a:t>
            </a:r>
            <a:r>
              <a:rPr lang="en-GB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Padma</a:t>
            </a:r>
            <a:r>
              <a:rPr lang="en-GB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Priya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032" y="1547447"/>
            <a:ext cx="7104184" cy="382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Python Basics</a:t>
            </a:r>
          </a:p>
          <a:p>
            <a:endParaRPr lang="en-GB" sz="14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/>
              <a:t>Python </a:t>
            </a:r>
            <a:r>
              <a:rPr lang="en-GB" sz="1400" dirty="0" smtClean="0"/>
              <a:t>is a widely used programming language for AI and ML applications.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/>
              <a:t>Installed libraries </a:t>
            </a:r>
            <a:r>
              <a:rPr lang="en-GB" sz="1400" dirty="0" smtClean="0"/>
              <a:t>like </a:t>
            </a:r>
            <a:r>
              <a:rPr lang="en-GB" sz="1400" dirty="0" err="1" smtClean="0"/>
              <a:t>nltk</a:t>
            </a:r>
            <a:r>
              <a:rPr lang="en-GB" sz="1400" dirty="0" smtClean="0"/>
              <a:t>, </a:t>
            </a:r>
            <a:r>
              <a:rPr lang="en-GB" sz="1400" dirty="0" err="1" smtClean="0"/>
              <a:t>sklearn</a:t>
            </a:r>
            <a:r>
              <a:rPr lang="en-GB" sz="1400" dirty="0" smtClean="0"/>
              <a:t>, and </a:t>
            </a:r>
            <a:r>
              <a:rPr lang="en-GB" sz="1400" dirty="0" err="1" smtClean="0"/>
              <a:t>streamlit</a:t>
            </a:r>
            <a:r>
              <a:rPr lang="en-GB" sz="1400" dirty="0" smtClean="0"/>
              <a:t> for NLP tasks.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/>
              <a:t>Logistic Regression statistical </a:t>
            </a:r>
            <a:r>
              <a:rPr lang="en-GB" sz="1400" dirty="0" smtClean="0"/>
              <a:t>model used for classification tasks</a:t>
            </a:r>
            <a:r>
              <a:rPr lang="en-GB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GB" sz="1400" dirty="0" smtClean="0"/>
          </a:p>
          <a:p>
            <a:r>
              <a:rPr lang="en-GB" sz="1400" b="1" dirty="0" err="1" smtClean="0"/>
              <a:t>Vectorization</a:t>
            </a:r>
            <a:endParaRPr lang="en-GB" sz="1400" b="1" dirty="0" smtClean="0"/>
          </a:p>
          <a:p>
            <a:endParaRPr lang="en-GB" sz="14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/>
              <a:t>Converts </a:t>
            </a:r>
            <a:r>
              <a:rPr lang="en-GB" sz="1400" dirty="0" smtClean="0"/>
              <a:t>text data into numerical format so that ML models can process it.</a:t>
            </a:r>
          </a:p>
          <a:p>
            <a:pPr>
              <a:lnSpc>
                <a:spcPct val="150000"/>
              </a:lnSpc>
            </a:pPr>
            <a:r>
              <a:rPr lang="en-GB" sz="1400" dirty="0" smtClean="0"/>
              <a:t>TF-IDF (Term Frequency - Inverse Document Frequency) is used for feature extraction.</a:t>
            </a:r>
          </a:p>
          <a:p>
            <a:pPr>
              <a:lnSpc>
                <a:spcPct val="150000"/>
              </a:lnSpc>
            </a:pPr>
            <a:r>
              <a:rPr lang="en-GB" sz="1400" dirty="0" smtClean="0"/>
              <a:t>Helps assign importance to words based on their frequency in a document vs. the entire dataset</a:t>
            </a:r>
            <a:r>
              <a:rPr lang="en-GB" sz="12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562" y="1749668"/>
            <a:ext cx="9390712" cy="1995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Jupyter</a:t>
            </a:r>
            <a:r>
              <a:rPr lang="en-US" sz="1400" dirty="0" smtClean="0"/>
              <a:t> </a:t>
            </a:r>
            <a:r>
              <a:rPr lang="en-US" sz="1400" dirty="0" smtClean="0"/>
              <a:t>Notebook and Visual Studio Code </a:t>
            </a:r>
            <a:r>
              <a:rPr lang="en-US" sz="1400" dirty="0" smtClean="0"/>
              <a:t>– Used for initial model training and testing in an interactive environment.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Python </a:t>
            </a:r>
            <a:r>
              <a:rPr lang="en-US" sz="1400" dirty="0" smtClean="0"/>
              <a:t>File for Local Deployment – Allows </a:t>
            </a:r>
            <a:r>
              <a:rPr lang="en-US" sz="1400" dirty="0" err="1" smtClean="0"/>
              <a:t>chatbot</a:t>
            </a:r>
            <a:r>
              <a:rPr lang="en-US" sz="1400" dirty="0" smtClean="0"/>
              <a:t> execution outside </a:t>
            </a:r>
            <a:r>
              <a:rPr lang="en-US" sz="1400" dirty="0" err="1" smtClean="0"/>
              <a:t>Jupyter</a:t>
            </a:r>
            <a:r>
              <a:rPr lang="en-US" sz="1400" dirty="0" smtClean="0"/>
              <a:t>, ensuring flexibility.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Streamlit</a:t>
            </a:r>
            <a:r>
              <a:rPr lang="en-US" sz="1400" dirty="0" smtClean="0"/>
              <a:t> </a:t>
            </a:r>
            <a:r>
              <a:rPr lang="en-US" sz="1400" dirty="0" smtClean="0"/>
              <a:t>for Frontend &amp; Logistic Regression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Streamlit</a:t>
            </a:r>
            <a:r>
              <a:rPr lang="en-US" sz="1400" dirty="0" smtClean="0"/>
              <a:t> is used to create a web-based </a:t>
            </a:r>
            <a:r>
              <a:rPr lang="en-US" sz="1400" dirty="0" err="1" smtClean="0"/>
              <a:t>chatbot</a:t>
            </a:r>
            <a:r>
              <a:rPr lang="en-US" sz="1400" dirty="0" smtClean="0"/>
              <a:t> UI.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Allows easy interaction with the model via a simple, user-friendly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862" y="1670538"/>
            <a:ext cx="98459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Libraries </a:t>
            </a:r>
            <a:r>
              <a:rPr lang="en-US" sz="1400" b="1" dirty="0" err="1" smtClean="0"/>
              <a:t>Installe</a:t>
            </a:r>
            <a:r>
              <a:rPr lang="en-US" sz="1400" b="1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err="1" smtClean="0"/>
              <a:t>nltk</a:t>
            </a:r>
            <a:r>
              <a:rPr lang="en-US" sz="1400" dirty="0" smtClean="0"/>
              <a:t> </a:t>
            </a:r>
            <a:r>
              <a:rPr lang="en-US" sz="1400" dirty="0" smtClean="0"/>
              <a:t>for Natural Language Processing (</a:t>
            </a:r>
            <a:r>
              <a:rPr lang="en-US" sz="1400" dirty="0" smtClean="0"/>
              <a:t>NLP), </a:t>
            </a:r>
            <a:r>
              <a:rPr lang="en-US" sz="1400" dirty="0" err="1" smtClean="0"/>
              <a:t>sklearn</a:t>
            </a:r>
            <a:r>
              <a:rPr lang="en-US" sz="1400" dirty="0" smtClean="0"/>
              <a:t> </a:t>
            </a:r>
            <a:r>
              <a:rPr lang="en-US" sz="1400" dirty="0" smtClean="0"/>
              <a:t>for </a:t>
            </a:r>
            <a:r>
              <a:rPr lang="en-US" sz="1400" b="1" dirty="0" err="1" smtClean="0"/>
              <a:t>vectorization</a:t>
            </a:r>
            <a:r>
              <a:rPr lang="en-US" sz="1400" b="1" dirty="0" smtClean="0"/>
              <a:t> (TF-IDF)</a:t>
            </a:r>
            <a:r>
              <a:rPr lang="en-US" sz="1400" dirty="0" smtClean="0"/>
              <a:t> and </a:t>
            </a:r>
            <a:r>
              <a:rPr lang="en-US" sz="1400" b="1" dirty="0" smtClean="0"/>
              <a:t>classification (Logistic Regression</a:t>
            </a:r>
            <a:r>
              <a:rPr lang="en-US" sz="1400" b="1" dirty="0" smtClean="0"/>
              <a:t>)</a:t>
            </a:r>
            <a:r>
              <a:rPr lang="en-US" sz="1400" dirty="0" smtClean="0"/>
              <a:t>.</a:t>
            </a:r>
            <a:r>
              <a:rPr lang="en-US" sz="1400" dirty="0" err="1" smtClean="0"/>
              <a:t>streamlit</a:t>
            </a:r>
            <a:r>
              <a:rPr lang="en-US" sz="1400" dirty="0" smtClean="0"/>
              <a:t> </a:t>
            </a:r>
            <a:r>
              <a:rPr lang="en-US" sz="1400" dirty="0" smtClean="0"/>
              <a:t>for UI.</a:t>
            </a:r>
          </a:p>
          <a:p>
            <a:r>
              <a:rPr lang="en-US" sz="1400" b="1" dirty="0" smtClean="0"/>
              <a:t>HTTPS </a:t>
            </a:r>
            <a:r>
              <a:rPr lang="en-US" sz="1400" b="1" dirty="0" smtClean="0"/>
              <a:t>&amp; HTTP Permissions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Disabled SSL certificate verification for proper access (</a:t>
            </a:r>
            <a:r>
              <a:rPr lang="en-US" sz="1400" dirty="0" err="1" smtClean="0"/>
              <a:t>ssl._create_unverified_context</a:t>
            </a:r>
            <a:r>
              <a:rPr lang="en-US" sz="1400" dirty="0" smtClean="0"/>
              <a:t>).</a:t>
            </a:r>
          </a:p>
          <a:p>
            <a:r>
              <a:rPr lang="en-US" sz="1400" b="1" dirty="0" smtClean="0"/>
              <a:t>NLTK </a:t>
            </a:r>
            <a:r>
              <a:rPr lang="en-US" sz="1400" b="1" dirty="0" smtClean="0"/>
              <a:t>Installation &amp; </a:t>
            </a:r>
            <a:r>
              <a:rPr lang="en-US" sz="1400" b="1" dirty="0" err="1" smtClean="0"/>
              <a:t>Punkt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Tokenizer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err="1" smtClean="0"/>
              <a:t>nltk.download</a:t>
            </a:r>
            <a:r>
              <a:rPr lang="en-US" sz="1400" dirty="0" smtClean="0"/>
              <a:t>('</a:t>
            </a:r>
            <a:r>
              <a:rPr lang="en-US" sz="1400" dirty="0" err="1" smtClean="0"/>
              <a:t>punkt</a:t>
            </a:r>
            <a:r>
              <a:rPr lang="en-US" sz="1400" dirty="0" smtClean="0"/>
              <a:t>') ensures </a:t>
            </a:r>
            <a:r>
              <a:rPr lang="en-US" sz="1400" b="1" dirty="0" smtClean="0"/>
              <a:t>sentence tokenization</a:t>
            </a:r>
            <a:r>
              <a:rPr lang="en-US" sz="1400" dirty="0" smtClean="0"/>
              <a:t> works correctly.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Tokenization breaks down sentences into </a:t>
            </a:r>
            <a:r>
              <a:rPr lang="en-US" sz="1400" b="1" dirty="0" smtClean="0"/>
              <a:t>meaningful words (tokens)</a:t>
            </a:r>
            <a:r>
              <a:rPr lang="en-US" sz="1400" dirty="0" smtClean="0"/>
              <a:t> for NLP processing.</a:t>
            </a:r>
          </a:p>
          <a:p>
            <a:r>
              <a:rPr lang="en-US" sz="1400" b="1" dirty="0" err="1" smtClean="0"/>
              <a:t>Vectorization</a:t>
            </a:r>
            <a:r>
              <a:rPr lang="en-US" sz="1400" b="1" dirty="0" smtClean="0"/>
              <a:t> </a:t>
            </a:r>
            <a:r>
              <a:rPr lang="en-US" sz="1400" b="1" dirty="0" smtClean="0"/>
              <a:t>using TF-IDF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Converts </a:t>
            </a:r>
            <a:r>
              <a:rPr lang="en-US" sz="1400" b="1" dirty="0" smtClean="0"/>
              <a:t>text into numerical format</a:t>
            </a:r>
            <a:r>
              <a:rPr lang="en-US" sz="1400" dirty="0" smtClean="0"/>
              <a:t> for ML </a:t>
            </a:r>
            <a:r>
              <a:rPr lang="en-US" sz="1400" dirty="0" err="1" smtClean="0"/>
              <a:t>models.Ensures</a:t>
            </a:r>
            <a:r>
              <a:rPr lang="en-US" sz="1400" dirty="0" smtClean="0"/>
              <a:t> </a:t>
            </a:r>
            <a:r>
              <a:rPr lang="en-US" sz="1400" b="1" dirty="0" smtClean="0"/>
              <a:t>important words</a:t>
            </a:r>
            <a:r>
              <a:rPr lang="en-US" sz="1400" dirty="0" smtClean="0"/>
              <a:t> get higher weights and common words get lower weights.</a:t>
            </a:r>
          </a:p>
          <a:p>
            <a:r>
              <a:rPr lang="en-US" sz="1400" b="1" dirty="0" smtClean="0"/>
              <a:t>Classification </a:t>
            </a:r>
            <a:r>
              <a:rPr lang="en-US" sz="1400" b="1" dirty="0" smtClean="0"/>
              <a:t>- Logistic Regression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Trains the model to </a:t>
            </a:r>
            <a:r>
              <a:rPr lang="en-US" sz="1400" b="1" dirty="0" smtClean="0"/>
              <a:t>identify the most probable intent</a:t>
            </a:r>
            <a:r>
              <a:rPr lang="en-US" sz="1400" dirty="0" smtClean="0"/>
              <a:t> from user </a:t>
            </a:r>
            <a:r>
              <a:rPr lang="en-US" sz="1400" dirty="0" smtClean="0"/>
              <a:t>input.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Uses </a:t>
            </a:r>
            <a:r>
              <a:rPr lang="en-US" sz="1400" b="1" dirty="0" smtClean="0"/>
              <a:t>predefined intents dataset</a:t>
            </a:r>
            <a:r>
              <a:rPr lang="en-US" sz="1400" dirty="0" smtClean="0"/>
              <a:t> to map inputs to responses.</a:t>
            </a:r>
          </a:p>
          <a:p>
            <a:r>
              <a:rPr lang="en-US" sz="1400" b="1" dirty="0" smtClean="0"/>
              <a:t>Trained </a:t>
            </a:r>
            <a:r>
              <a:rPr lang="en-US" sz="1400" b="1" dirty="0" smtClean="0"/>
              <a:t>Model &amp; Custom </a:t>
            </a:r>
            <a:r>
              <a:rPr lang="en-US" sz="1400" b="1" dirty="0" smtClean="0"/>
              <a:t>Functions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Created </a:t>
            </a:r>
            <a:r>
              <a:rPr lang="en-US" sz="1400" dirty="0" smtClean="0"/>
              <a:t>a </a:t>
            </a:r>
            <a:r>
              <a:rPr lang="en-US" sz="1400" b="1" dirty="0" smtClean="0"/>
              <a:t>custom function</a:t>
            </a:r>
            <a:r>
              <a:rPr lang="en-US" sz="1400" dirty="0" smtClean="0"/>
              <a:t> </a:t>
            </a:r>
            <a:r>
              <a:rPr lang="en-US" sz="1400" dirty="0" smtClean="0"/>
              <a:t>that </a:t>
            </a:r>
            <a:r>
              <a:rPr lang="en-US" sz="1400" dirty="0" err="1" smtClean="0"/>
              <a:t>Vectorizes</a:t>
            </a:r>
            <a:r>
              <a:rPr lang="en-US" sz="1400" dirty="0" smtClean="0"/>
              <a:t> </a:t>
            </a:r>
            <a:r>
              <a:rPr lang="en-US" sz="1400" dirty="0" smtClean="0"/>
              <a:t>input </a:t>
            </a:r>
            <a:r>
              <a:rPr lang="en-US" sz="1400" dirty="0" err="1" smtClean="0"/>
              <a:t>text.Uses</a:t>
            </a:r>
            <a:r>
              <a:rPr lang="en-US" sz="1400" dirty="0" smtClean="0"/>
              <a:t> </a:t>
            </a:r>
            <a:r>
              <a:rPr lang="en-US" sz="1400" dirty="0" smtClean="0"/>
              <a:t>the trained Logistic Regression model to </a:t>
            </a:r>
            <a:r>
              <a:rPr lang="en-US" sz="1400" b="1" dirty="0" smtClean="0"/>
              <a:t>predict the intent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smtClean="0"/>
              <a:t>Returns the </a:t>
            </a:r>
            <a:r>
              <a:rPr lang="en-US" sz="1400" b="1" dirty="0" smtClean="0"/>
              <a:t>best-matching response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Frontend </a:t>
            </a:r>
            <a:r>
              <a:rPr lang="en-US" sz="1400" b="1" dirty="0" smtClean="0"/>
              <a:t>with </a:t>
            </a:r>
            <a:r>
              <a:rPr lang="en-US" sz="1400" b="1" dirty="0" err="1" smtClean="0"/>
              <a:t>Streamlit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Interactive UI for users to chat with the </a:t>
            </a:r>
            <a:r>
              <a:rPr lang="en-US" sz="1400" dirty="0" err="1" smtClean="0"/>
              <a:t>bot.Supports</a:t>
            </a:r>
            <a:r>
              <a:rPr lang="en-US" sz="1400" dirty="0" smtClean="0"/>
              <a:t> </a:t>
            </a:r>
            <a:r>
              <a:rPr lang="en-US" sz="1400" b="1" dirty="0" err="1" smtClean="0"/>
              <a:t>emoji</a:t>
            </a:r>
            <a:r>
              <a:rPr lang="en-US" sz="1400" b="1" dirty="0" smtClean="0"/>
              <a:t> reactions, chat history, and quick replies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587" y="1658470"/>
            <a:ext cx="11358284" cy="2390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 smtClean="0"/>
              <a:t>With the increasing use of </a:t>
            </a:r>
            <a:r>
              <a:rPr lang="en-GB" sz="1400" dirty="0" err="1" smtClean="0"/>
              <a:t>chatbots</a:t>
            </a:r>
            <a:r>
              <a:rPr lang="en-GB" sz="1400" dirty="0" smtClean="0"/>
              <a:t> in various industries, a major challenge remains: understanding human language accurately. Many existing </a:t>
            </a:r>
            <a:r>
              <a:rPr lang="en-GB" sz="1400" dirty="0" err="1" smtClean="0"/>
              <a:t>chatbots</a:t>
            </a:r>
            <a:r>
              <a:rPr lang="en-GB" sz="1400" dirty="0" smtClean="0"/>
              <a:t> fail to interpret user queries correctly, leading to irrelevant or repetitive responses. </a:t>
            </a:r>
            <a:r>
              <a:rPr lang="en-GB" sz="1400" dirty="0" smtClean="0"/>
              <a:t>To </a:t>
            </a:r>
            <a:r>
              <a:rPr lang="en-GB" sz="1400" dirty="0" smtClean="0"/>
              <a:t>address this, our </a:t>
            </a:r>
            <a:r>
              <a:rPr lang="en-GB" sz="1400" dirty="0" err="1" smtClean="0"/>
              <a:t>chatbot</a:t>
            </a:r>
            <a:r>
              <a:rPr lang="en-GB" sz="1400" dirty="0" smtClean="0"/>
              <a:t> leverages NLP techniques such as tokenization and </a:t>
            </a:r>
            <a:r>
              <a:rPr lang="en-GB" sz="1400" dirty="0" err="1" smtClean="0"/>
              <a:t>vectorization</a:t>
            </a:r>
            <a:r>
              <a:rPr lang="en-GB" sz="1400" dirty="0" smtClean="0"/>
              <a:t> (TF-IDF) to </a:t>
            </a:r>
            <a:r>
              <a:rPr lang="en-GB" sz="1400" dirty="0" err="1" smtClean="0"/>
              <a:t>preprocess</a:t>
            </a:r>
            <a:r>
              <a:rPr lang="en-GB" sz="1400" dirty="0" smtClean="0"/>
              <a:t> user input and extract meaningful information. It then uses Logistic Regression for classification, allowing it to predict user intent with high accuracy. This approach ensures a more intelligent and adaptable </a:t>
            </a:r>
            <a:r>
              <a:rPr lang="en-GB" sz="1400" dirty="0" err="1" smtClean="0"/>
              <a:t>chatbot</a:t>
            </a:r>
            <a:r>
              <a:rPr lang="en-GB" sz="1400" dirty="0" smtClean="0"/>
              <a:t> that can better understand human language, provide relevant responses, and improve overall user interaction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654" y="1652954"/>
            <a:ext cx="10675758" cy="2964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 smtClean="0"/>
              <a:t>Our solution integrates </a:t>
            </a:r>
            <a:r>
              <a:rPr lang="en-GB" sz="1400" b="1" dirty="0" smtClean="0"/>
              <a:t>tokenization, </a:t>
            </a:r>
            <a:r>
              <a:rPr lang="en-GB" sz="1400" b="1" dirty="0" err="1" smtClean="0"/>
              <a:t>vectorization</a:t>
            </a:r>
            <a:r>
              <a:rPr lang="en-GB" sz="1400" b="1" dirty="0" smtClean="0"/>
              <a:t> (TF-IDF), and machine learning (Logistic Regression)</a:t>
            </a:r>
            <a:r>
              <a:rPr lang="en-GB" sz="1400" dirty="0" smtClean="0"/>
              <a:t> to accurately classify user intent and provide meaningful responses</a:t>
            </a:r>
            <a:r>
              <a:rPr lang="en-GB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1400" b="1" dirty="0" smtClean="0"/>
              <a:t>NLTK's </a:t>
            </a:r>
            <a:r>
              <a:rPr lang="en-GB" sz="1400" b="1" dirty="0" err="1" smtClean="0"/>
              <a:t>Punkt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tokenizer</a:t>
            </a:r>
            <a:r>
              <a:rPr lang="en-GB" sz="1400" dirty="0" smtClean="0"/>
              <a:t>, </a:t>
            </a:r>
            <a:r>
              <a:rPr lang="en-GB" sz="1400" dirty="0" smtClean="0"/>
              <a:t>breaks </a:t>
            </a:r>
            <a:r>
              <a:rPr lang="en-GB" sz="1400" dirty="0" smtClean="0"/>
              <a:t>down sentences into words (tokens), enabling better analysis.</a:t>
            </a:r>
          </a:p>
          <a:p>
            <a:pPr>
              <a:lnSpc>
                <a:spcPct val="150000"/>
              </a:lnSpc>
            </a:pPr>
            <a:r>
              <a:rPr lang="en-GB" sz="1400" b="1" dirty="0" smtClean="0"/>
              <a:t>TF-IDF</a:t>
            </a:r>
            <a:r>
              <a:rPr lang="en-GB" sz="1400" dirty="0" smtClean="0"/>
              <a:t> </a:t>
            </a:r>
            <a:r>
              <a:rPr lang="en-GB" sz="1400" dirty="0" err="1" smtClean="0"/>
              <a:t>vectorizer</a:t>
            </a:r>
            <a:r>
              <a:rPr lang="en-GB" sz="1400" dirty="0" smtClean="0"/>
              <a:t> converts </a:t>
            </a:r>
            <a:r>
              <a:rPr lang="en-GB" sz="1400" dirty="0" smtClean="0"/>
              <a:t>text into numerical format, assigning higher importance to meaningful words while filtering out common words</a:t>
            </a:r>
            <a:r>
              <a:rPr lang="en-GB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1400" dirty="0" smtClean="0"/>
              <a:t>The </a:t>
            </a:r>
            <a:r>
              <a:rPr lang="en-GB" sz="1400" dirty="0" smtClean="0"/>
              <a:t>trained model </a:t>
            </a:r>
            <a:r>
              <a:rPr lang="en-GB" sz="1400" b="1" dirty="0" smtClean="0"/>
              <a:t>predicts the user’s intent</a:t>
            </a:r>
            <a:r>
              <a:rPr lang="en-GB" sz="1400" dirty="0" smtClean="0"/>
              <a:t> based on learned patterns and selects the most relevant response.</a:t>
            </a:r>
          </a:p>
          <a:p>
            <a:pPr>
              <a:lnSpc>
                <a:spcPct val="150000"/>
              </a:lnSpc>
            </a:pPr>
            <a:r>
              <a:rPr lang="en-GB" sz="1400" dirty="0" smtClean="0"/>
              <a:t>Users </a:t>
            </a:r>
            <a:r>
              <a:rPr lang="en-GB" sz="1400" dirty="0" smtClean="0"/>
              <a:t>can easily chat with the </a:t>
            </a:r>
            <a:r>
              <a:rPr lang="en-GB" sz="1400" dirty="0" err="1" smtClean="0"/>
              <a:t>bot</a:t>
            </a:r>
            <a:r>
              <a:rPr lang="en-GB" sz="1400" dirty="0" smtClean="0"/>
              <a:t>, and the conversation history is logged for future reference.</a:t>
            </a:r>
          </a:p>
          <a:p>
            <a:pPr>
              <a:lnSpc>
                <a:spcPct val="150000"/>
              </a:lnSpc>
            </a:pPr>
            <a:r>
              <a:rPr lang="en-GB" sz="1400" dirty="0" smtClean="0"/>
              <a:t>Enhances </a:t>
            </a:r>
            <a:r>
              <a:rPr lang="en-GB" sz="1400" dirty="0" smtClean="0"/>
              <a:t>user engagement by making interactions more intuitive and expressive.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7703" y="1766825"/>
            <a:ext cx="5131009" cy="408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888" y="1682360"/>
            <a:ext cx="6535192" cy="355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039" y="1694223"/>
            <a:ext cx="10205144" cy="417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04445" y="1002323"/>
            <a:ext cx="2749471" cy="656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213163"/>
                </a:solidFill>
              </a:rPr>
              <a:t>Screenshot of Output:  </a:t>
            </a:r>
            <a:endParaRPr lang="en-IN" sz="1800" b="1" dirty="0" smtClean="0">
              <a:solidFill>
                <a:srgbClr val="213163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938" y="1767254"/>
            <a:ext cx="12054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Developed an </a:t>
            </a:r>
            <a:r>
              <a:rPr lang="en-GB" sz="1400" b="1" dirty="0" smtClean="0"/>
              <a:t>AI </a:t>
            </a:r>
            <a:r>
              <a:rPr lang="en-GB" sz="1400" b="1" dirty="0" err="1" smtClean="0"/>
              <a:t>chatbot</a:t>
            </a:r>
            <a:r>
              <a:rPr lang="en-GB" sz="1400" dirty="0" smtClean="0"/>
              <a:t> using </a:t>
            </a:r>
            <a:r>
              <a:rPr lang="en-GB" sz="1400" b="1" dirty="0" smtClean="0"/>
              <a:t>NLP &amp; Logistic </a:t>
            </a:r>
            <a:r>
              <a:rPr lang="en-GB" sz="1400" b="1" dirty="0" smtClean="0"/>
              <a:t>Regression in python</a:t>
            </a:r>
            <a:r>
              <a:rPr lang="en-GB" sz="1400" dirty="0" smtClean="0"/>
              <a:t>. </a:t>
            </a:r>
          </a:p>
          <a:p>
            <a:r>
              <a:rPr lang="en-GB" sz="1400" dirty="0" smtClean="0"/>
              <a:t>Successfully </a:t>
            </a:r>
            <a:r>
              <a:rPr lang="en-GB" sz="1400" b="1" dirty="0" smtClean="0"/>
              <a:t>understands user </a:t>
            </a:r>
            <a:r>
              <a:rPr lang="en-GB" sz="1400" b="1" dirty="0" smtClean="0"/>
              <a:t>intents</a:t>
            </a:r>
            <a:r>
              <a:rPr lang="en-GB" sz="1400" dirty="0" smtClean="0"/>
              <a:t> </a:t>
            </a:r>
            <a:r>
              <a:rPr lang="en-GB" sz="1400" dirty="0" smtClean="0"/>
              <a:t>and provides appropriate responses. </a:t>
            </a:r>
            <a:endParaRPr lang="en-GB" sz="1400" dirty="0" smtClean="0"/>
          </a:p>
          <a:p>
            <a:r>
              <a:rPr lang="en-GB" sz="1400" dirty="0" smtClean="0"/>
              <a:t>Created </a:t>
            </a:r>
            <a:r>
              <a:rPr lang="en-GB" sz="1400" dirty="0" smtClean="0"/>
              <a:t>a </a:t>
            </a:r>
            <a:r>
              <a:rPr lang="en-GB" sz="1400" b="1" dirty="0" smtClean="0"/>
              <a:t>web-based </a:t>
            </a:r>
            <a:r>
              <a:rPr lang="en-GB" sz="1400" b="1" dirty="0" err="1" smtClean="0"/>
              <a:t>chatbot</a:t>
            </a:r>
            <a:r>
              <a:rPr lang="en-GB" sz="1400" b="1" dirty="0" smtClean="0"/>
              <a:t> UI</a:t>
            </a:r>
            <a:r>
              <a:rPr lang="en-GB" sz="1400" dirty="0" smtClean="0"/>
              <a:t> with </a:t>
            </a:r>
            <a:r>
              <a:rPr lang="en-GB" sz="1400" b="1" dirty="0" err="1" smtClean="0"/>
              <a:t>emoji</a:t>
            </a:r>
            <a:r>
              <a:rPr lang="en-GB" sz="1400" b="1" dirty="0" smtClean="0"/>
              <a:t> reactions &amp; conversation </a:t>
            </a:r>
            <a:r>
              <a:rPr lang="en-GB" sz="1400" b="1" dirty="0" smtClean="0"/>
              <a:t>history log </a:t>
            </a:r>
            <a:r>
              <a:rPr lang="en-GB" sz="1400" dirty="0" smtClean="0"/>
              <a:t>for future considerations.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83</TotalTime>
  <Words>601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HP</cp:lastModifiedBy>
  <cp:revision>7</cp:revision>
  <dcterms:created xsi:type="dcterms:W3CDTF">2024-12-31T09:40:01Z</dcterms:created>
  <dcterms:modified xsi:type="dcterms:W3CDTF">2025-03-15T17:08:10Z</dcterms:modified>
</cp:coreProperties>
</file>