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5"/>
  </p:notesMasterIdLst>
  <p:handoutMasterIdLst>
    <p:handoutMasterId r:id="rId16"/>
  </p:handoutMasterIdLst>
  <p:sldIdLst>
    <p:sldId id="291" r:id="rId2"/>
    <p:sldId id="314" r:id="rId3"/>
    <p:sldId id="328" r:id="rId4"/>
    <p:sldId id="339" r:id="rId5"/>
    <p:sldId id="340" r:id="rId6"/>
    <p:sldId id="329" r:id="rId7"/>
    <p:sldId id="330" r:id="rId8"/>
    <p:sldId id="332" r:id="rId9"/>
    <p:sldId id="333" r:id="rId10"/>
    <p:sldId id="334" r:id="rId11"/>
    <p:sldId id="335" r:id="rId12"/>
    <p:sldId id="336" r:id="rId13"/>
    <p:sldId id="331" r:id="rId14"/>
  </p:sldIdLst>
  <p:sldSz cx="9144000" cy="6858000" type="screen4x3"/>
  <p:notesSz cx="9236075" cy="7010400"/>
  <p:defaultTextStyle>
    <a:defPPr>
      <a:defRPr lang="en-US"/>
    </a:defPPr>
    <a:lvl1pPr algn="l" rtl="0" eaLnBrk="0" fontAlgn="base" hangingPunct="0">
      <a:spcBef>
        <a:spcPct val="0"/>
      </a:spcBef>
      <a:spcAft>
        <a:spcPct val="0"/>
      </a:spcAft>
      <a:defRPr sz="2600" b="1" kern="1200">
        <a:solidFill>
          <a:srgbClr val="000000"/>
        </a:solidFill>
        <a:latin typeface="Arial" panose="020B0604020202020204" pitchFamily="34" charset="0"/>
        <a:ea typeface="+mn-ea"/>
        <a:cs typeface="+mn-cs"/>
      </a:defRPr>
    </a:lvl1pPr>
    <a:lvl2pPr marL="457200" algn="l" rtl="0" eaLnBrk="0" fontAlgn="base" hangingPunct="0">
      <a:spcBef>
        <a:spcPct val="0"/>
      </a:spcBef>
      <a:spcAft>
        <a:spcPct val="0"/>
      </a:spcAft>
      <a:defRPr sz="2600" b="1" kern="1200">
        <a:solidFill>
          <a:srgbClr val="000000"/>
        </a:solidFill>
        <a:latin typeface="Arial" panose="020B0604020202020204" pitchFamily="34" charset="0"/>
        <a:ea typeface="+mn-ea"/>
        <a:cs typeface="+mn-cs"/>
      </a:defRPr>
    </a:lvl2pPr>
    <a:lvl3pPr marL="914400" algn="l" rtl="0" eaLnBrk="0" fontAlgn="base" hangingPunct="0">
      <a:spcBef>
        <a:spcPct val="0"/>
      </a:spcBef>
      <a:spcAft>
        <a:spcPct val="0"/>
      </a:spcAft>
      <a:defRPr sz="2600" b="1" kern="1200">
        <a:solidFill>
          <a:srgbClr val="000000"/>
        </a:solidFill>
        <a:latin typeface="Arial" panose="020B0604020202020204" pitchFamily="34" charset="0"/>
        <a:ea typeface="+mn-ea"/>
        <a:cs typeface="+mn-cs"/>
      </a:defRPr>
    </a:lvl3pPr>
    <a:lvl4pPr marL="1371600" algn="l" rtl="0" eaLnBrk="0" fontAlgn="base" hangingPunct="0">
      <a:spcBef>
        <a:spcPct val="0"/>
      </a:spcBef>
      <a:spcAft>
        <a:spcPct val="0"/>
      </a:spcAft>
      <a:defRPr sz="2600" b="1" kern="1200">
        <a:solidFill>
          <a:srgbClr val="000000"/>
        </a:solidFill>
        <a:latin typeface="Arial" panose="020B0604020202020204" pitchFamily="34" charset="0"/>
        <a:ea typeface="+mn-ea"/>
        <a:cs typeface="+mn-cs"/>
      </a:defRPr>
    </a:lvl4pPr>
    <a:lvl5pPr marL="1828800" algn="l" rtl="0" eaLnBrk="0" fontAlgn="base" hangingPunct="0">
      <a:spcBef>
        <a:spcPct val="0"/>
      </a:spcBef>
      <a:spcAft>
        <a:spcPct val="0"/>
      </a:spcAft>
      <a:defRPr sz="2600" b="1" kern="1200">
        <a:solidFill>
          <a:srgbClr val="000000"/>
        </a:solidFill>
        <a:latin typeface="Arial" panose="020B0604020202020204" pitchFamily="34" charset="0"/>
        <a:ea typeface="+mn-ea"/>
        <a:cs typeface="+mn-cs"/>
      </a:defRPr>
    </a:lvl5pPr>
    <a:lvl6pPr marL="2286000" algn="l" defTabSz="914400" rtl="0" eaLnBrk="1" latinLnBrk="0" hangingPunct="1">
      <a:defRPr sz="2600" b="1" kern="1200">
        <a:solidFill>
          <a:srgbClr val="000000"/>
        </a:solidFill>
        <a:latin typeface="Arial" panose="020B0604020202020204" pitchFamily="34" charset="0"/>
        <a:ea typeface="+mn-ea"/>
        <a:cs typeface="+mn-cs"/>
      </a:defRPr>
    </a:lvl6pPr>
    <a:lvl7pPr marL="2743200" algn="l" defTabSz="914400" rtl="0" eaLnBrk="1" latinLnBrk="0" hangingPunct="1">
      <a:defRPr sz="2600" b="1" kern="1200">
        <a:solidFill>
          <a:srgbClr val="000000"/>
        </a:solidFill>
        <a:latin typeface="Arial" panose="020B0604020202020204" pitchFamily="34" charset="0"/>
        <a:ea typeface="+mn-ea"/>
        <a:cs typeface="+mn-cs"/>
      </a:defRPr>
    </a:lvl7pPr>
    <a:lvl8pPr marL="3200400" algn="l" defTabSz="914400" rtl="0" eaLnBrk="1" latinLnBrk="0" hangingPunct="1">
      <a:defRPr sz="2600" b="1" kern="1200">
        <a:solidFill>
          <a:srgbClr val="000000"/>
        </a:solidFill>
        <a:latin typeface="Arial" panose="020B0604020202020204" pitchFamily="34" charset="0"/>
        <a:ea typeface="+mn-ea"/>
        <a:cs typeface="+mn-cs"/>
      </a:defRPr>
    </a:lvl8pPr>
    <a:lvl9pPr marL="3657600" algn="l" defTabSz="914400" rtl="0" eaLnBrk="1" latinLnBrk="0" hangingPunct="1">
      <a:defRPr sz="2600" b="1" kern="1200">
        <a:solidFill>
          <a:srgbClr val="0000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7" userDrawn="1">
          <p15:clr>
            <a:srgbClr val="A4A3A4"/>
          </p15:clr>
        </p15:guide>
        <p15:guide id="2" pos="29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CC0000"/>
    <a:srgbClr val="FF0066"/>
    <a:srgbClr val="FF0000"/>
    <a:srgbClr val="FF3300"/>
    <a:srgbClr val="CC3300"/>
    <a:srgbClr val="00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1" autoAdjust="0"/>
    <p:restoredTop sz="91132" autoAdjust="0"/>
  </p:normalViewPr>
  <p:slideViewPr>
    <p:cSldViewPr snapToGrid="0">
      <p:cViewPr varScale="1">
        <p:scale>
          <a:sx n="104" d="100"/>
          <a:sy n="104" d="100"/>
        </p:scale>
        <p:origin x="1578"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6" d="100"/>
          <a:sy n="66" d="100"/>
        </p:scale>
        <p:origin x="-846" y="828"/>
      </p:cViewPr>
      <p:guideLst>
        <p:guide orient="horz" pos="2207"/>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002088" cy="349250"/>
          </a:xfrm>
          <a:prstGeom prst="rect">
            <a:avLst/>
          </a:prstGeom>
          <a:noFill/>
          <a:ln w="9525">
            <a:noFill/>
            <a:miter lim="800000"/>
            <a:headEnd/>
            <a:tailEnd/>
          </a:ln>
          <a:effectLst/>
        </p:spPr>
        <p:txBody>
          <a:bodyPr vert="horz" wrap="square" lIns="93887" tIns="46148" rIns="93887" bIns="46148" numCol="1" anchor="t" anchorCtr="0" compatLnSpc="1">
            <a:prstTxWarp prst="textNoShape">
              <a:avLst/>
            </a:prstTxWarp>
          </a:bodyPr>
          <a:lstStyle>
            <a:lvl1pPr defTabSz="928688">
              <a:defRPr sz="1200" b="0">
                <a:solidFill>
                  <a:schemeClr val="tx1"/>
                </a:solidFill>
                <a:latin typeface="Times New Roman" pitchFamily="18" charset="0"/>
              </a:defRPr>
            </a:lvl1pPr>
          </a:lstStyle>
          <a:p>
            <a:pPr>
              <a:defRPr/>
            </a:pPr>
            <a:endParaRPr lang="en-US" altLang="en-US"/>
          </a:p>
        </p:txBody>
      </p:sp>
      <p:sp>
        <p:nvSpPr>
          <p:cNvPr id="3075" name="Rectangle 3"/>
          <p:cNvSpPr>
            <a:spLocks noGrp="1" noChangeArrowheads="1"/>
          </p:cNvSpPr>
          <p:nvPr>
            <p:ph type="dt" sz="quarter" idx="1"/>
          </p:nvPr>
        </p:nvSpPr>
        <p:spPr bwMode="auto">
          <a:xfrm>
            <a:off x="5233988" y="0"/>
            <a:ext cx="4002087" cy="349250"/>
          </a:xfrm>
          <a:prstGeom prst="rect">
            <a:avLst/>
          </a:prstGeom>
          <a:noFill/>
          <a:ln w="9525">
            <a:noFill/>
            <a:miter lim="800000"/>
            <a:headEnd/>
            <a:tailEnd/>
          </a:ln>
          <a:effectLst/>
        </p:spPr>
        <p:txBody>
          <a:bodyPr vert="horz" wrap="square" lIns="93887" tIns="46148" rIns="93887" bIns="46148" numCol="1" anchor="t" anchorCtr="0" compatLnSpc="1">
            <a:prstTxWarp prst="textNoShape">
              <a:avLst/>
            </a:prstTxWarp>
          </a:bodyPr>
          <a:lstStyle>
            <a:lvl1pPr algn="r" defTabSz="928688">
              <a:defRPr sz="1200" b="0">
                <a:solidFill>
                  <a:schemeClr val="tx1"/>
                </a:solidFill>
                <a:latin typeface="Times New Roman" pitchFamily="18" charset="0"/>
              </a:defRPr>
            </a:lvl1pPr>
          </a:lstStyle>
          <a:p>
            <a:pPr>
              <a:defRPr/>
            </a:pPr>
            <a:endParaRPr lang="en-US" altLang="en-US"/>
          </a:p>
        </p:txBody>
      </p:sp>
      <p:sp>
        <p:nvSpPr>
          <p:cNvPr id="3076" name="Rectangle 4"/>
          <p:cNvSpPr>
            <a:spLocks noGrp="1" noChangeArrowheads="1"/>
          </p:cNvSpPr>
          <p:nvPr>
            <p:ph type="ftr" sz="quarter" idx="2"/>
          </p:nvPr>
        </p:nvSpPr>
        <p:spPr bwMode="auto">
          <a:xfrm>
            <a:off x="0" y="6661150"/>
            <a:ext cx="4002088" cy="349250"/>
          </a:xfrm>
          <a:prstGeom prst="rect">
            <a:avLst/>
          </a:prstGeom>
          <a:noFill/>
          <a:ln w="9525">
            <a:noFill/>
            <a:miter lim="800000"/>
            <a:headEnd/>
            <a:tailEnd/>
          </a:ln>
          <a:effectLst/>
        </p:spPr>
        <p:txBody>
          <a:bodyPr vert="horz" wrap="square" lIns="93887" tIns="46148" rIns="93887" bIns="46148" numCol="1" anchor="b" anchorCtr="0" compatLnSpc="1">
            <a:prstTxWarp prst="textNoShape">
              <a:avLst/>
            </a:prstTxWarp>
          </a:bodyPr>
          <a:lstStyle>
            <a:lvl1pPr defTabSz="928688">
              <a:defRPr sz="1200" b="0">
                <a:solidFill>
                  <a:schemeClr val="tx1"/>
                </a:solidFill>
                <a:latin typeface="Times New Roman" pitchFamily="18" charset="0"/>
              </a:defRPr>
            </a:lvl1pPr>
          </a:lstStyle>
          <a:p>
            <a:pPr>
              <a:defRPr/>
            </a:pPr>
            <a:endParaRPr lang="en-US" altLang="en-US"/>
          </a:p>
        </p:txBody>
      </p:sp>
      <p:sp>
        <p:nvSpPr>
          <p:cNvPr id="3077" name="Rectangle 5"/>
          <p:cNvSpPr>
            <a:spLocks noGrp="1" noChangeArrowheads="1"/>
          </p:cNvSpPr>
          <p:nvPr>
            <p:ph type="sldNum" sz="quarter" idx="3"/>
          </p:nvPr>
        </p:nvSpPr>
        <p:spPr bwMode="auto">
          <a:xfrm>
            <a:off x="5233988" y="6661150"/>
            <a:ext cx="4002087" cy="349250"/>
          </a:xfrm>
          <a:prstGeom prst="rect">
            <a:avLst/>
          </a:prstGeom>
          <a:noFill/>
          <a:ln w="9525">
            <a:noFill/>
            <a:miter lim="800000"/>
            <a:headEnd/>
            <a:tailEnd/>
          </a:ln>
          <a:effectLst/>
        </p:spPr>
        <p:txBody>
          <a:bodyPr vert="horz" wrap="square" lIns="93887" tIns="46148" rIns="93887" bIns="46148" numCol="1" anchor="b" anchorCtr="0" compatLnSpc="1">
            <a:prstTxWarp prst="textNoShape">
              <a:avLst/>
            </a:prstTxWarp>
          </a:bodyPr>
          <a:lstStyle>
            <a:lvl1pPr algn="r" defTabSz="928688">
              <a:defRPr sz="1200" b="0">
                <a:solidFill>
                  <a:schemeClr val="tx1"/>
                </a:solidFill>
                <a:latin typeface="Times New Roman" panose="02020603050405020304" pitchFamily="18" charset="0"/>
              </a:defRPr>
            </a:lvl1pPr>
          </a:lstStyle>
          <a:p>
            <a:fld id="{E4C1D094-1B3D-495E-A1CA-5A146BAD665A}" type="slidenum">
              <a:rPr lang="en-US" altLang="en-US"/>
              <a:pPr/>
              <a:t>‹#›</a:t>
            </a:fld>
            <a:endParaRPr lang="en-US" altLang="en-US"/>
          </a:p>
        </p:txBody>
      </p:sp>
    </p:spTree>
    <p:extLst>
      <p:ext uri="{BB962C8B-B14F-4D97-AF65-F5344CB8AC3E}">
        <p14:creationId xmlns:p14="http://schemas.microsoft.com/office/powerpoint/2010/main" val="3513410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002088" cy="349250"/>
          </a:xfrm>
          <a:prstGeom prst="rect">
            <a:avLst/>
          </a:prstGeom>
          <a:noFill/>
          <a:ln w="9525">
            <a:noFill/>
            <a:miter lim="800000"/>
            <a:headEnd/>
            <a:tailEnd/>
          </a:ln>
          <a:effectLst/>
        </p:spPr>
        <p:txBody>
          <a:bodyPr vert="horz" wrap="square" lIns="93887" tIns="46148" rIns="93887" bIns="46148" numCol="1" anchor="t" anchorCtr="0" compatLnSpc="1">
            <a:prstTxWarp prst="textNoShape">
              <a:avLst/>
            </a:prstTxWarp>
          </a:bodyPr>
          <a:lstStyle>
            <a:lvl1pPr defTabSz="928688">
              <a:defRPr sz="1200" b="0">
                <a:solidFill>
                  <a:schemeClr val="tx1"/>
                </a:solidFill>
                <a:latin typeface="Times New Roman" pitchFamily="18" charset="0"/>
              </a:defRPr>
            </a:lvl1pPr>
          </a:lstStyle>
          <a:p>
            <a:pPr>
              <a:defRPr/>
            </a:pPr>
            <a:endParaRPr lang="en-US" altLang="en-US"/>
          </a:p>
        </p:txBody>
      </p:sp>
      <p:sp>
        <p:nvSpPr>
          <p:cNvPr id="2051" name="Rectangle 3"/>
          <p:cNvSpPr>
            <a:spLocks noGrp="1" noChangeArrowheads="1"/>
          </p:cNvSpPr>
          <p:nvPr>
            <p:ph type="dt" idx="1"/>
          </p:nvPr>
        </p:nvSpPr>
        <p:spPr bwMode="auto">
          <a:xfrm>
            <a:off x="5233988" y="0"/>
            <a:ext cx="4002087" cy="349250"/>
          </a:xfrm>
          <a:prstGeom prst="rect">
            <a:avLst/>
          </a:prstGeom>
          <a:noFill/>
          <a:ln w="9525">
            <a:noFill/>
            <a:miter lim="800000"/>
            <a:headEnd/>
            <a:tailEnd/>
          </a:ln>
          <a:effectLst/>
        </p:spPr>
        <p:txBody>
          <a:bodyPr vert="horz" wrap="square" lIns="93887" tIns="46148" rIns="93887" bIns="46148" numCol="1" anchor="t" anchorCtr="0" compatLnSpc="1">
            <a:prstTxWarp prst="textNoShape">
              <a:avLst/>
            </a:prstTxWarp>
          </a:bodyPr>
          <a:lstStyle>
            <a:lvl1pPr algn="r" defTabSz="928688">
              <a:defRPr sz="1200" b="0">
                <a:solidFill>
                  <a:schemeClr val="tx1"/>
                </a:solidFill>
                <a:latin typeface="Times New Roman" pitchFamily="18" charset="0"/>
              </a:defRPr>
            </a:lvl1pPr>
          </a:lstStyle>
          <a:p>
            <a:pPr>
              <a:defRPr/>
            </a:pPr>
            <a:endParaRPr lang="en-US" altLang="en-US"/>
          </a:p>
        </p:txBody>
      </p:sp>
      <p:sp>
        <p:nvSpPr>
          <p:cNvPr id="31748" name="Rectangle 4"/>
          <p:cNvSpPr>
            <a:spLocks noGrp="1" noRot="1" noChangeAspect="1" noChangeArrowheads="1" noTextEdit="1"/>
          </p:cNvSpPr>
          <p:nvPr>
            <p:ph type="sldImg" idx="2"/>
          </p:nvPr>
        </p:nvSpPr>
        <p:spPr bwMode="auto">
          <a:xfrm>
            <a:off x="2870200" y="527050"/>
            <a:ext cx="3498850" cy="2625725"/>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31901" y="3328989"/>
            <a:ext cx="6772275" cy="3154362"/>
          </a:xfrm>
          <a:prstGeom prst="rect">
            <a:avLst/>
          </a:prstGeom>
          <a:noFill/>
          <a:ln w="9525">
            <a:noFill/>
            <a:miter lim="800000"/>
            <a:headEnd/>
            <a:tailEnd/>
          </a:ln>
          <a:effectLst/>
        </p:spPr>
        <p:txBody>
          <a:bodyPr vert="horz" wrap="square" lIns="93887" tIns="46148" rIns="93887" bIns="46148"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4" name="Rectangle 6"/>
          <p:cNvSpPr>
            <a:spLocks noGrp="1" noChangeArrowheads="1"/>
          </p:cNvSpPr>
          <p:nvPr>
            <p:ph type="ftr" sz="quarter" idx="4"/>
          </p:nvPr>
        </p:nvSpPr>
        <p:spPr bwMode="auto">
          <a:xfrm>
            <a:off x="0" y="6661150"/>
            <a:ext cx="4002088" cy="349250"/>
          </a:xfrm>
          <a:prstGeom prst="rect">
            <a:avLst/>
          </a:prstGeom>
          <a:noFill/>
          <a:ln w="9525">
            <a:noFill/>
            <a:miter lim="800000"/>
            <a:headEnd/>
            <a:tailEnd/>
          </a:ln>
          <a:effectLst/>
        </p:spPr>
        <p:txBody>
          <a:bodyPr vert="horz" wrap="square" lIns="93887" tIns="46148" rIns="93887" bIns="46148" numCol="1" anchor="b" anchorCtr="0" compatLnSpc="1">
            <a:prstTxWarp prst="textNoShape">
              <a:avLst/>
            </a:prstTxWarp>
          </a:bodyPr>
          <a:lstStyle>
            <a:lvl1pPr defTabSz="928688">
              <a:defRPr sz="1200" b="0">
                <a:solidFill>
                  <a:schemeClr val="tx1"/>
                </a:solidFill>
                <a:latin typeface="Times New Roman" pitchFamily="18" charset="0"/>
              </a:defRPr>
            </a:lvl1pPr>
          </a:lstStyle>
          <a:p>
            <a:pPr>
              <a:defRPr/>
            </a:pPr>
            <a:endParaRPr lang="en-US" altLang="en-US"/>
          </a:p>
        </p:txBody>
      </p:sp>
      <p:sp>
        <p:nvSpPr>
          <p:cNvPr id="2055" name="Rectangle 7"/>
          <p:cNvSpPr>
            <a:spLocks noGrp="1" noChangeArrowheads="1"/>
          </p:cNvSpPr>
          <p:nvPr>
            <p:ph type="sldNum" sz="quarter" idx="5"/>
          </p:nvPr>
        </p:nvSpPr>
        <p:spPr bwMode="auto">
          <a:xfrm>
            <a:off x="5233988" y="6661150"/>
            <a:ext cx="4002087" cy="349250"/>
          </a:xfrm>
          <a:prstGeom prst="rect">
            <a:avLst/>
          </a:prstGeom>
          <a:noFill/>
          <a:ln w="9525">
            <a:noFill/>
            <a:miter lim="800000"/>
            <a:headEnd/>
            <a:tailEnd/>
          </a:ln>
          <a:effectLst/>
        </p:spPr>
        <p:txBody>
          <a:bodyPr vert="horz" wrap="square" lIns="93887" tIns="46148" rIns="93887" bIns="46148" numCol="1" anchor="b" anchorCtr="0" compatLnSpc="1">
            <a:prstTxWarp prst="textNoShape">
              <a:avLst/>
            </a:prstTxWarp>
          </a:bodyPr>
          <a:lstStyle>
            <a:lvl1pPr algn="r" defTabSz="928688">
              <a:defRPr sz="1200" b="0">
                <a:solidFill>
                  <a:schemeClr val="tx1"/>
                </a:solidFill>
                <a:latin typeface="Times New Roman" panose="02020603050405020304" pitchFamily="18" charset="0"/>
              </a:defRPr>
            </a:lvl1pPr>
          </a:lstStyle>
          <a:p>
            <a:fld id="{28347000-4A49-49FE-8199-A0E8EAF4B6D1}" type="slidenum">
              <a:rPr lang="en-US" altLang="en-US"/>
              <a:pPr/>
              <a:t>‹#›</a:t>
            </a:fld>
            <a:endParaRPr lang="en-US" altLang="en-US"/>
          </a:p>
        </p:txBody>
      </p:sp>
    </p:spTree>
    <p:extLst>
      <p:ext uri="{BB962C8B-B14F-4D97-AF65-F5344CB8AC3E}">
        <p14:creationId xmlns:p14="http://schemas.microsoft.com/office/powerpoint/2010/main" val="3484343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600" b="1">
                <a:solidFill>
                  <a:srgbClr val="000000"/>
                </a:solidFill>
                <a:latin typeface="Arial" panose="020B0604020202020204" pitchFamily="34" charset="0"/>
              </a:defRPr>
            </a:lvl1pPr>
            <a:lvl2pPr marL="742950" indent="-285750" defTabSz="928688">
              <a:defRPr sz="2600" b="1">
                <a:solidFill>
                  <a:srgbClr val="000000"/>
                </a:solidFill>
                <a:latin typeface="Arial" panose="020B0604020202020204" pitchFamily="34" charset="0"/>
              </a:defRPr>
            </a:lvl2pPr>
            <a:lvl3pPr marL="1143000" indent="-228600" defTabSz="928688">
              <a:defRPr sz="2600" b="1">
                <a:solidFill>
                  <a:srgbClr val="000000"/>
                </a:solidFill>
                <a:latin typeface="Arial" panose="020B0604020202020204" pitchFamily="34" charset="0"/>
              </a:defRPr>
            </a:lvl3pPr>
            <a:lvl4pPr marL="1600200" indent="-228600" defTabSz="928688">
              <a:defRPr sz="2600" b="1">
                <a:solidFill>
                  <a:srgbClr val="000000"/>
                </a:solidFill>
                <a:latin typeface="Arial" panose="020B0604020202020204" pitchFamily="34" charset="0"/>
              </a:defRPr>
            </a:lvl4pPr>
            <a:lvl5pPr marL="2057400" indent="-228600" defTabSz="928688">
              <a:defRPr sz="2600" b="1">
                <a:solidFill>
                  <a:srgbClr val="000000"/>
                </a:solidFill>
                <a:latin typeface="Arial" panose="020B0604020202020204" pitchFamily="34" charset="0"/>
              </a:defRPr>
            </a:lvl5pPr>
            <a:lvl6pPr marL="2514600" indent="-228600" defTabSz="928688" eaLnBrk="0" fontAlgn="base" hangingPunct="0">
              <a:spcBef>
                <a:spcPct val="0"/>
              </a:spcBef>
              <a:spcAft>
                <a:spcPct val="0"/>
              </a:spcAft>
              <a:defRPr sz="2600" b="1">
                <a:solidFill>
                  <a:srgbClr val="000000"/>
                </a:solidFill>
                <a:latin typeface="Arial" panose="020B0604020202020204" pitchFamily="34" charset="0"/>
              </a:defRPr>
            </a:lvl6pPr>
            <a:lvl7pPr marL="2971800" indent="-228600" defTabSz="928688" eaLnBrk="0" fontAlgn="base" hangingPunct="0">
              <a:spcBef>
                <a:spcPct val="0"/>
              </a:spcBef>
              <a:spcAft>
                <a:spcPct val="0"/>
              </a:spcAft>
              <a:defRPr sz="2600" b="1">
                <a:solidFill>
                  <a:srgbClr val="000000"/>
                </a:solidFill>
                <a:latin typeface="Arial" panose="020B0604020202020204" pitchFamily="34" charset="0"/>
              </a:defRPr>
            </a:lvl7pPr>
            <a:lvl8pPr marL="3429000" indent="-228600" defTabSz="928688" eaLnBrk="0" fontAlgn="base" hangingPunct="0">
              <a:spcBef>
                <a:spcPct val="0"/>
              </a:spcBef>
              <a:spcAft>
                <a:spcPct val="0"/>
              </a:spcAft>
              <a:defRPr sz="2600" b="1">
                <a:solidFill>
                  <a:srgbClr val="000000"/>
                </a:solidFill>
                <a:latin typeface="Arial" panose="020B0604020202020204" pitchFamily="34" charset="0"/>
              </a:defRPr>
            </a:lvl8pPr>
            <a:lvl9pPr marL="3886200" indent="-228600" defTabSz="928688" eaLnBrk="0" fontAlgn="base" hangingPunct="0">
              <a:spcBef>
                <a:spcPct val="0"/>
              </a:spcBef>
              <a:spcAft>
                <a:spcPct val="0"/>
              </a:spcAft>
              <a:defRPr sz="2600" b="1">
                <a:solidFill>
                  <a:srgbClr val="000000"/>
                </a:solidFill>
                <a:latin typeface="Arial" panose="020B0604020202020204" pitchFamily="34" charset="0"/>
              </a:defRPr>
            </a:lvl9pPr>
          </a:lstStyle>
          <a:p>
            <a:fld id="{1FE7D183-6B70-4073-AE07-9B064E79739F}" type="slidenum">
              <a:rPr lang="en-US" altLang="en-US" sz="1200" b="0">
                <a:solidFill>
                  <a:schemeClr val="tx1"/>
                </a:solidFill>
                <a:latin typeface="Times New Roman" panose="02020603050405020304" pitchFamily="18" charset="0"/>
              </a:rPr>
              <a:pPr/>
              <a:t>1</a:t>
            </a:fld>
            <a:endParaRPr lang="en-US" altLang="en-US" sz="1200" b="0">
              <a:solidFill>
                <a:schemeClr val="tx1"/>
              </a:solidFill>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lIns="91659" tIns="45830" rIns="91659" bIns="45830"/>
          <a:lstStyle/>
          <a:p>
            <a:pPr eaLnBrk="1" hangingPunct="1"/>
            <a:endParaRPr lang="en-US"/>
          </a:p>
        </p:txBody>
      </p:sp>
    </p:spTree>
    <p:extLst>
      <p:ext uri="{BB962C8B-B14F-4D97-AF65-F5344CB8AC3E}">
        <p14:creationId xmlns:p14="http://schemas.microsoft.com/office/powerpoint/2010/main" val="4193657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600" b="1">
                <a:solidFill>
                  <a:srgbClr val="000000"/>
                </a:solidFill>
                <a:latin typeface="Arial" panose="020B0604020202020204" pitchFamily="34" charset="0"/>
              </a:defRPr>
            </a:lvl1pPr>
            <a:lvl2pPr marL="742950" indent="-285750" defTabSz="928688">
              <a:defRPr sz="2600" b="1">
                <a:solidFill>
                  <a:srgbClr val="000000"/>
                </a:solidFill>
                <a:latin typeface="Arial" panose="020B0604020202020204" pitchFamily="34" charset="0"/>
              </a:defRPr>
            </a:lvl2pPr>
            <a:lvl3pPr marL="1143000" indent="-228600" defTabSz="928688">
              <a:defRPr sz="2600" b="1">
                <a:solidFill>
                  <a:srgbClr val="000000"/>
                </a:solidFill>
                <a:latin typeface="Arial" panose="020B0604020202020204" pitchFamily="34" charset="0"/>
              </a:defRPr>
            </a:lvl3pPr>
            <a:lvl4pPr marL="1600200" indent="-228600" defTabSz="928688">
              <a:defRPr sz="2600" b="1">
                <a:solidFill>
                  <a:srgbClr val="000000"/>
                </a:solidFill>
                <a:latin typeface="Arial" panose="020B0604020202020204" pitchFamily="34" charset="0"/>
              </a:defRPr>
            </a:lvl4pPr>
            <a:lvl5pPr marL="2057400" indent="-228600" defTabSz="928688">
              <a:defRPr sz="2600" b="1">
                <a:solidFill>
                  <a:srgbClr val="000000"/>
                </a:solidFill>
                <a:latin typeface="Arial" panose="020B0604020202020204" pitchFamily="34" charset="0"/>
              </a:defRPr>
            </a:lvl5pPr>
            <a:lvl6pPr marL="2514600" indent="-228600" defTabSz="928688" eaLnBrk="0" fontAlgn="base" hangingPunct="0">
              <a:spcBef>
                <a:spcPct val="0"/>
              </a:spcBef>
              <a:spcAft>
                <a:spcPct val="0"/>
              </a:spcAft>
              <a:defRPr sz="2600" b="1">
                <a:solidFill>
                  <a:srgbClr val="000000"/>
                </a:solidFill>
                <a:latin typeface="Arial" panose="020B0604020202020204" pitchFamily="34" charset="0"/>
              </a:defRPr>
            </a:lvl6pPr>
            <a:lvl7pPr marL="2971800" indent="-228600" defTabSz="928688" eaLnBrk="0" fontAlgn="base" hangingPunct="0">
              <a:spcBef>
                <a:spcPct val="0"/>
              </a:spcBef>
              <a:spcAft>
                <a:spcPct val="0"/>
              </a:spcAft>
              <a:defRPr sz="2600" b="1">
                <a:solidFill>
                  <a:srgbClr val="000000"/>
                </a:solidFill>
                <a:latin typeface="Arial" panose="020B0604020202020204" pitchFamily="34" charset="0"/>
              </a:defRPr>
            </a:lvl7pPr>
            <a:lvl8pPr marL="3429000" indent="-228600" defTabSz="928688" eaLnBrk="0" fontAlgn="base" hangingPunct="0">
              <a:spcBef>
                <a:spcPct val="0"/>
              </a:spcBef>
              <a:spcAft>
                <a:spcPct val="0"/>
              </a:spcAft>
              <a:defRPr sz="2600" b="1">
                <a:solidFill>
                  <a:srgbClr val="000000"/>
                </a:solidFill>
                <a:latin typeface="Arial" panose="020B0604020202020204" pitchFamily="34" charset="0"/>
              </a:defRPr>
            </a:lvl8pPr>
            <a:lvl9pPr marL="3886200" indent="-228600" defTabSz="928688" eaLnBrk="0" fontAlgn="base" hangingPunct="0">
              <a:spcBef>
                <a:spcPct val="0"/>
              </a:spcBef>
              <a:spcAft>
                <a:spcPct val="0"/>
              </a:spcAft>
              <a:defRPr sz="2600" b="1">
                <a:solidFill>
                  <a:srgbClr val="000000"/>
                </a:solidFill>
                <a:latin typeface="Arial" panose="020B0604020202020204" pitchFamily="34" charset="0"/>
              </a:defRPr>
            </a:lvl9pPr>
          </a:lstStyle>
          <a:p>
            <a:fld id="{F27B761A-E2B1-4EFC-BE32-D6561BC96111}" type="slidenum">
              <a:rPr lang="en-US" altLang="en-US" sz="1200" b="0">
                <a:solidFill>
                  <a:schemeClr val="tx1"/>
                </a:solidFill>
                <a:latin typeface="Times New Roman" panose="02020603050405020304" pitchFamily="18" charset="0"/>
              </a:rPr>
              <a:pPr/>
              <a:t>10</a:t>
            </a:fld>
            <a:endParaRPr lang="en-US" altLang="en-US" sz="1200" b="0">
              <a:solidFill>
                <a:schemeClr val="tx1"/>
              </a:solidFill>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59" tIns="45830" rIns="91659" bIns="45830"/>
          <a:lstStyle/>
          <a:p>
            <a:pPr eaLnBrk="1" hangingPunct="1"/>
            <a:endParaRPr lang="en-US"/>
          </a:p>
        </p:txBody>
      </p:sp>
    </p:spTree>
    <p:extLst>
      <p:ext uri="{BB962C8B-B14F-4D97-AF65-F5344CB8AC3E}">
        <p14:creationId xmlns:p14="http://schemas.microsoft.com/office/powerpoint/2010/main" val="931474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600" b="1">
                <a:solidFill>
                  <a:srgbClr val="000000"/>
                </a:solidFill>
                <a:latin typeface="Arial" panose="020B0604020202020204" pitchFamily="34" charset="0"/>
              </a:defRPr>
            </a:lvl1pPr>
            <a:lvl2pPr marL="742950" indent="-285750" defTabSz="928688">
              <a:defRPr sz="2600" b="1">
                <a:solidFill>
                  <a:srgbClr val="000000"/>
                </a:solidFill>
                <a:latin typeface="Arial" panose="020B0604020202020204" pitchFamily="34" charset="0"/>
              </a:defRPr>
            </a:lvl2pPr>
            <a:lvl3pPr marL="1143000" indent="-228600" defTabSz="928688">
              <a:defRPr sz="2600" b="1">
                <a:solidFill>
                  <a:srgbClr val="000000"/>
                </a:solidFill>
                <a:latin typeface="Arial" panose="020B0604020202020204" pitchFamily="34" charset="0"/>
              </a:defRPr>
            </a:lvl3pPr>
            <a:lvl4pPr marL="1600200" indent="-228600" defTabSz="928688">
              <a:defRPr sz="2600" b="1">
                <a:solidFill>
                  <a:srgbClr val="000000"/>
                </a:solidFill>
                <a:latin typeface="Arial" panose="020B0604020202020204" pitchFamily="34" charset="0"/>
              </a:defRPr>
            </a:lvl4pPr>
            <a:lvl5pPr marL="2057400" indent="-228600" defTabSz="928688">
              <a:defRPr sz="2600" b="1">
                <a:solidFill>
                  <a:srgbClr val="000000"/>
                </a:solidFill>
                <a:latin typeface="Arial" panose="020B0604020202020204" pitchFamily="34" charset="0"/>
              </a:defRPr>
            </a:lvl5pPr>
            <a:lvl6pPr marL="2514600" indent="-228600" defTabSz="928688" eaLnBrk="0" fontAlgn="base" hangingPunct="0">
              <a:spcBef>
                <a:spcPct val="0"/>
              </a:spcBef>
              <a:spcAft>
                <a:spcPct val="0"/>
              </a:spcAft>
              <a:defRPr sz="2600" b="1">
                <a:solidFill>
                  <a:srgbClr val="000000"/>
                </a:solidFill>
                <a:latin typeface="Arial" panose="020B0604020202020204" pitchFamily="34" charset="0"/>
              </a:defRPr>
            </a:lvl6pPr>
            <a:lvl7pPr marL="2971800" indent="-228600" defTabSz="928688" eaLnBrk="0" fontAlgn="base" hangingPunct="0">
              <a:spcBef>
                <a:spcPct val="0"/>
              </a:spcBef>
              <a:spcAft>
                <a:spcPct val="0"/>
              </a:spcAft>
              <a:defRPr sz="2600" b="1">
                <a:solidFill>
                  <a:srgbClr val="000000"/>
                </a:solidFill>
                <a:latin typeface="Arial" panose="020B0604020202020204" pitchFamily="34" charset="0"/>
              </a:defRPr>
            </a:lvl7pPr>
            <a:lvl8pPr marL="3429000" indent="-228600" defTabSz="928688" eaLnBrk="0" fontAlgn="base" hangingPunct="0">
              <a:spcBef>
                <a:spcPct val="0"/>
              </a:spcBef>
              <a:spcAft>
                <a:spcPct val="0"/>
              </a:spcAft>
              <a:defRPr sz="2600" b="1">
                <a:solidFill>
                  <a:srgbClr val="000000"/>
                </a:solidFill>
                <a:latin typeface="Arial" panose="020B0604020202020204" pitchFamily="34" charset="0"/>
              </a:defRPr>
            </a:lvl8pPr>
            <a:lvl9pPr marL="3886200" indent="-228600" defTabSz="928688" eaLnBrk="0" fontAlgn="base" hangingPunct="0">
              <a:spcBef>
                <a:spcPct val="0"/>
              </a:spcBef>
              <a:spcAft>
                <a:spcPct val="0"/>
              </a:spcAft>
              <a:defRPr sz="2600" b="1">
                <a:solidFill>
                  <a:srgbClr val="000000"/>
                </a:solidFill>
                <a:latin typeface="Arial" panose="020B0604020202020204" pitchFamily="34" charset="0"/>
              </a:defRPr>
            </a:lvl9pPr>
          </a:lstStyle>
          <a:p>
            <a:fld id="{F27B761A-E2B1-4EFC-BE32-D6561BC96111}" type="slidenum">
              <a:rPr lang="en-US" altLang="en-US" sz="1200" b="0">
                <a:solidFill>
                  <a:schemeClr val="tx1"/>
                </a:solidFill>
                <a:latin typeface="Times New Roman" panose="02020603050405020304" pitchFamily="18" charset="0"/>
              </a:rPr>
              <a:pPr/>
              <a:t>11</a:t>
            </a:fld>
            <a:endParaRPr lang="en-US" altLang="en-US" sz="1200" b="0">
              <a:solidFill>
                <a:schemeClr val="tx1"/>
              </a:solidFill>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59" tIns="45830" rIns="91659" bIns="45830"/>
          <a:lstStyle/>
          <a:p>
            <a:pPr eaLnBrk="1" hangingPunct="1"/>
            <a:endParaRPr lang="en-US"/>
          </a:p>
        </p:txBody>
      </p:sp>
    </p:spTree>
    <p:extLst>
      <p:ext uri="{BB962C8B-B14F-4D97-AF65-F5344CB8AC3E}">
        <p14:creationId xmlns:p14="http://schemas.microsoft.com/office/powerpoint/2010/main" val="2169728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600" b="1">
                <a:solidFill>
                  <a:srgbClr val="000000"/>
                </a:solidFill>
                <a:latin typeface="Arial" panose="020B0604020202020204" pitchFamily="34" charset="0"/>
              </a:defRPr>
            </a:lvl1pPr>
            <a:lvl2pPr marL="742950" indent="-285750" defTabSz="928688">
              <a:defRPr sz="2600" b="1">
                <a:solidFill>
                  <a:srgbClr val="000000"/>
                </a:solidFill>
                <a:latin typeface="Arial" panose="020B0604020202020204" pitchFamily="34" charset="0"/>
              </a:defRPr>
            </a:lvl2pPr>
            <a:lvl3pPr marL="1143000" indent="-228600" defTabSz="928688">
              <a:defRPr sz="2600" b="1">
                <a:solidFill>
                  <a:srgbClr val="000000"/>
                </a:solidFill>
                <a:latin typeface="Arial" panose="020B0604020202020204" pitchFamily="34" charset="0"/>
              </a:defRPr>
            </a:lvl3pPr>
            <a:lvl4pPr marL="1600200" indent="-228600" defTabSz="928688">
              <a:defRPr sz="2600" b="1">
                <a:solidFill>
                  <a:srgbClr val="000000"/>
                </a:solidFill>
                <a:latin typeface="Arial" panose="020B0604020202020204" pitchFamily="34" charset="0"/>
              </a:defRPr>
            </a:lvl4pPr>
            <a:lvl5pPr marL="2057400" indent="-228600" defTabSz="928688">
              <a:defRPr sz="2600" b="1">
                <a:solidFill>
                  <a:srgbClr val="000000"/>
                </a:solidFill>
                <a:latin typeface="Arial" panose="020B0604020202020204" pitchFamily="34" charset="0"/>
              </a:defRPr>
            </a:lvl5pPr>
            <a:lvl6pPr marL="2514600" indent="-228600" defTabSz="928688" eaLnBrk="0" fontAlgn="base" hangingPunct="0">
              <a:spcBef>
                <a:spcPct val="0"/>
              </a:spcBef>
              <a:spcAft>
                <a:spcPct val="0"/>
              </a:spcAft>
              <a:defRPr sz="2600" b="1">
                <a:solidFill>
                  <a:srgbClr val="000000"/>
                </a:solidFill>
                <a:latin typeface="Arial" panose="020B0604020202020204" pitchFamily="34" charset="0"/>
              </a:defRPr>
            </a:lvl6pPr>
            <a:lvl7pPr marL="2971800" indent="-228600" defTabSz="928688" eaLnBrk="0" fontAlgn="base" hangingPunct="0">
              <a:spcBef>
                <a:spcPct val="0"/>
              </a:spcBef>
              <a:spcAft>
                <a:spcPct val="0"/>
              </a:spcAft>
              <a:defRPr sz="2600" b="1">
                <a:solidFill>
                  <a:srgbClr val="000000"/>
                </a:solidFill>
                <a:latin typeface="Arial" panose="020B0604020202020204" pitchFamily="34" charset="0"/>
              </a:defRPr>
            </a:lvl7pPr>
            <a:lvl8pPr marL="3429000" indent="-228600" defTabSz="928688" eaLnBrk="0" fontAlgn="base" hangingPunct="0">
              <a:spcBef>
                <a:spcPct val="0"/>
              </a:spcBef>
              <a:spcAft>
                <a:spcPct val="0"/>
              </a:spcAft>
              <a:defRPr sz="2600" b="1">
                <a:solidFill>
                  <a:srgbClr val="000000"/>
                </a:solidFill>
                <a:latin typeface="Arial" panose="020B0604020202020204" pitchFamily="34" charset="0"/>
              </a:defRPr>
            </a:lvl8pPr>
            <a:lvl9pPr marL="3886200" indent="-228600" defTabSz="928688" eaLnBrk="0" fontAlgn="base" hangingPunct="0">
              <a:spcBef>
                <a:spcPct val="0"/>
              </a:spcBef>
              <a:spcAft>
                <a:spcPct val="0"/>
              </a:spcAft>
              <a:defRPr sz="2600" b="1">
                <a:solidFill>
                  <a:srgbClr val="000000"/>
                </a:solidFill>
                <a:latin typeface="Arial" panose="020B0604020202020204" pitchFamily="34" charset="0"/>
              </a:defRPr>
            </a:lvl9pPr>
          </a:lstStyle>
          <a:p>
            <a:fld id="{F27B761A-E2B1-4EFC-BE32-D6561BC96111}" type="slidenum">
              <a:rPr lang="en-US" altLang="en-US" sz="1200" b="0">
                <a:solidFill>
                  <a:schemeClr val="tx1"/>
                </a:solidFill>
                <a:latin typeface="Times New Roman" panose="02020603050405020304" pitchFamily="18" charset="0"/>
              </a:rPr>
              <a:pPr/>
              <a:t>12</a:t>
            </a:fld>
            <a:endParaRPr lang="en-US" altLang="en-US" sz="1200" b="0">
              <a:solidFill>
                <a:schemeClr val="tx1"/>
              </a:solidFill>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59" tIns="45830" rIns="91659" bIns="45830"/>
          <a:lstStyle/>
          <a:p>
            <a:pPr eaLnBrk="1" hangingPunct="1"/>
            <a:endParaRPr lang="en-US"/>
          </a:p>
        </p:txBody>
      </p:sp>
    </p:spTree>
    <p:extLst>
      <p:ext uri="{BB962C8B-B14F-4D97-AF65-F5344CB8AC3E}">
        <p14:creationId xmlns:p14="http://schemas.microsoft.com/office/powerpoint/2010/main" val="2865820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600" b="1">
                <a:solidFill>
                  <a:srgbClr val="000000"/>
                </a:solidFill>
                <a:latin typeface="Arial" panose="020B0604020202020204" pitchFamily="34" charset="0"/>
              </a:defRPr>
            </a:lvl1pPr>
            <a:lvl2pPr marL="742950" indent="-285750" defTabSz="928688">
              <a:defRPr sz="2600" b="1">
                <a:solidFill>
                  <a:srgbClr val="000000"/>
                </a:solidFill>
                <a:latin typeface="Arial" panose="020B0604020202020204" pitchFamily="34" charset="0"/>
              </a:defRPr>
            </a:lvl2pPr>
            <a:lvl3pPr marL="1143000" indent="-228600" defTabSz="928688">
              <a:defRPr sz="2600" b="1">
                <a:solidFill>
                  <a:srgbClr val="000000"/>
                </a:solidFill>
                <a:latin typeface="Arial" panose="020B0604020202020204" pitchFamily="34" charset="0"/>
              </a:defRPr>
            </a:lvl3pPr>
            <a:lvl4pPr marL="1600200" indent="-228600" defTabSz="928688">
              <a:defRPr sz="2600" b="1">
                <a:solidFill>
                  <a:srgbClr val="000000"/>
                </a:solidFill>
                <a:latin typeface="Arial" panose="020B0604020202020204" pitchFamily="34" charset="0"/>
              </a:defRPr>
            </a:lvl4pPr>
            <a:lvl5pPr marL="2057400" indent="-228600" defTabSz="928688">
              <a:defRPr sz="2600" b="1">
                <a:solidFill>
                  <a:srgbClr val="000000"/>
                </a:solidFill>
                <a:latin typeface="Arial" panose="020B0604020202020204" pitchFamily="34" charset="0"/>
              </a:defRPr>
            </a:lvl5pPr>
            <a:lvl6pPr marL="2514600" indent="-228600" defTabSz="928688" eaLnBrk="0" fontAlgn="base" hangingPunct="0">
              <a:spcBef>
                <a:spcPct val="0"/>
              </a:spcBef>
              <a:spcAft>
                <a:spcPct val="0"/>
              </a:spcAft>
              <a:defRPr sz="2600" b="1">
                <a:solidFill>
                  <a:srgbClr val="000000"/>
                </a:solidFill>
                <a:latin typeface="Arial" panose="020B0604020202020204" pitchFamily="34" charset="0"/>
              </a:defRPr>
            </a:lvl6pPr>
            <a:lvl7pPr marL="2971800" indent="-228600" defTabSz="928688" eaLnBrk="0" fontAlgn="base" hangingPunct="0">
              <a:spcBef>
                <a:spcPct val="0"/>
              </a:spcBef>
              <a:spcAft>
                <a:spcPct val="0"/>
              </a:spcAft>
              <a:defRPr sz="2600" b="1">
                <a:solidFill>
                  <a:srgbClr val="000000"/>
                </a:solidFill>
                <a:latin typeface="Arial" panose="020B0604020202020204" pitchFamily="34" charset="0"/>
              </a:defRPr>
            </a:lvl7pPr>
            <a:lvl8pPr marL="3429000" indent="-228600" defTabSz="928688" eaLnBrk="0" fontAlgn="base" hangingPunct="0">
              <a:spcBef>
                <a:spcPct val="0"/>
              </a:spcBef>
              <a:spcAft>
                <a:spcPct val="0"/>
              </a:spcAft>
              <a:defRPr sz="2600" b="1">
                <a:solidFill>
                  <a:srgbClr val="000000"/>
                </a:solidFill>
                <a:latin typeface="Arial" panose="020B0604020202020204" pitchFamily="34" charset="0"/>
              </a:defRPr>
            </a:lvl8pPr>
            <a:lvl9pPr marL="3886200" indent="-228600" defTabSz="928688" eaLnBrk="0" fontAlgn="base" hangingPunct="0">
              <a:spcBef>
                <a:spcPct val="0"/>
              </a:spcBef>
              <a:spcAft>
                <a:spcPct val="0"/>
              </a:spcAft>
              <a:defRPr sz="2600" b="1">
                <a:solidFill>
                  <a:srgbClr val="000000"/>
                </a:solidFill>
                <a:latin typeface="Arial" panose="020B0604020202020204" pitchFamily="34" charset="0"/>
              </a:defRPr>
            </a:lvl9pPr>
          </a:lstStyle>
          <a:p>
            <a:fld id="{D28CC862-D8CC-45A6-A1E9-8D2C5EA26BB0}" type="slidenum">
              <a:rPr lang="en-US" altLang="en-US" sz="1200" b="0">
                <a:solidFill>
                  <a:schemeClr val="tx1"/>
                </a:solidFill>
                <a:latin typeface="Times New Roman" panose="02020603050405020304" pitchFamily="18" charset="0"/>
              </a:rPr>
              <a:pPr/>
              <a:t>13</a:t>
            </a:fld>
            <a:endParaRPr lang="en-US" altLang="en-US" sz="1200" b="0">
              <a:solidFill>
                <a:schemeClr val="tx1"/>
              </a:solidFill>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59" tIns="45830" rIns="91659" bIns="45830"/>
          <a:lstStyle/>
          <a:p>
            <a:pPr eaLnBrk="1" hangingPunct="1"/>
            <a:endParaRPr lang="en-US"/>
          </a:p>
        </p:txBody>
      </p:sp>
    </p:spTree>
    <p:extLst>
      <p:ext uri="{BB962C8B-B14F-4D97-AF65-F5344CB8AC3E}">
        <p14:creationId xmlns:p14="http://schemas.microsoft.com/office/powerpoint/2010/main" val="1943892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600" b="1">
                <a:solidFill>
                  <a:srgbClr val="000000"/>
                </a:solidFill>
                <a:latin typeface="Arial" panose="020B0604020202020204" pitchFamily="34" charset="0"/>
              </a:defRPr>
            </a:lvl1pPr>
            <a:lvl2pPr marL="742950" indent="-285750" defTabSz="928688">
              <a:defRPr sz="2600" b="1">
                <a:solidFill>
                  <a:srgbClr val="000000"/>
                </a:solidFill>
                <a:latin typeface="Arial" panose="020B0604020202020204" pitchFamily="34" charset="0"/>
              </a:defRPr>
            </a:lvl2pPr>
            <a:lvl3pPr marL="1143000" indent="-228600" defTabSz="928688">
              <a:defRPr sz="2600" b="1">
                <a:solidFill>
                  <a:srgbClr val="000000"/>
                </a:solidFill>
                <a:latin typeface="Arial" panose="020B0604020202020204" pitchFamily="34" charset="0"/>
              </a:defRPr>
            </a:lvl3pPr>
            <a:lvl4pPr marL="1600200" indent="-228600" defTabSz="928688">
              <a:defRPr sz="2600" b="1">
                <a:solidFill>
                  <a:srgbClr val="000000"/>
                </a:solidFill>
                <a:latin typeface="Arial" panose="020B0604020202020204" pitchFamily="34" charset="0"/>
              </a:defRPr>
            </a:lvl4pPr>
            <a:lvl5pPr marL="2057400" indent="-228600" defTabSz="928688">
              <a:defRPr sz="2600" b="1">
                <a:solidFill>
                  <a:srgbClr val="000000"/>
                </a:solidFill>
                <a:latin typeface="Arial" panose="020B0604020202020204" pitchFamily="34" charset="0"/>
              </a:defRPr>
            </a:lvl5pPr>
            <a:lvl6pPr marL="2514600" indent="-228600" defTabSz="928688" eaLnBrk="0" fontAlgn="base" hangingPunct="0">
              <a:spcBef>
                <a:spcPct val="0"/>
              </a:spcBef>
              <a:spcAft>
                <a:spcPct val="0"/>
              </a:spcAft>
              <a:defRPr sz="2600" b="1">
                <a:solidFill>
                  <a:srgbClr val="000000"/>
                </a:solidFill>
                <a:latin typeface="Arial" panose="020B0604020202020204" pitchFamily="34" charset="0"/>
              </a:defRPr>
            </a:lvl6pPr>
            <a:lvl7pPr marL="2971800" indent="-228600" defTabSz="928688" eaLnBrk="0" fontAlgn="base" hangingPunct="0">
              <a:spcBef>
                <a:spcPct val="0"/>
              </a:spcBef>
              <a:spcAft>
                <a:spcPct val="0"/>
              </a:spcAft>
              <a:defRPr sz="2600" b="1">
                <a:solidFill>
                  <a:srgbClr val="000000"/>
                </a:solidFill>
                <a:latin typeface="Arial" panose="020B0604020202020204" pitchFamily="34" charset="0"/>
              </a:defRPr>
            </a:lvl7pPr>
            <a:lvl8pPr marL="3429000" indent="-228600" defTabSz="928688" eaLnBrk="0" fontAlgn="base" hangingPunct="0">
              <a:spcBef>
                <a:spcPct val="0"/>
              </a:spcBef>
              <a:spcAft>
                <a:spcPct val="0"/>
              </a:spcAft>
              <a:defRPr sz="2600" b="1">
                <a:solidFill>
                  <a:srgbClr val="000000"/>
                </a:solidFill>
                <a:latin typeface="Arial" panose="020B0604020202020204" pitchFamily="34" charset="0"/>
              </a:defRPr>
            </a:lvl8pPr>
            <a:lvl9pPr marL="3886200" indent="-228600" defTabSz="928688" eaLnBrk="0" fontAlgn="base" hangingPunct="0">
              <a:spcBef>
                <a:spcPct val="0"/>
              </a:spcBef>
              <a:spcAft>
                <a:spcPct val="0"/>
              </a:spcAft>
              <a:defRPr sz="2600" b="1">
                <a:solidFill>
                  <a:srgbClr val="000000"/>
                </a:solidFill>
                <a:latin typeface="Arial" panose="020B0604020202020204" pitchFamily="34" charset="0"/>
              </a:defRPr>
            </a:lvl9pPr>
          </a:lstStyle>
          <a:p>
            <a:fld id="{F27B761A-E2B1-4EFC-BE32-D6561BC96111}" type="slidenum">
              <a:rPr lang="en-US" altLang="en-US" sz="1200" b="0">
                <a:solidFill>
                  <a:schemeClr val="tx1"/>
                </a:solidFill>
                <a:latin typeface="Times New Roman" panose="02020603050405020304" pitchFamily="18" charset="0"/>
              </a:rPr>
              <a:pPr/>
              <a:t>2</a:t>
            </a:fld>
            <a:endParaRPr lang="en-US" altLang="en-US" sz="1200" b="0">
              <a:solidFill>
                <a:schemeClr val="tx1"/>
              </a:solidFill>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59" tIns="45830" rIns="91659" bIns="45830"/>
          <a:lstStyle/>
          <a:p>
            <a:pPr eaLnBrk="1" hangingPunct="1"/>
            <a:endParaRPr lang="en-US"/>
          </a:p>
        </p:txBody>
      </p:sp>
    </p:spTree>
    <p:extLst>
      <p:ext uri="{BB962C8B-B14F-4D97-AF65-F5344CB8AC3E}">
        <p14:creationId xmlns:p14="http://schemas.microsoft.com/office/powerpoint/2010/main" val="3132075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600" b="1">
                <a:solidFill>
                  <a:srgbClr val="000000"/>
                </a:solidFill>
                <a:latin typeface="Arial" panose="020B0604020202020204" pitchFamily="34" charset="0"/>
              </a:defRPr>
            </a:lvl1pPr>
            <a:lvl2pPr marL="742950" indent="-285750" defTabSz="928688">
              <a:defRPr sz="2600" b="1">
                <a:solidFill>
                  <a:srgbClr val="000000"/>
                </a:solidFill>
                <a:latin typeface="Arial" panose="020B0604020202020204" pitchFamily="34" charset="0"/>
              </a:defRPr>
            </a:lvl2pPr>
            <a:lvl3pPr marL="1143000" indent="-228600" defTabSz="928688">
              <a:defRPr sz="2600" b="1">
                <a:solidFill>
                  <a:srgbClr val="000000"/>
                </a:solidFill>
                <a:latin typeface="Arial" panose="020B0604020202020204" pitchFamily="34" charset="0"/>
              </a:defRPr>
            </a:lvl3pPr>
            <a:lvl4pPr marL="1600200" indent="-228600" defTabSz="928688">
              <a:defRPr sz="2600" b="1">
                <a:solidFill>
                  <a:srgbClr val="000000"/>
                </a:solidFill>
                <a:latin typeface="Arial" panose="020B0604020202020204" pitchFamily="34" charset="0"/>
              </a:defRPr>
            </a:lvl4pPr>
            <a:lvl5pPr marL="2057400" indent="-228600" defTabSz="928688">
              <a:defRPr sz="2600" b="1">
                <a:solidFill>
                  <a:srgbClr val="000000"/>
                </a:solidFill>
                <a:latin typeface="Arial" panose="020B0604020202020204" pitchFamily="34" charset="0"/>
              </a:defRPr>
            </a:lvl5pPr>
            <a:lvl6pPr marL="2514600" indent="-228600" defTabSz="928688" eaLnBrk="0" fontAlgn="base" hangingPunct="0">
              <a:spcBef>
                <a:spcPct val="0"/>
              </a:spcBef>
              <a:spcAft>
                <a:spcPct val="0"/>
              </a:spcAft>
              <a:defRPr sz="2600" b="1">
                <a:solidFill>
                  <a:srgbClr val="000000"/>
                </a:solidFill>
                <a:latin typeface="Arial" panose="020B0604020202020204" pitchFamily="34" charset="0"/>
              </a:defRPr>
            </a:lvl6pPr>
            <a:lvl7pPr marL="2971800" indent="-228600" defTabSz="928688" eaLnBrk="0" fontAlgn="base" hangingPunct="0">
              <a:spcBef>
                <a:spcPct val="0"/>
              </a:spcBef>
              <a:spcAft>
                <a:spcPct val="0"/>
              </a:spcAft>
              <a:defRPr sz="2600" b="1">
                <a:solidFill>
                  <a:srgbClr val="000000"/>
                </a:solidFill>
                <a:latin typeface="Arial" panose="020B0604020202020204" pitchFamily="34" charset="0"/>
              </a:defRPr>
            </a:lvl7pPr>
            <a:lvl8pPr marL="3429000" indent="-228600" defTabSz="928688" eaLnBrk="0" fontAlgn="base" hangingPunct="0">
              <a:spcBef>
                <a:spcPct val="0"/>
              </a:spcBef>
              <a:spcAft>
                <a:spcPct val="0"/>
              </a:spcAft>
              <a:defRPr sz="2600" b="1">
                <a:solidFill>
                  <a:srgbClr val="000000"/>
                </a:solidFill>
                <a:latin typeface="Arial" panose="020B0604020202020204" pitchFamily="34" charset="0"/>
              </a:defRPr>
            </a:lvl8pPr>
            <a:lvl9pPr marL="3886200" indent="-228600" defTabSz="928688" eaLnBrk="0" fontAlgn="base" hangingPunct="0">
              <a:spcBef>
                <a:spcPct val="0"/>
              </a:spcBef>
              <a:spcAft>
                <a:spcPct val="0"/>
              </a:spcAft>
              <a:defRPr sz="2600" b="1">
                <a:solidFill>
                  <a:srgbClr val="000000"/>
                </a:solidFill>
                <a:latin typeface="Arial" panose="020B0604020202020204" pitchFamily="34" charset="0"/>
              </a:defRPr>
            </a:lvl9pPr>
          </a:lstStyle>
          <a:p>
            <a:fld id="{F27B761A-E2B1-4EFC-BE32-D6561BC96111}" type="slidenum">
              <a:rPr lang="en-US" altLang="en-US" sz="1200" b="0">
                <a:solidFill>
                  <a:schemeClr val="tx1"/>
                </a:solidFill>
                <a:latin typeface="Times New Roman" panose="02020603050405020304" pitchFamily="18" charset="0"/>
              </a:rPr>
              <a:pPr/>
              <a:t>3</a:t>
            </a:fld>
            <a:endParaRPr lang="en-US" altLang="en-US" sz="1200" b="0">
              <a:solidFill>
                <a:schemeClr val="tx1"/>
              </a:solidFill>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59" tIns="45830" rIns="91659" bIns="45830"/>
          <a:lstStyle/>
          <a:p>
            <a:pPr eaLnBrk="1" hangingPunct="1"/>
            <a:endParaRPr lang="en-US"/>
          </a:p>
        </p:txBody>
      </p:sp>
    </p:spTree>
    <p:extLst>
      <p:ext uri="{BB962C8B-B14F-4D97-AF65-F5344CB8AC3E}">
        <p14:creationId xmlns:p14="http://schemas.microsoft.com/office/powerpoint/2010/main" val="2585852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600" b="1">
                <a:solidFill>
                  <a:srgbClr val="000000"/>
                </a:solidFill>
                <a:latin typeface="Arial" panose="020B0604020202020204" pitchFamily="34" charset="0"/>
              </a:defRPr>
            </a:lvl1pPr>
            <a:lvl2pPr marL="742950" indent="-285750" defTabSz="928688">
              <a:defRPr sz="2600" b="1">
                <a:solidFill>
                  <a:srgbClr val="000000"/>
                </a:solidFill>
                <a:latin typeface="Arial" panose="020B0604020202020204" pitchFamily="34" charset="0"/>
              </a:defRPr>
            </a:lvl2pPr>
            <a:lvl3pPr marL="1143000" indent="-228600" defTabSz="928688">
              <a:defRPr sz="2600" b="1">
                <a:solidFill>
                  <a:srgbClr val="000000"/>
                </a:solidFill>
                <a:latin typeface="Arial" panose="020B0604020202020204" pitchFamily="34" charset="0"/>
              </a:defRPr>
            </a:lvl3pPr>
            <a:lvl4pPr marL="1600200" indent="-228600" defTabSz="928688">
              <a:defRPr sz="2600" b="1">
                <a:solidFill>
                  <a:srgbClr val="000000"/>
                </a:solidFill>
                <a:latin typeface="Arial" panose="020B0604020202020204" pitchFamily="34" charset="0"/>
              </a:defRPr>
            </a:lvl4pPr>
            <a:lvl5pPr marL="2057400" indent="-228600" defTabSz="928688">
              <a:defRPr sz="2600" b="1">
                <a:solidFill>
                  <a:srgbClr val="000000"/>
                </a:solidFill>
                <a:latin typeface="Arial" panose="020B0604020202020204" pitchFamily="34" charset="0"/>
              </a:defRPr>
            </a:lvl5pPr>
            <a:lvl6pPr marL="2514600" indent="-228600" defTabSz="928688" eaLnBrk="0" fontAlgn="base" hangingPunct="0">
              <a:spcBef>
                <a:spcPct val="0"/>
              </a:spcBef>
              <a:spcAft>
                <a:spcPct val="0"/>
              </a:spcAft>
              <a:defRPr sz="2600" b="1">
                <a:solidFill>
                  <a:srgbClr val="000000"/>
                </a:solidFill>
                <a:latin typeface="Arial" panose="020B0604020202020204" pitchFamily="34" charset="0"/>
              </a:defRPr>
            </a:lvl6pPr>
            <a:lvl7pPr marL="2971800" indent="-228600" defTabSz="928688" eaLnBrk="0" fontAlgn="base" hangingPunct="0">
              <a:spcBef>
                <a:spcPct val="0"/>
              </a:spcBef>
              <a:spcAft>
                <a:spcPct val="0"/>
              </a:spcAft>
              <a:defRPr sz="2600" b="1">
                <a:solidFill>
                  <a:srgbClr val="000000"/>
                </a:solidFill>
                <a:latin typeface="Arial" panose="020B0604020202020204" pitchFamily="34" charset="0"/>
              </a:defRPr>
            </a:lvl7pPr>
            <a:lvl8pPr marL="3429000" indent="-228600" defTabSz="928688" eaLnBrk="0" fontAlgn="base" hangingPunct="0">
              <a:spcBef>
                <a:spcPct val="0"/>
              </a:spcBef>
              <a:spcAft>
                <a:spcPct val="0"/>
              </a:spcAft>
              <a:defRPr sz="2600" b="1">
                <a:solidFill>
                  <a:srgbClr val="000000"/>
                </a:solidFill>
                <a:latin typeface="Arial" panose="020B0604020202020204" pitchFamily="34" charset="0"/>
              </a:defRPr>
            </a:lvl8pPr>
            <a:lvl9pPr marL="3886200" indent="-228600" defTabSz="928688" eaLnBrk="0" fontAlgn="base" hangingPunct="0">
              <a:spcBef>
                <a:spcPct val="0"/>
              </a:spcBef>
              <a:spcAft>
                <a:spcPct val="0"/>
              </a:spcAft>
              <a:defRPr sz="2600" b="1">
                <a:solidFill>
                  <a:srgbClr val="000000"/>
                </a:solidFill>
                <a:latin typeface="Arial" panose="020B0604020202020204" pitchFamily="34" charset="0"/>
              </a:defRPr>
            </a:lvl9pPr>
          </a:lstStyle>
          <a:p>
            <a:fld id="{F27B761A-E2B1-4EFC-BE32-D6561BC96111}" type="slidenum">
              <a:rPr lang="en-US" altLang="en-US" sz="1200" b="0">
                <a:solidFill>
                  <a:schemeClr val="tx1"/>
                </a:solidFill>
                <a:latin typeface="Times New Roman" panose="02020603050405020304" pitchFamily="18" charset="0"/>
              </a:rPr>
              <a:pPr/>
              <a:t>4</a:t>
            </a:fld>
            <a:endParaRPr lang="en-US" altLang="en-US" sz="1200" b="0">
              <a:solidFill>
                <a:schemeClr val="tx1"/>
              </a:solidFill>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59" tIns="45830" rIns="91659" bIns="45830"/>
          <a:lstStyle/>
          <a:p>
            <a:pPr eaLnBrk="1" hangingPunct="1"/>
            <a:endParaRPr lang="en-US"/>
          </a:p>
        </p:txBody>
      </p:sp>
    </p:spTree>
    <p:extLst>
      <p:ext uri="{BB962C8B-B14F-4D97-AF65-F5344CB8AC3E}">
        <p14:creationId xmlns:p14="http://schemas.microsoft.com/office/powerpoint/2010/main" val="2061185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600" b="1">
                <a:solidFill>
                  <a:srgbClr val="000000"/>
                </a:solidFill>
                <a:latin typeface="Arial" panose="020B0604020202020204" pitchFamily="34" charset="0"/>
              </a:defRPr>
            </a:lvl1pPr>
            <a:lvl2pPr marL="742950" indent="-285750" defTabSz="928688">
              <a:defRPr sz="2600" b="1">
                <a:solidFill>
                  <a:srgbClr val="000000"/>
                </a:solidFill>
                <a:latin typeface="Arial" panose="020B0604020202020204" pitchFamily="34" charset="0"/>
              </a:defRPr>
            </a:lvl2pPr>
            <a:lvl3pPr marL="1143000" indent="-228600" defTabSz="928688">
              <a:defRPr sz="2600" b="1">
                <a:solidFill>
                  <a:srgbClr val="000000"/>
                </a:solidFill>
                <a:latin typeface="Arial" panose="020B0604020202020204" pitchFamily="34" charset="0"/>
              </a:defRPr>
            </a:lvl3pPr>
            <a:lvl4pPr marL="1600200" indent="-228600" defTabSz="928688">
              <a:defRPr sz="2600" b="1">
                <a:solidFill>
                  <a:srgbClr val="000000"/>
                </a:solidFill>
                <a:latin typeface="Arial" panose="020B0604020202020204" pitchFamily="34" charset="0"/>
              </a:defRPr>
            </a:lvl4pPr>
            <a:lvl5pPr marL="2057400" indent="-228600" defTabSz="928688">
              <a:defRPr sz="2600" b="1">
                <a:solidFill>
                  <a:srgbClr val="000000"/>
                </a:solidFill>
                <a:latin typeface="Arial" panose="020B0604020202020204" pitchFamily="34" charset="0"/>
              </a:defRPr>
            </a:lvl5pPr>
            <a:lvl6pPr marL="2514600" indent="-228600" defTabSz="928688" eaLnBrk="0" fontAlgn="base" hangingPunct="0">
              <a:spcBef>
                <a:spcPct val="0"/>
              </a:spcBef>
              <a:spcAft>
                <a:spcPct val="0"/>
              </a:spcAft>
              <a:defRPr sz="2600" b="1">
                <a:solidFill>
                  <a:srgbClr val="000000"/>
                </a:solidFill>
                <a:latin typeface="Arial" panose="020B0604020202020204" pitchFamily="34" charset="0"/>
              </a:defRPr>
            </a:lvl6pPr>
            <a:lvl7pPr marL="2971800" indent="-228600" defTabSz="928688" eaLnBrk="0" fontAlgn="base" hangingPunct="0">
              <a:spcBef>
                <a:spcPct val="0"/>
              </a:spcBef>
              <a:spcAft>
                <a:spcPct val="0"/>
              </a:spcAft>
              <a:defRPr sz="2600" b="1">
                <a:solidFill>
                  <a:srgbClr val="000000"/>
                </a:solidFill>
                <a:latin typeface="Arial" panose="020B0604020202020204" pitchFamily="34" charset="0"/>
              </a:defRPr>
            </a:lvl7pPr>
            <a:lvl8pPr marL="3429000" indent="-228600" defTabSz="928688" eaLnBrk="0" fontAlgn="base" hangingPunct="0">
              <a:spcBef>
                <a:spcPct val="0"/>
              </a:spcBef>
              <a:spcAft>
                <a:spcPct val="0"/>
              </a:spcAft>
              <a:defRPr sz="2600" b="1">
                <a:solidFill>
                  <a:srgbClr val="000000"/>
                </a:solidFill>
                <a:latin typeface="Arial" panose="020B0604020202020204" pitchFamily="34" charset="0"/>
              </a:defRPr>
            </a:lvl8pPr>
            <a:lvl9pPr marL="3886200" indent="-228600" defTabSz="928688" eaLnBrk="0" fontAlgn="base" hangingPunct="0">
              <a:spcBef>
                <a:spcPct val="0"/>
              </a:spcBef>
              <a:spcAft>
                <a:spcPct val="0"/>
              </a:spcAft>
              <a:defRPr sz="2600" b="1">
                <a:solidFill>
                  <a:srgbClr val="000000"/>
                </a:solidFill>
                <a:latin typeface="Arial" panose="020B0604020202020204" pitchFamily="34" charset="0"/>
              </a:defRPr>
            </a:lvl9pPr>
          </a:lstStyle>
          <a:p>
            <a:fld id="{F27B761A-E2B1-4EFC-BE32-D6561BC96111}" type="slidenum">
              <a:rPr lang="en-US" altLang="en-US" sz="1200" b="0">
                <a:solidFill>
                  <a:schemeClr val="tx1"/>
                </a:solidFill>
                <a:latin typeface="Times New Roman" panose="02020603050405020304" pitchFamily="18" charset="0"/>
              </a:rPr>
              <a:pPr/>
              <a:t>5</a:t>
            </a:fld>
            <a:endParaRPr lang="en-US" altLang="en-US" sz="1200" b="0">
              <a:solidFill>
                <a:schemeClr val="tx1"/>
              </a:solidFill>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59" tIns="45830" rIns="91659" bIns="45830"/>
          <a:lstStyle/>
          <a:p>
            <a:pPr eaLnBrk="1" hangingPunct="1"/>
            <a:endParaRPr lang="en-US"/>
          </a:p>
        </p:txBody>
      </p:sp>
    </p:spTree>
    <p:extLst>
      <p:ext uri="{BB962C8B-B14F-4D97-AF65-F5344CB8AC3E}">
        <p14:creationId xmlns:p14="http://schemas.microsoft.com/office/powerpoint/2010/main" val="1031675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600" b="1">
                <a:solidFill>
                  <a:srgbClr val="000000"/>
                </a:solidFill>
                <a:latin typeface="Arial" panose="020B0604020202020204" pitchFamily="34" charset="0"/>
              </a:defRPr>
            </a:lvl1pPr>
            <a:lvl2pPr marL="742950" indent="-285750" defTabSz="928688">
              <a:defRPr sz="2600" b="1">
                <a:solidFill>
                  <a:srgbClr val="000000"/>
                </a:solidFill>
                <a:latin typeface="Arial" panose="020B0604020202020204" pitchFamily="34" charset="0"/>
              </a:defRPr>
            </a:lvl2pPr>
            <a:lvl3pPr marL="1143000" indent="-228600" defTabSz="928688">
              <a:defRPr sz="2600" b="1">
                <a:solidFill>
                  <a:srgbClr val="000000"/>
                </a:solidFill>
                <a:latin typeface="Arial" panose="020B0604020202020204" pitchFamily="34" charset="0"/>
              </a:defRPr>
            </a:lvl3pPr>
            <a:lvl4pPr marL="1600200" indent="-228600" defTabSz="928688">
              <a:defRPr sz="2600" b="1">
                <a:solidFill>
                  <a:srgbClr val="000000"/>
                </a:solidFill>
                <a:latin typeface="Arial" panose="020B0604020202020204" pitchFamily="34" charset="0"/>
              </a:defRPr>
            </a:lvl4pPr>
            <a:lvl5pPr marL="2057400" indent="-228600" defTabSz="928688">
              <a:defRPr sz="2600" b="1">
                <a:solidFill>
                  <a:srgbClr val="000000"/>
                </a:solidFill>
                <a:latin typeface="Arial" panose="020B0604020202020204" pitchFamily="34" charset="0"/>
              </a:defRPr>
            </a:lvl5pPr>
            <a:lvl6pPr marL="2514600" indent="-228600" defTabSz="928688" eaLnBrk="0" fontAlgn="base" hangingPunct="0">
              <a:spcBef>
                <a:spcPct val="0"/>
              </a:spcBef>
              <a:spcAft>
                <a:spcPct val="0"/>
              </a:spcAft>
              <a:defRPr sz="2600" b="1">
                <a:solidFill>
                  <a:srgbClr val="000000"/>
                </a:solidFill>
                <a:latin typeface="Arial" panose="020B0604020202020204" pitchFamily="34" charset="0"/>
              </a:defRPr>
            </a:lvl6pPr>
            <a:lvl7pPr marL="2971800" indent="-228600" defTabSz="928688" eaLnBrk="0" fontAlgn="base" hangingPunct="0">
              <a:spcBef>
                <a:spcPct val="0"/>
              </a:spcBef>
              <a:spcAft>
                <a:spcPct val="0"/>
              </a:spcAft>
              <a:defRPr sz="2600" b="1">
                <a:solidFill>
                  <a:srgbClr val="000000"/>
                </a:solidFill>
                <a:latin typeface="Arial" panose="020B0604020202020204" pitchFamily="34" charset="0"/>
              </a:defRPr>
            </a:lvl7pPr>
            <a:lvl8pPr marL="3429000" indent="-228600" defTabSz="928688" eaLnBrk="0" fontAlgn="base" hangingPunct="0">
              <a:spcBef>
                <a:spcPct val="0"/>
              </a:spcBef>
              <a:spcAft>
                <a:spcPct val="0"/>
              </a:spcAft>
              <a:defRPr sz="2600" b="1">
                <a:solidFill>
                  <a:srgbClr val="000000"/>
                </a:solidFill>
                <a:latin typeface="Arial" panose="020B0604020202020204" pitchFamily="34" charset="0"/>
              </a:defRPr>
            </a:lvl8pPr>
            <a:lvl9pPr marL="3886200" indent="-228600" defTabSz="928688" eaLnBrk="0" fontAlgn="base" hangingPunct="0">
              <a:spcBef>
                <a:spcPct val="0"/>
              </a:spcBef>
              <a:spcAft>
                <a:spcPct val="0"/>
              </a:spcAft>
              <a:defRPr sz="2600" b="1">
                <a:solidFill>
                  <a:srgbClr val="000000"/>
                </a:solidFill>
                <a:latin typeface="Arial" panose="020B0604020202020204" pitchFamily="34" charset="0"/>
              </a:defRPr>
            </a:lvl9pPr>
          </a:lstStyle>
          <a:p>
            <a:fld id="{F27B761A-E2B1-4EFC-BE32-D6561BC96111}" type="slidenum">
              <a:rPr lang="en-US" altLang="en-US" sz="1200" b="0">
                <a:solidFill>
                  <a:schemeClr val="tx1"/>
                </a:solidFill>
                <a:latin typeface="Times New Roman" panose="02020603050405020304" pitchFamily="18" charset="0"/>
              </a:rPr>
              <a:pPr/>
              <a:t>6</a:t>
            </a:fld>
            <a:endParaRPr lang="en-US" altLang="en-US" sz="1200" b="0">
              <a:solidFill>
                <a:schemeClr val="tx1"/>
              </a:solidFill>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59" tIns="45830" rIns="91659" bIns="45830"/>
          <a:lstStyle/>
          <a:p>
            <a:pPr eaLnBrk="1" hangingPunct="1"/>
            <a:endParaRPr lang="en-US"/>
          </a:p>
        </p:txBody>
      </p:sp>
    </p:spTree>
    <p:extLst>
      <p:ext uri="{BB962C8B-B14F-4D97-AF65-F5344CB8AC3E}">
        <p14:creationId xmlns:p14="http://schemas.microsoft.com/office/powerpoint/2010/main" val="1259347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600" b="1">
                <a:solidFill>
                  <a:srgbClr val="000000"/>
                </a:solidFill>
                <a:latin typeface="Arial" panose="020B0604020202020204" pitchFamily="34" charset="0"/>
              </a:defRPr>
            </a:lvl1pPr>
            <a:lvl2pPr marL="742950" indent="-285750" defTabSz="928688">
              <a:defRPr sz="2600" b="1">
                <a:solidFill>
                  <a:srgbClr val="000000"/>
                </a:solidFill>
                <a:latin typeface="Arial" panose="020B0604020202020204" pitchFamily="34" charset="0"/>
              </a:defRPr>
            </a:lvl2pPr>
            <a:lvl3pPr marL="1143000" indent="-228600" defTabSz="928688">
              <a:defRPr sz="2600" b="1">
                <a:solidFill>
                  <a:srgbClr val="000000"/>
                </a:solidFill>
                <a:latin typeface="Arial" panose="020B0604020202020204" pitchFamily="34" charset="0"/>
              </a:defRPr>
            </a:lvl3pPr>
            <a:lvl4pPr marL="1600200" indent="-228600" defTabSz="928688">
              <a:defRPr sz="2600" b="1">
                <a:solidFill>
                  <a:srgbClr val="000000"/>
                </a:solidFill>
                <a:latin typeface="Arial" panose="020B0604020202020204" pitchFamily="34" charset="0"/>
              </a:defRPr>
            </a:lvl4pPr>
            <a:lvl5pPr marL="2057400" indent="-228600" defTabSz="928688">
              <a:defRPr sz="2600" b="1">
                <a:solidFill>
                  <a:srgbClr val="000000"/>
                </a:solidFill>
                <a:latin typeface="Arial" panose="020B0604020202020204" pitchFamily="34" charset="0"/>
              </a:defRPr>
            </a:lvl5pPr>
            <a:lvl6pPr marL="2514600" indent="-228600" defTabSz="928688" eaLnBrk="0" fontAlgn="base" hangingPunct="0">
              <a:spcBef>
                <a:spcPct val="0"/>
              </a:spcBef>
              <a:spcAft>
                <a:spcPct val="0"/>
              </a:spcAft>
              <a:defRPr sz="2600" b="1">
                <a:solidFill>
                  <a:srgbClr val="000000"/>
                </a:solidFill>
                <a:latin typeface="Arial" panose="020B0604020202020204" pitchFamily="34" charset="0"/>
              </a:defRPr>
            </a:lvl6pPr>
            <a:lvl7pPr marL="2971800" indent="-228600" defTabSz="928688" eaLnBrk="0" fontAlgn="base" hangingPunct="0">
              <a:spcBef>
                <a:spcPct val="0"/>
              </a:spcBef>
              <a:spcAft>
                <a:spcPct val="0"/>
              </a:spcAft>
              <a:defRPr sz="2600" b="1">
                <a:solidFill>
                  <a:srgbClr val="000000"/>
                </a:solidFill>
                <a:latin typeface="Arial" panose="020B0604020202020204" pitchFamily="34" charset="0"/>
              </a:defRPr>
            </a:lvl7pPr>
            <a:lvl8pPr marL="3429000" indent="-228600" defTabSz="928688" eaLnBrk="0" fontAlgn="base" hangingPunct="0">
              <a:spcBef>
                <a:spcPct val="0"/>
              </a:spcBef>
              <a:spcAft>
                <a:spcPct val="0"/>
              </a:spcAft>
              <a:defRPr sz="2600" b="1">
                <a:solidFill>
                  <a:srgbClr val="000000"/>
                </a:solidFill>
                <a:latin typeface="Arial" panose="020B0604020202020204" pitchFamily="34" charset="0"/>
              </a:defRPr>
            </a:lvl8pPr>
            <a:lvl9pPr marL="3886200" indent="-228600" defTabSz="928688" eaLnBrk="0" fontAlgn="base" hangingPunct="0">
              <a:spcBef>
                <a:spcPct val="0"/>
              </a:spcBef>
              <a:spcAft>
                <a:spcPct val="0"/>
              </a:spcAft>
              <a:defRPr sz="2600" b="1">
                <a:solidFill>
                  <a:srgbClr val="000000"/>
                </a:solidFill>
                <a:latin typeface="Arial" panose="020B0604020202020204" pitchFamily="34" charset="0"/>
              </a:defRPr>
            </a:lvl9pPr>
          </a:lstStyle>
          <a:p>
            <a:fld id="{F27B761A-E2B1-4EFC-BE32-D6561BC96111}" type="slidenum">
              <a:rPr lang="en-US" altLang="en-US" sz="1200" b="0">
                <a:solidFill>
                  <a:schemeClr val="tx1"/>
                </a:solidFill>
                <a:latin typeface="Times New Roman" panose="02020603050405020304" pitchFamily="18" charset="0"/>
              </a:rPr>
              <a:pPr/>
              <a:t>7</a:t>
            </a:fld>
            <a:endParaRPr lang="en-US" altLang="en-US" sz="1200" b="0">
              <a:solidFill>
                <a:schemeClr val="tx1"/>
              </a:solidFill>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59" tIns="45830" rIns="91659" bIns="45830"/>
          <a:lstStyle/>
          <a:p>
            <a:pPr eaLnBrk="1" hangingPunct="1"/>
            <a:endParaRPr lang="en-US"/>
          </a:p>
        </p:txBody>
      </p:sp>
    </p:spTree>
    <p:extLst>
      <p:ext uri="{BB962C8B-B14F-4D97-AF65-F5344CB8AC3E}">
        <p14:creationId xmlns:p14="http://schemas.microsoft.com/office/powerpoint/2010/main" val="2044673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600" b="1">
                <a:solidFill>
                  <a:srgbClr val="000000"/>
                </a:solidFill>
                <a:latin typeface="Arial" panose="020B0604020202020204" pitchFamily="34" charset="0"/>
              </a:defRPr>
            </a:lvl1pPr>
            <a:lvl2pPr marL="742950" indent="-285750" defTabSz="928688">
              <a:defRPr sz="2600" b="1">
                <a:solidFill>
                  <a:srgbClr val="000000"/>
                </a:solidFill>
                <a:latin typeface="Arial" panose="020B0604020202020204" pitchFamily="34" charset="0"/>
              </a:defRPr>
            </a:lvl2pPr>
            <a:lvl3pPr marL="1143000" indent="-228600" defTabSz="928688">
              <a:defRPr sz="2600" b="1">
                <a:solidFill>
                  <a:srgbClr val="000000"/>
                </a:solidFill>
                <a:latin typeface="Arial" panose="020B0604020202020204" pitchFamily="34" charset="0"/>
              </a:defRPr>
            </a:lvl3pPr>
            <a:lvl4pPr marL="1600200" indent="-228600" defTabSz="928688">
              <a:defRPr sz="2600" b="1">
                <a:solidFill>
                  <a:srgbClr val="000000"/>
                </a:solidFill>
                <a:latin typeface="Arial" panose="020B0604020202020204" pitchFamily="34" charset="0"/>
              </a:defRPr>
            </a:lvl4pPr>
            <a:lvl5pPr marL="2057400" indent="-228600" defTabSz="928688">
              <a:defRPr sz="2600" b="1">
                <a:solidFill>
                  <a:srgbClr val="000000"/>
                </a:solidFill>
                <a:latin typeface="Arial" panose="020B0604020202020204" pitchFamily="34" charset="0"/>
              </a:defRPr>
            </a:lvl5pPr>
            <a:lvl6pPr marL="2514600" indent="-228600" defTabSz="928688" eaLnBrk="0" fontAlgn="base" hangingPunct="0">
              <a:spcBef>
                <a:spcPct val="0"/>
              </a:spcBef>
              <a:spcAft>
                <a:spcPct val="0"/>
              </a:spcAft>
              <a:defRPr sz="2600" b="1">
                <a:solidFill>
                  <a:srgbClr val="000000"/>
                </a:solidFill>
                <a:latin typeface="Arial" panose="020B0604020202020204" pitchFamily="34" charset="0"/>
              </a:defRPr>
            </a:lvl6pPr>
            <a:lvl7pPr marL="2971800" indent="-228600" defTabSz="928688" eaLnBrk="0" fontAlgn="base" hangingPunct="0">
              <a:spcBef>
                <a:spcPct val="0"/>
              </a:spcBef>
              <a:spcAft>
                <a:spcPct val="0"/>
              </a:spcAft>
              <a:defRPr sz="2600" b="1">
                <a:solidFill>
                  <a:srgbClr val="000000"/>
                </a:solidFill>
                <a:latin typeface="Arial" panose="020B0604020202020204" pitchFamily="34" charset="0"/>
              </a:defRPr>
            </a:lvl7pPr>
            <a:lvl8pPr marL="3429000" indent="-228600" defTabSz="928688" eaLnBrk="0" fontAlgn="base" hangingPunct="0">
              <a:spcBef>
                <a:spcPct val="0"/>
              </a:spcBef>
              <a:spcAft>
                <a:spcPct val="0"/>
              </a:spcAft>
              <a:defRPr sz="2600" b="1">
                <a:solidFill>
                  <a:srgbClr val="000000"/>
                </a:solidFill>
                <a:latin typeface="Arial" panose="020B0604020202020204" pitchFamily="34" charset="0"/>
              </a:defRPr>
            </a:lvl8pPr>
            <a:lvl9pPr marL="3886200" indent="-228600" defTabSz="928688" eaLnBrk="0" fontAlgn="base" hangingPunct="0">
              <a:spcBef>
                <a:spcPct val="0"/>
              </a:spcBef>
              <a:spcAft>
                <a:spcPct val="0"/>
              </a:spcAft>
              <a:defRPr sz="2600" b="1">
                <a:solidFill>
                  <a:srgbClr val="000000"/>
                </a:solidFill>
                <a:latin typeface="Arial" panose="020B0604020202020204" pitchFamily="34" charset="0"/>
              </a:defRPr>
            </a:lvl9pPr>
          </a:lstStyle>
          <a:p>
            <a:fld id="{F27B761A-E2B1-4EFC-BE32-D6561BC96111}" type="slidenum">
              <a:rPr lang="en-US" altLang="en-US" sz="1200" b="0">
                <a:solidFill>
                  <a:schemeClr val="tx1"/>
                </a:solidFill>
                <a:latin typeface="Times New Roman" panose="02020603050405020304" pitchFamily="18" charset="0"/>
              </a:rPr>
              <a:pPr/>
              <a:t>8</a:t>
            </a:fld>
            <a:endParaRPr lang="en-US" altLang="en-US" sz="1200" b="0">
              <a:solidFill>
                <a:schemeClr val="tx1"/>
              </a:solidFill>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59" tIns="45830" rIns="91659" bIns="45830"/>
          <a:lstStyle/>
          <a:p>
            <a:pPr eaLnBrk="1" hangingPunct="1"/>
            <a:endParaRPr lang="en-US"/>
          </a:p>
        </p:txBody>
      </p:sp>
    </p:spTree>
    <p:extLst>
      <p:ext uri="{BB962C8B-B14F-4D97-AF65-F5344CB8AC3E}">
        <p14:creationId xmlns:p14="http://schemas.microsoft.com/office/powerpoint/2010/main" val="1951585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600" b="1">
                <a:solidFill>
                  <a:srgbClr val="000000"/>
                </a:solidFill>
                <a:latin typeface="Arial" panose="020B0604020202020204" pitchFamily="34" charset="0"/>
              </a:defRPr>
            </a:lvl1pPr>
            <a:lvl2pPr marL="742950" indent="-285750" defTabSz="928688">
              <a:defRPr sz="2600" b="1">
                <a:solidFill>
                  <a:srgbClr val="000000"/>
                </a:solidFill>
                <a:latin typeface="Arial" panose="020B0604020202020204" pitchFamily="34" charset="0"/>
              </a:defRPr>
            </a:lvl2pPr>
            <a:lvl3pPr marL="1143000" indent="-228600" defTabSz="928688">
              <a:defRPr sz="2600" b="1">
                <a:solidFill>
                  <a:srgbClr val="000000"/>
                </a:solidFill>
                <a:latin typeface="Arial" panose="020B0604020202020204" pitchFamily="34" charset="0"/>
              </a:defRPr>
            </a:lvl3pPr>
            <a:lvl4pPr marL="1600200" indent="-228600" defTabSz="928688">
              <a:defRPr sz="2600" b="1">
                <a:solidFill>
                  <a:srgbClr val="000000"/>
                </a:solidFill>
                <a:latin typeface="Arial" panose="020B0604020202020204" pitchFamily="34" charset="0"/>
              </a:defRPr>
            </a:lvl4pPr>
            <a:lvl5pPr marL="2057400" indent="-228600" defTabSz="928688">
              <a:defRPr sz="2600" b="1">
                <a:solidFill>
                  <a:srgbClr val="000000"/>
                </a:solidFill>
                <a:latin typeface="Arial" panose="020B0604020202020204" pitchFamily="34" charset="0"/>
              </a:defRPr>
            </a:lvl5pPr>
            <a:lvl6pPr marL="2514600" indent="-228600" defTabSz="928688" eaLnBrk="0" fontAlgn="base" hangingPunct="0">
              <a:spcBef>
                <a:spcPct val="0"/>
              </a:spcBef>
              <a:spcAft>
                <a:spcPct val="0"/>
              </a:spcAft>
              <a:defRPr sz="2600" b="1">
                <a:solidFill>
                  <a:srgbClr val="000000"/>
                </a:solidFill>
                <a:latin typeface="Arial" panose="020B0604020202020204" pitchFamily="34" charset="0"/>
              </a:defRPr>
            </a:lvl6pPr>
            <a:lvl7pPr marL="2971800" indent="-228600" defTabSz="928688" eaLnBrk="0" fontAlgn="base" hangingPunct="0">
              <a:spcBef>
                <a:spcPct val="0"/>
              </a:spcBef>
              <a:spcAft>
                <a:spcPct val="0"/>
              </a:spcAft>
              <a:defRPr sz="2600" b="1">
                <a:solidFill>
                  <a:srgbClr val="000000"/>
                </a:solidFill>
                <a:latin typeface="Arial" panose="020B0604020202020204" pitchFamily="34" charset="0"/>
              </a:defRPr>
            </a:lvl7pPr>
            <a:lvl8pPr marL="3429000" indent="-228600" defTabSz="928688" eaLnBrk="0" fontAlgn="base" hangingPunct="0">
              <a:spcBef>
                <a:spcPct val="0"/>
              </a:spcBef>
              <a:spcAft>
                <a:spcPct val="0"/>
              </a:spcAft>
              <a:defRPr sz="2600" b="1">
                <a:solidFill>
                  <a:srgbClr val="000000"/>
                </a:solidFill>
                <a:latin typeface="Arial" panose="020B0604020202020204" pitchFamily="34" charset="0"/>
              </a:defRPr>
            </a:lvl8pPr>
            <a:lvl9pPr marL="3886200" indent="-228600" defTabSz="928688" eaLnBrk="0" fontAlgn="base" hangingPunct="0">
              <a:spcBef>
                <a:spcPct val="0"/>
              </a:spcBef>
              <a:spcAft>
                <a:spcPct val="0"/>
              </a:spcAft>
              <a:defRPr sz="2600" b="1">
                <a:solidFill>
                  <a:srgbClr val="000000"/>
                </a:solidFill>
                <a:latin typeface="Arial" panose="020B0604020202020204" pitchFamily="34" charset="0"/>
              </a:defRPr>
            </a:lvl9pPr>
          </a:lstStyle>
          <a:p>
            <a:fld id="{F27B761A-E2B1-4EFC-BE32-D6561BC96111}" type="slidenum">
              <a:rPr lang="en-US" altLang="en-US" sz="1200" b="0">
                <a:solidFill>
                  <a:schemeClr val="tx1"/>
                </a:solidFill>
                <a:latin typeface="Times New Roman" panose="02020603050405020304" pitchFamily="18" charset="0"/>
              </a:rPr>
              <a:pPr/>
              <a:t>9</a:t>
            </a:fld>
            <a:endParaRPr lang="en-US" altLang="en-US" sz="1200" b="0">
              <a:solidFill>
                <a:schemeClr val="tx1"/>
              </a:solidFill>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59" tIns="45830" rIns="91659" bIns="45830"/>
          <a:lstStyle/>
          <a:p>
            <a:pPr eaLnBrk="1" hangingPunct="1"/>
            <a:endParaRPr lang="en-US"/>
          </a:p>
        </p:txBody>
      </p:sp>
    </p:spTree>
    <p:extLst>
      <p:ext uri="{BB962C8B-B14F-4D97-AF65-F5344CB8AC3E}">
        <p14:creationId xmlns:p14="http://schemas.microsoft.com/office/powerpoint/2010/main" val="3040829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sldNum" sz="quarter" idx="11"/>
          </p:nvPr>
        </p:nvSpPr>
        <p:spPr>
          <a:ln/>
        </p:spPr>
        <p:txBody>
          <a:bodyPr/>
          <a:lstStyle>
            <a:lvl1pPr>
              <a:defRPr/>
            </a:lvl1pPr>
          </a:lstStyle>
          <a:p>
            <a:r>
              <a:rPr lang="en-US"/>
              <a:t>Page </a:t>
            </a:r>
            <a:fld id="{35C4BA36-9002-4298-B051-50D48B09483B}" type="slidenum">
              <a:rPr lang="en-US"/>
              <a:pPr/>
              <a:t>‹#›</a:t>
            </a:fld>
            <a:endParaRPr lang="en-US" sz="1400"/>
          </a:p>
        </p:txBody>
      </p:sp>
    </p:spTree>
    <p:extLst>
      <p:ext uri="{BB962C8B-B14F-4D97-AF65-F5344CB8AC3E}">
        <p14:creationId xmlns:p14="http://schemas.microsoft.com/office/powerpoint/2010/main" val="20983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sldNum" sz="quarter" idx="11"/>
          </p:nvPr>
        </p:nvSpPr>
        <p:spPr>
          <a:ln/>
        </p:spPr>
        <p:txBody>
          <a:bodyPr/>
          <a:lstStyle>
            <a:lvl1pPr>
              <a:defRPr/>
            </a:lvl1pPr>
          </a:lstStyle>
          <a:p>
            <a:r>
              <a:rPr lang="en-US"/>
              <a:t>Page </a:t>
            </a:r>
            <a:fld id="{1629EAAA-4F9D-411A-A291-0E0C7BA2A229}" type="slidenum">
              <a:rPr lang="en-US"/>
              <a:pPr/>
              <a:t>‹#›</a:t>
            </a:fld>
            <a:endParaRPr lang="en-US" sz="1400"/>
          </a:p>
        </p:txBody>
      </p:sp>
    </p:spTree>
    <p:extLst>
      <p:ext uri="{BB962C8B-B14F-4D97-AF65-F5344CB8AC3E}">
        <p14:creationId xmlns:p14="http://schemas.microsoft.com/office/powerpoint/2010/main" val="30752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685800"/>
            <a:ext cx="2000250" cy="533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85800"/>
            <a:ext cx="584835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sldNum" sz="quarter" idx="11"/>
          </p:nvPr>
        </p:nvSpPr>
        <p:spPr>
          <a:ln/>
        </p:spPr>
        <p:txBody>
          <a:bodyPr/>
          <a:lstStyle>
            <a:lvl1pPr>
              <a:defRPr/>
            </a:lvl1pPr>
          </a:lstStyle>
          <a:p>
            <a:r>
              <a:rPr lang="en-US"/>
              <a:t>Page </a:t>
            </a:r>
            <a:fld id="{51D35059-9CE1-4503-A70C-E3E017D857B6}" type="slidenum">
              <a:rPr lang="en-US"/>
              <a:pPr/>
              <a:t>‹#›</a:t>
            </a:fld>
            <a:endParaRPr lang="en-US" sz="1400"/>
          </a:p>
        </p:txBody>
      </p:sp>
    </p:spTree>
    <p:extLst>
      <p:ext uri="{BB962C8B-B14F-4D97-AF65-F5344CB8AC3E}">
        <p14:creationId xmlns:p14="http://schemas.microsoft.com/office/powerpoint/2010/main" val="150731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sldNum" sz="quarter" idx="11"/>
          </p:nvPr>
        </p:nvSpPr>
        <p:spPr>
          <a:ln/>
        </p:spPr>
        <p:txBody>
          <a:bodyPr/>
          <a:lstStyle>
            <a:lvl1pPr>
              <a:defRPr/>
            </a:lvl1pPr>
          </a:lstStyle>
          <a:p>
            <a:r>
              <a:rPr lang="en-US"/>
              <a:t>Page </a:t>
            </a:r>
            <a:fld id="{4830B289-1837-4C54-8D1B-126E4189AA4F}" type="slidenum">
              <a:rPr lang="en-US"/>
              <a:pPr/>
              <a:t>‹#›</a:t>
            </a:fld>
            <a:endParaRPr lang="en-US" sz="1400"/>
          </a:p>
        </p:txBody>
      </p:sp>
    </p:spTree>
    <p:extLst>
      <p:ext uri="{BB962C8B-B14F-4D97-AF65-F5344CB8AC3E}">
        <p14:creationId xmlns:p14="http://schemas.microsoft.com/office/powerpoint/2010/main" val="3022326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sldNum" sz="quarter" idx="11"/>
          </p:nvPr>
        </p:nvSpPr>
        <p:spPr>
          <a:ln/>
        </p:spPr>
        <p:txBody>
          <a:bodyPr/>
          <a:lstStyle>
            <a:lvl1pPr>
              <a:defRPr/>
            </a:lvl1pPr>
          </a:lstStyle>
          <a:p>
            <a:r>
              <a:rPr lang="en-US"/>
              <a:t>Page </a:t>
            </a:r>
            <a:fld id="{62DC2C61-55A0-4D57-A237-28DD58715A43}" type="slidenum">
              <a:rPr lang="en-US"/>
              <a:pPr/>
              <a:t>‹#›</a:t>
            </a:fld>
            <a:endParaRPr lang="en-US" sz="1400"/>
          </a:p>
        </p:txBody>
      </p:sp>
    </p:spTree>
    <p:extLst>
      <p:ext uri="{BB962C8B-B14F-4D97-AF65-F5344CB8AC3E}">
        <p14:creationId xmlns:p14="http://schemas.microsoft.com/office/powerpoint/2010/main" val="1849517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sldNum" sz="quarter" idx="11"/>
          </p:nvPr>
        </p:nvSpPr>
        <p:spPr>
          <a:ln/>
        </p:spPr>
        <p:txBody>
          <a:bodyPr/>
          <a:lstStyle>
            <a:lvl1pPr>
              <a:defRPr/>
            </a:lvl1pPr>
          </a:lstStyle>
          <a:p>
            <a:r>
              <a:rPr lang="en-US"/>
              <a:t>Page </a:t>
            </a:r>
            <a:fld id="{5C44AA2A-502C-4834-BDFB-E1391080F4DE}" type="slidenum">
              <a:rPr lang="en-US"/>
              <a:pPr/>
              <a:t>‹#›</a:t>
            </a:fld>
            <a:endParaRPr lang="en-US" sz="1400"/>
          </a:p>
        </p:txBody>
      </p:sp>
    </p:spTree>
    <p:extLst>
      <p:ext uri="{BB962C8B-B14F-4D97-AF65-F5344CB8AC3E}">
        <p14:creationId xmlns:p14="http://schemas.microsoft.com/office/powerpoint/2010/main" val="40233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sldNum" sz="quarter" idx="11"/>
          </p:nvPr>
        </p:nvSpPr>
        <p:spPr>
          <a:ln/>
        </p:spPr>
        <p:txBody>
          <a:bodyPr/>
          <a:lstStyle>
            <a:lvl1pPr>
              <a:defRPr/>
            </a:lvl1pPr>
          </a:lstStyle>
          <a:p>
            <a:r>
              <a:rPr lang="en-US"/>
              <a:t>Page </a:t>
            </a:r>
            <a:fld id="{0443D096-995A-4FB2-8DBE-6F41C8E80F04}" type="slidenum">
              <a:rPr lang="en-US"/>
              <a:pPr/>
              <a:t>‹#›</a:t>
            </a:fld>
            <a:endParaRPr lang="en-US" sz="1400"/>
          </a:p>
        </p:txBody>
      </p:sp>
    </p:spTree>
    <p:extLst>
      <p:ext uri="{BB962C8B-B14F-4D97-AF65-F5344CB8AC3E}">
        <p14:creationId xmlns:p14="http://schemas.microsoft.com/office/powerpoint/2010/main" val="287763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sldNum" sz="quarter" idx="11"/>
          </p:nvPr>
        </p:nvSpPr>
        <p:spPr>
          <a:ln/>
        </p:spPr>
        <p:txBody>
          <a:bodyPr/>
          <a:lstStyle>
            <a:lvl1pPr>
              <a:defRPr/>
            </a:lvl1pPr>
          </a:lstStyle>
          <a:p>
            <a:r>
              <a:rPr lang="en-US"/>
              <a:t>Page </a:t>
            </a:r>
            <a:fld id="{063CE5AA-E089-4B59-B1C4-F90A6BAEDA0F}" type="slidenum">
              <a:rPr lang="en-US"/>
              <a:pPr/>
              <a:t>‹#›</a:t>
            </a:fld>
            <a:endParaRPr lang="en-US" sz="1400"/>
          </a:p>
        </p:txBody>
      </p:sp>
    </p:spTree>
    <p:extLst>
      <p:ext uri="{BB962C8B-B14F-4D97-AF65-F5344CB8AC3E}">
        <p14:creationId xmlns:p14="http://schemas.microsoft.com/office/powerpoint/2010/main" val="4126109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sldNum" sz="quarter" idx="11"/>
          </p:nvPr>
        </p:nvSpPr>
        <p:spPr>
          <a:ln/>
        </p:spPr>
        <p:txBody>
          <a:bodyPr/>
          <a:lstStyle>
            <a:lvl1pPr>
              <a:defRPr/>
            </a:lvl1pPr>
          </a:lstStyle>
          <a:p>
            <a:r>
              <a:rPr lang="en-US"/>
              <a:t>Page </a:t>
            </a:r>
            <a:fld id="{9FC91961-7617-48D0-9F16-1B7A634A9AB4}" type="slidenum">
              <a:rPr lang="en-US"/>
              <a:pPr/>
              <a:t>‹#›</a:t>
            </a:fld>
            <a:endParaRPr lang="en-US" sz="1400"/>
          </a:p>
        </p:txBody>
      </p:sp>
    </p:spTree>
    <p:extLst>
      <p:ext uri="{BB962C8B-B14F-4D97-AF65-F5344CB8AC3E}">
        <p14:creationId xmlns:p14="http://schemas.microsoft.com/office/powerpoint/2010/main" val="2866901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sldNum" sz="quarter" idx="11"/>
          </p:nvPr>
        </p:nvSpPr>
        <p:spPr>
          <a:ln/>
        </p:spPr>
        <p:txBody>
          <a:bodyPr/>
          <a:lstStyle>
            <a:lvl1pPr>
              <a:defRPr/>
            </a:lvl1pPr>
          </a:lstStyle>
          <a:p>
            <a:r>
              <a:rPr lang="en-US"/>
              <a:t>Page </a:t>
            </a:r>
            <a:fld id="{99FEC204-E996-4AD0-A90E-8C3AA180D929}" type="slidenum">
              <a:rPr lang="en-US"/>
              <a:pPr/>
              <a:t>‹#›</a:t>
            </a:fld>
            <a:endParaRPr lang="en-US" sz="1400"/>
          </a:p>
        </p:txBody>
      </p:sp>
    </p:spTree>
    <p:extLst>
      <p:ext uri="{BB962C8B-B14F-4D97-AF65-F5344CB8AC3E}">
        <p14:creationId xmlns:p14="http://schemas.microsoft.com/office/powerpoint/2010/main" val="114143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sldNum" sz="quarter" idx="11"/>
          </p:nvPr>
        </p:nvSpPr>
        <p:spPr>
          <a:ln/>
        </p:spPr>
        <p:txBody>
          <a:bodyPr/>
          <a:lstStyle>
            <a:lvl1pPr>
              <a:defRPr/>
            </a:lvl1pPr>
          </a:lstStyle>
          <a:p>
            <a:r>
              <a:rPr lang="en-US"/>
              <a:t>Page </a:t>
            </a:r>
            <a:fld id="{CD2B7978-9805-4995-A5B7-5AD89076A2F3}" type="slidenum">
              <a:rPr lang="en-US"/>
              <a:pPr/>
              <a:t>‹#›</a:t>
            </a:fld>
            <a:endParaRPr lang="en-US" sz="1400"/>
          </a:p>
        </p:txBody>
      </p:sp>
    </p:spTree>
    <p:extLst>
      <p:ext uri="{BB962C8B-B14F-4D97-AF65-F5344CB8AC3E}">
        <p14:creationId xmlns:p14="http://schemas.microsoft.com/office/powerpoint/2010/main" val="179860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609600" y="68580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4"/>
          <p:cNvSpPr>
            <a:spLocks noGrp="1" noChangeArrowheads="1"/>
          </p:cNvSpPr>
          <p:nvPr>
            <p:ph type="body" idx="1"/>
          </p:nvPr>
        </p:nvSpPr>
        <p:spPr bwMode="auto">
          <a:xfrm>
            <a:off x="685800" y="16002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0229" name="Rectangle 5"/>
          <p:cNvSpPr>
            <a:spLocks noGrp="1" noChangeArrowheads="1"/>
          </p:cNvSpPr>
          <p:nvPr>
            <p:ph type="dt" sz="half" idx="2"/>
          </p:nvPr>
        </p:nvSpPr>
        <p:spPr bwMode="auto">
          <a:xfrm>
            <a:off x="7772400" y="76200"/>
            <a:ext cx="137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bg1"/>
                </a:solidFill>
                <a:latin typeface="Arial" charset="0"/>
              </a:defRPr>
            </a:lvl1pPr>
          </a:lstStyle>
          <a:p>
            <a:pPr>
              <a:defRPr/>
            </a:pPr>
            <a:endParaRPr lang="en-US"/>
          </a:p>
        </p:txBody>
      </p:sp>
      <p:grpSp>
        <p:nvGrpSpPr>
          <p:cNvPr id="1030" name="Group 9"/>
          <p:cNvGrpSpPr>
            <a:grpSpLocks/>
          </p:cNvGrpSpPr>
          <p:nvPr userDrawn="1"/>
        </p:nvGrpSpPr>
        <p:grpSpPr bwMode="auto">
          <a:xfrm>
            <a:off x="52388" y="571500"/>
            <a:ext cx="1409700" cy="3505200"/>
            <a:chOff x="96" y="288"/>
            <a:chExt cx="1008" cy="2256"/>
          </a:xfrm>
          <a:solidFill>
            <a:schemeClr val="tx1">
              <a:lumMod val="85000"/>
              <a:lumOff val="15000"/>
            </a:schemeClr>
          </a:solidFill>
        </p:grpSpPr>
        <p:sp>
          <p:nvSpPr>
            <p:cNvPr id="180234" name="Rectangle 10"/>
            <p:cNvSpPr>
              <a:spLocks noChangeArrowheads="1"/>
            </p:cNvSpPr>
            <p:nvPr/>
          </p:nvSpPr>
          <p:spPr bwMode="auto">
            <a:xfrm rot="-5400000">
              <a:off x="600" y="-168"/>
              <a:ext cx="48" cy="960"/>
            </a:xfrm>
            <a:prstGeom prst="rect">
              <a:avLst/>
            </a:prstGeom>
            <a:grpFill/>
            <a:ln w="9525">
              <a:noFill/>
              <a:miter lim="800000"/>
              <a:headEnd/>
              <a:tailEnd/>
            </a:ln>
            <a:effectLst/>
          </p:spPr>
          <p:txBody>
            <a:bodyPr wrap="none" anchor="ctr"/>
            <a:lstStyle/>
            <a:p>
              <a:pPr>
                <a:defRPr/>
              </a:pPr>
              <a:endParaRPr lang="en-US">
                <a:latin typeface="Arial" charset="0"/>
              </a:endParaRPr>
            </a:p>
          </p:txBody>
        </p:sp>
        <p:sp>
          <p:nvSpPr>
            <p:cNvPr id="180235" name="Rectangle 11"/>
            <p:cNvSpPr>
              <a:spLocks noChangeArrowheads="1"/>
            </p:cNvSpPr>
            <p:nvPr/>
          </p:nvSpPr>
          <p:spPr bwMode="auto">
            <a:xfrm>
              <a:off x="96" y="288"/>
              <a:ext cx="48" cy="2256"/>
            </a:xfrm>
            <a:prstGeom prst="rect">
              <a:avLst/>
            </a:prstGeom>
            <a:grpFill/>
            <a:ln w="9525">
              <a:noFill/>
              <a:miter lim="800000"/>
              <a:headEnd/>
              <a:tailEnd/>
            </a:ln>
            <a:effectLst/>
          </p:spPr>
          <p:txBody>
            <a:bodyPr wrap="none" anchor="ctr"/>
            <a:lstStyle/>
            <a:p>
              <a:pPr>
                <a:defRPr/>
              </a:pPr>
              <a:endParaRPr lang="en-US">
                <a:latin typeface="Arial" charset="0"/>
              </a:endParaRPr>
            </a:p>
          </p:txBody>
        </p:sp>
      </p:grpSp>
      <p:sp>
        <p:nvSpPr>
          <p:cNvPr id="180236" name="Rectangle 12"/>
          <p:cNvSpPr>
            <a:spLocks noGrp="1" noChangeArrowheads="1"/>
          </p:cNvSpPr>
          <p:nvPr>
            <p:ph type="sldNum" sz="quarter" idx="4"/>
          </p:nvPr>
        </p:nvSpPr>
        <p:spPr bwMode="auto">
          <a:xfrm>
            <a:off x="4067175" y="6516688"/>
            <a:ext cx="876300" cy="341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tx1"/>
                </a:solidFill>
              </a:defRPr>
            </a:lvl1pPr>
          </a:lstStyle>
          <a:p>
            <a:r>
              <a:rPr lang="en-US"/>
              <a:t>Page </a:t>
            </a:r>
            <a:fld id="{D20C1311-CB05-48E2-9BEC-0AB260CAADDA}" type="slidenum">
              <a:rPr lang="en-US"/>
              <a:pPr/>
              <a:t>‹#›</a:t>
            </a:fld>
            <a:endParaRPr lang="en-US" sz="1400"/>
          </a:p>
        </p:txBody>
      </p:sp>
      <p:sp>
        <p:nvSpPr>
          <p:cNvPr id="1031" name="Line 16"/>
          <p:cNvSpPr>
            <a:spLocks noChangeShapeType="1"/>
          </p:cNvSpPr>
          <p:nvPr/>
        </p:nvSpPr>
        <p:spPr bwMode="auto">
          <a:xfrm>
            <a:off x="990600" y="76200"/>
            <a:ext cx="0" cy="312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4" name="Group 18"/>
          <p:cNvGrpSpPr>
            <a:grpSpLocks/>
          </p:cNvGrpSpPr>
          <p:nvPr userDrawn="1"/>
        </p:nvGrpSpPr>
        <p:grpSpPr bwMode="auto">
          <a:xfrm>
            <a:off x="5021263" y="3409950"/>
            <a:ext cx="4051300" cy="3276600"/>
            <a:chOff x="3163" y="2148"/>
            <a:chExt cx="2552" cy="2064"/>
          </a:xfrm>
          <a:solidFill>
            <a:schemeClr val="tx1">
              <a:lumMod val="85000"/>
              <a:lumOff val="15000"/>
            </a:schemeClr>
          </a:solidFill>
        </p:grpSpPr>
        <p:sp>
          <p:nvSpPr>
            <p:cNvPr id="180243" name="Rectangle 19"/>
            <p:cNvSpPr>
              <a:spLocks noChangeArrowheads="1"/>
            </p:cNvSpPr>
            <p:nvPr/>
          </p:nvSpPr>
          <p:spPr bwMode="auto">
            <a:xfrm rot="16200000" flipH="1">
              <a:off x="4658" y="3154"/>
              <a:ext cx="2064" cy="51"/>
            </a:xfrm>
            <a:prstGeom prst="rect">
              <a:avLst/>
            </a:prstGeom>
            <a:grpFill/>
            <a:ln w="9525">
              <a:noFill/>
              <a:miter lim="800000"/>
              <a:headEnd/>
              <a:tailEnd/>
            </a:ln>
            <a:effectLst/>
          </p:spPr>
          <p:txBody>
            <a:bodyPr vert="eaVert" anchor="ctr"/>
            <a:lstStyle/>
            <a:p>
              <a:pPr>
                <a:defRPr/>
              </a:pPr>
              <a:endParaRPr lang="en-US" sz="3200" b="0">
                <a:solidFill>
                  <a:schemeClr val="tx1"/>
                </a:solidFill>
                <a:latin typeface="Arial" charset="0"/>
              </a:endParaRPr>
            </a:p>
          </p:txBody>
        </p:sp>
        <p:sp>
          <p:nvSpPr>
            <p:cNvPr id="180244" name="Rectangle 20"/>
            <p:cNvSpPr>
              <a:spLocks noChangeArrowheads="1"/>
            </p:cNvSpPr>
            <p:nvPr/>
          </p:nvSpPr>
          <p:spPr bwMode="auto">
            <a:xfrm rot="5400000">
              <a:off x="4410" y="2908"/>
              <a:ext cx="57" cy="2552"/>
            </a:xfrm>
            <a:prstGeom prst="rect">
              <a:avLst/>
            </a:prstGeom>
            <a:grpFill/>
            <a:ln w="9525">
              <a:noFill/>
              <a:miter lim="800000"/>
              <a:headEnd/>
              <a:tailEnd/>
            </a:ln>
            <a:effectLst/>
          </p:spPr>
          <p:txBody>
            <a:bodyPr rot="10800000" vert="eaVert" anchor="ctr"/>
            <a:lstStyle/>
            <a:p>
              <a:pPr>
                <a:defRPr/>
              </a:pPr>
              <a:endParaRPr lang="en-US" sz="3200" b="0">
                <a:solidFill>
                  <a:schemeClr val="tx1"/>
                </a:solidFill>
                <a:latin typeface="Arial" charset="0"/>
              </a:endParaRPr>
            </a:p>
          </p:txBody>
        </p:sp>
      </p:grpSp>
      <p:sp>
        <p:nvSpPr>
          <p:cNvPr id="1033" name="Text Box 21"/>
          <p:cNvSpPr txBox="1">
            <a:spLocks noChangeArrowheads="1"/>
          </p:cNvSpPr>
          <p:nvPr userDrawn="1"/>
        </p:nvSpPr>
        <p:spPr bwMode="auto">
          <a:xfrm>
            <a:off x="576263" y="6518275"/>
            <a:ext cx="8274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600" b="1">
                <a:solidFill>
                  <a:srgbClr val="000000"/>
                </a:solidFill>
                <a:latin typeface="Arial" charset="0"/>
              </a:defRPr>
            </a:lvl1pPr>
            <a:lvl2pPr marL="742950" indent="-285750">
              <a:defRPr sz="2600" b="1">
                <a:solidFill>
                  <a:srgbClr val="000000"/>
                </a:solidFill>
                <a:latin typeface="Arial" charset="0"/>
              </a:defRPr>
            </a:lvl2pPr>
            <a:lvl3pPr marL="1143000" indent="-228600">
              <a:defRPr sz="2600" b="1">
                <a:solidFill>
                  <a:srgbClr val="000000"/>
                </a:solidFill>
                <a:latin typeface="Arial" charset="0"/>
              </a:defRPr>
            </a:lvl3pPr>
            <a:lvl4pPr marL="1600200" indent="-228600">
              <a:defRPr sz="2600" b="1">
                <a:solidFill>
                  <a:srgbClr val="000000"/>
                </a:solidFill>
                <a:latin typeface="Arial" charset="0"/>
              </a:defRPr>
            </a:lvl4pPr>
            <a:lvl5pPr marL="2057400" indent="-228600">
              <a:defRPr sz="2600" b="1">
                <a:solidFill>
                  <a:srgbClr val="000000"/>
                </a:solidFill>
                <a:latin typeface="Arial" charset="0"/>
              </a:defRPr>
            </a:lvl5pPr>
            <a:lvl6pPr marL="2514600" indent="-228600" eaLnBrk="0" fontAlgn="base" hangingPunct="0">
              <a:spcBef>
                <a:spcPct val="0"/>
              </a:spcBef>
              <a:spcAft>
                <a:spcPct val="0"/>
              </a:spcAft>
              <a:defRPr sz="2600" b="1">
                <a:solidFill>
                  <a:srgbClr val="000000"/>
                </a:solidFill>
                <a:latin typeface="Arial" charset="0"/>
              </a:defRPr>
            </a:lvl6pPr>
            <a:lvl7pPr marL="2971800" indent="-228600" eaLnBrk="0" fontAlgn="base" hangingPunct="0">
              <a:spcBef>
                <a:spcPct val="0"/>
              </a:spcBef>
              <a:spcAft>
                <a:spcPct val="0"/>
              </a:spcAft>
              <a:defRPr sz="2600" b="1">
                <a:solidFill>
                  <a:srgbClr val="000000"/>
                </a:solidFill>
                <a:latin typeface="Arial" charset="0"/>
              </a:defRPr>
            </a:lvl7pPr>
            <a:lvl8pPr marL="3429000" indent="-228600" eaLnBrk="0" fontAlgn="base" hangingPunct="0">
              <a:spcBef>
                <a:spcPct val="0"/>
              </a:spcBef>
              <a:spcAft>
                <a:spcPct val="0"/>
              </a:spcAft>
              <a:defRPr sz="2600" b="1">
                <a:solidFill>
                  <a:srgbClr val="000000"/>
                </a:solidFill>
                <a:latin typeface="Arial" charset="0"/>
              </a:defRPr>
            </a:lvl8pPr>
            <a:lvl9pPr marL="3886200" indent="-228600" eaLnBrk="0" fontAlgn="base" hangingPunct="0">
              <a:spcBef>
                <a:spcPct val="0"/>
              </a:spcBef>
              <a:spcAft>
                <a:spcPct val="0"/>
              </a:spcAft>
              <a:defRPr sz="2600" b="1">
                <a:solidFill>
                  <a:srgbClr val="000000"/>
                </a:solidFill>
                <a:latin typeface="Arial" charset="0"/>
              </a:defRPr>
            </a:lvl9pPr>
          </a:lstStyle>
          <a:p>
            <a:pPr>
              <a:defRPr/>
            </a:pPr>
            <a:r>
              <a:rPr lang="en-US" sz="1000" i="1" dirty="0">
                <a:solidFill>
                  <a:srgbClr val="0066CC"/>
                </a:solidFill>
                <a:latin typeface="Times New Roman" pitchFamily="18" charset="0"/>
              </a:rPr>
              <a:t>Spring 2020</a:t>
            </a:r>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2388" y="17463"/>
            <a:ext cx="53721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226" name="Rectangle 2"/>
          <p:cNvSpPr>
            <a:spLocks noChangeArrowheads="1"/>
          </p:cNvSpPr>
          <p:nvPr/>
        </p:nvSpPr>
        <p:spPr bwMode="auto">
          <a:xfrm>
            <a:off x="2979738" y="0"/>
            <a:ext cx="6164262" cy="571500"/>
          </a:xfrm>
          <a:prstGeom prst="rect">
            <a:avLst/>
          </a:prstGeom>
          <a:solidFill>
            <a:schemeClr val="tx1">
              <a:lumMod val="85000"/>
              <a:lumOff val="15000"/>
            </a:schemeClr>
          </a:solidFill>
          <a:ln w="9525">
            <a:noFill/>
            <a:miter lim="800000"/>
            <a:headEnd/>
            <a:tailEnd/>
          </a:ln>
          <a:effectLst/>
        </p:spPr>
        <p:txBody>
          <a:bodyPr anchor="ctr"/>
          <a:lstStyle/>
          <a:p>
            <a:pPr>
              <a:defRPr/>
            </a:pPr>
            <a:endParaRPr lang="en-US" sz="3200" b="0">
              <a:solidFill>
                <a:schemeClr val="tx1"/>
              </a:solidFill>
              <a:latin typeface="Arial"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charset="0"/>
        </a:defRPr>
      </a:lvl2pPr>
      <a:lvl3pPr algn="l" rtl="0" eaLnBrk="0" fontAlgn="base" hangingPunct="0">
        <a:spcBef>
          <a:spcPct val="0"/>
        </a:spcBef>
        <a:spcAft>
          <a:spcPct val="0"/>
        </a:spcAft>
        <a:defRPr sz="3200">
          <a:solidFill>
            <a:schemeClr val="tx1"/>
          </a:solidFill>
          <a:latin typeface="Arial" charset="0"/>
        </a:defRPr>
      </a:lvl3pPr>
      <a:lvl4pPr algn="l" rtl="0" eaLnBrk="0" fontAlgn="base" hangingPunct="0">
        <a:spcBef>
          <a:spcPct val="0"/>
        </a:spcBef>
        <a:spcAft>
          <a:spcPct val="0"/>
        </a:spcAft>
        <a:defRPr sz="3200">
          <a:solidFill>
            <a:schemeClr val="tx1"/>
          </a:solidFill>
          <a:latin typeface="Arial" charset="0"/>
        </a:defRPr>
      </a:lvl4pPr>
      <a:lvl5pPr algn="l" rtl="0" eaLnBrk="0" fontAlgn="base" hangingPunct="0">
        <a:spcBef>
          <a:spcPct val="0"/>
        </a:spcBef>
        <a:spcAft>
          <a:spcPct val="0"/>
        </a:spcAft>
        <a:defRPr sz="3200">
          <a:solidFill>
            <a:schemeClr val="tx1"/>
          </a:solidFill>
          <a:latin typeface="Arial" charset="0"/>
        </a:defRPr>
      </a:lvl5pPr>
      <a:lvl6pPr marL="457200" algn="l" rtl="0" eaLnBrk="0" fontAlgn="base" hangingPunct="0">
        <a:spcBef>
          <a:spcPct val="0"/>
        </a:spcBef>
        <a:spcAft>
          <a:spcPct val="0"/>
        </a:spcAft>
        <a:defRPr sz="3200">
          <a:solidFill>
            <a:schemeClr val="tx1"/>
          </a:solidFill>
          <a:latin typeface="Arial" charset="0"/>
        </a:defRPr>
      </a:lvl6pPr>
      <a:lvl7pPr marL="914400" algn="l" rtl="0" eaLnBrk="0" fontAlgn="base" hangingPunct="0">
        <a:spcBef>
          <a:spcPct val="0"/>
        </a:spcBef>
        <a:spcAft>
          <a:spcPct val="0"/>
        </a:spcAft>
        <a:defRPr sz="3200">
          <a:solidFill>
            <a:schemeClr val="tx1"/>
          </a:solidFill>
          <a:latin typeface="Arial" charset="0"/>
        </a:defRPr>
      </a:lvl7pPr>
      <a:lvl8pPr marL="1371600" algn="l" rtl="0" eaLnBrk="0" fontAlgn="base" hangingPunct="0">
        <a:spcBef>
          <a:spcPct val="0"/>
        </a:spcBef>
        <a:spcAft>
          <a:spcPct val="0"/>
        </a:spcAft>
        <a:defRPr sz="3200">
          <a:solidFill>
            <a:schemeClr val="tx1"/>
          </a:solidFill>
          <a:latin typeface="Arial" charset="0"/>
        </a:defRPr>
      </a:lvl8pPr>
      <a:lvl9pPr marL="1828800" algn="l" rtl="0" eaLnBrk="0" fontAlgn="base" hangingPunct="0">
        <a:spcBef>
          <a:spcPct val="0"/>
        </a:spcBef>
        <a:spcAft>
          <a:spcPct val="0"/>
        </a:spcAft>
        <a:defRPr sz="3200">
          <a:solidFill>
            <a:schemeClr val="tx1"/>
          </a:solidFill>
          <a:latin typeface="Arial" charset="0"/>
        </a:defRPr>
      </a:lvl9pPr>
    </p:titleStyle>
    <p:bodyStyle>
      <a:lvl1pPr marL="342900" indent="-342900" algn="l" rtl="0" eaLnBrk="0" fontAlgn="base" hangingPunct="0">
        <a:spcBef>
          <a:spcPct val="20000"/>
        </a:spcBef>
        <a:spcAft>
          <a:spcPct val="0"/>
        </a:spcAft>
        <a:buClr>
          <a:srgbClr val="FF6600"/>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Char char="–"/>
        <a:defRPr sz="2400">
          <a:solidFill>
            <a:schemeClr val="tx1"/>
          </a:solidFill>
          <a:latin typeface="+mn-lt"/>
        </a:defRPr>
      </a:lvl2pPr>
      <a:lvl3pPr marL="1143000" indent="-228600" algn="l" rtl="0" eaLnBrk="0" fontAlgn="base" hangingPunct="0">
        <a:spcBef>
          <a:spcPct val="20000"/>
        </a:spcBef>
        <a:spcAft>
          <a:spcPct val="0"/>
        </a:spcAft>
        <a:buClr>
          <a:srgbClr val="B2B2B2"/>
        </a:buClr>
        <a:buSzPct val="75000"/>
        <a:buChar char="•"/>
        <a:defRPr sz="2000">
          <a:solidFill>
            <a:schemeClr val="tx1"/>
          </a:solidFill>
          <a:latin typeface="+mn-lt"/>
        </a:defRPr>
      </a:lvl3pPr>
      <a:lvl4pPr marL="1600200" indent="-228600" algn="l" rtl="0" eaLnBrk="0" fontAlgn="base" hangingPunct="0">
        <a:spcBef>
          <a:spcPct val="20000"/>
        </a:spcBef>
        <a:spcAft>
          <a:spcPct val="0"/>
        </a:spcAft>
        <a:buClr>
          <a:srgbClr val="B2B2B2"/>
        </a:buClr>
        <a:buChar char="–"/>
        <a:defRPr>
          <a:solidFill>
            <a:schemeClr val="tx1"/>
          </a:solidFill>
          <a:latin typeface="+mn-lt"/>
        </a:defRPr>
      </a:lvl4pPr>
      <a:lvl5pPr marL="2057400" indent="-228600" algn="l" rtl="0" eaLnBrk="0" fontAlgn="base" hangingPunct="0">
        <a:spcBef>
          <a:spcPct val="20000"/>
        </a:spcBef>
        <a:spcAft>
          <a:spcPct val="0"/>
        </a:spcAft>
        <a:buClr>
          <a:srgbClr val="B2B2B2"/>
        </a:buClr>
        <a:buChar char="»"/>
        <a:defRPr sz="1400">
          <a:solidFill>
            <a:schemeClr val="tx1"/>
          </a:solidFill>
          <a:latin typeface="+mn-lt"/>
        </a:defRPr>
      </a:lvl5pPr>
      <a:lvl6pPr marL="2514600" indent="-228600" algn="l" rtl="0" eaLnBrk="0" fontAlgn="base" hangingPunct="0">
        <a:spcBef>
          <a:spcPct val="20000"/>
        </a:spcBef>
        <a:spcAft>
          <a:spcPct val="0"/>
        </a:spcAft>
        <a:buClr>
          <a:srgbClr val="B2B2B2"/>
        </a:buClr>
        <a:buChar char="»"/>
        <a:defRPr sz="1400">
          <a:solidFill>
            <a:schemeClr val="tx1"/>
          </a:solidFill>
          <a:latin typeface="+mn-lt"/>
        </a:defRPr>
      </a:lvl6pPr>
      <a:lvl7pPr marL="2971800" indent="-228600" algn="l" rtl="0" eaLnBrk="0" fontAlgn="base" hangingPunct="0">
        <a:spcBef>
          <a:spcPct val="20000"/>
        </a:spcBef>
        <a:spcAft>
          <a:spcPct val="0"/>
        </a:spcAft>
        <a:buClr>
          <a:srgbClr val="B2B2B2"/>
        </a:buClr>
        <a:buChar char="»"/>
        <a:defRPr sz="1400">
          <a:solidFill>
            <a:schemeClr val="tx1"/>
          </a:solidFill>
          <a:latin typeface="+mn-lt"/>
        </a:defRPr>
      </a:lvl7pPr>
      <a:lvl8pPr marL="3429000" indent="-228600" algn="l" rtl="0" eaLnBrk="0" fontAlgn="base" hangingPunct="0">
        <a:spcBef>
          <a:spcPct val="20000"/>
        </a:spcBef>
        <a:spcAft>
          <a:spcPct val="0"/>
        </a:spcAft>
        <a:buClr>
          <a:srgbClr val="B2B2B2"/>
        </a:buClr>
        <a:buChar char="»"/>
        <a:defRPr sz="1400">
          <a:solidFill>
            <a:schemeClr val="tx1"/>
          </a:solidFill>
          <a:latin typeface="+mn-lt"/>
        </a:defRPr>
      </a:lvl8pPr>
      <a:lvl9pPr marL="3886200" indent="-228600" algn="l" rtl="0" eaLnBrk="0" fontAlgn="base" hangingPunct="0">
        <a:spcBef>
          <a:spcPct val="20000"/>
        </a:spcBef>
        <a:spcAft>
          <a:spcPct val="0"/>
        </a:spcAft>
        <a:buClr>
          <a:srgbClr val="B2B2B2"/>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rgbClr val="000000"/>
                </a:solidFill>
                <a:latin typeface="Arial" panose="020B0604020202020204" pitchFamily="34" charset="0"/>
              </a:defRPr>
            </a:lvl1pPr>
            <a:lvl2pPr marL="742950" indent="-285750">
              <a:defRPr sz="2600" b="1">
                <a:solidFill>
                  <a:srgbClr val="000000"/>
                </a:solidFill>
                <a:latin typeface="Arial" panose="020B0604020202020204" pitchFamily="34" charset="0"/>
              </a:defRPr>
            </a:lvl2pPr>
            <a:lvl3pPr marL="1143000" indent="-228600">
              <a:defRPr sz="2600" b="1">
                <a:solidFill>
                  <a:srgbClr val="000000"/>
                </a:solidFill>
                <a:latin typeface="Arial" panose="020B0604020202020204" pitchFamily="34" charset="0"/>
              </a:defRPr>
            </a:lvl3pPr>
            <a:lvl4pPr marL="1600200" indent="-228600">
              <a:defRPr sz="2600" b="1">
                <a:solidFill>
                  <a:srgbClr val="000000"/>
                </a:solidFill>
                <a:latin typeface="Arial" panose="020B0604020202020204" pitchFamily="34" charset="0"/>
              </a:defRPr>
            </a:lvl4pPr>
            <a:lvl5pPr marL="2057400" indent="-228600">
              <a:defRPr sz="2600" b="1">
                <a:solidFill>
                  <a:srgbClr val="000000"/>
                </a:solidFill>
                <a:latin typeface="Arial" panose="020B0604020202020204" pitchFamily="34" charset="0"/>
              </a:defRPr>
            </a:lvl5pPr>
            <a:lvl6pPr marL="2514600" indent="-228600" eaLnBrk="0" fontAlgn="base" hangingPunct="0">
              <a:spcBef>
                <a:spcPct val="0"/>
              </a:spcBef>
              <a:spcAft>
                <a:spcPct val="0"/>
              </a:spcAft>
              <a:defRPr sz="2600" b="1">
                <a:solidFill>
                  <a:srgbClr val="000000"/>
                </a:solidFill>
                <a:latin typeface="Arial" panose="020B0604020202020204" pitchFamily="34" charset="0"/>
              </a:defRPr>
            </a:lvl6pPr>
            <a:lvl7pPr marL="2971800" indent="-228600" eaLnBrk="0" fontAlgn="base" hangingPunct="0">
              <a:spcBef>
                <a:spcPct val="0"/>
              </a:spcBef>
              <a:spcAft>
                <a:spcPct val="0"/>
              </a:spcAft>
              <a:defRPr sz="2600" b="1">
                <a:solidFill>
                  <a:srgbClr val="000000"/>
                </a:solidFill>
                <a:latin typeface="Arial" panose="020B0604020202020204" pitchFamily="34" charset="0"/>
              </a:defRPr>
            </a:lvl7pPr>
            <a:lvl8pPr marL="3429000" indent="-228600" eaLnBrk="0" fontAlgn="base" hangingPunct="0">
              <a:spcBef>
                <a:spcPct val="0"/>
              </a:spcBef>
              <a:spcAft>
                <a:spcPct val="0"/>
              </a:spcAft>
              <a:defRPr sz="2600" b="1">
                <a:solidFill>
                  <a:srgbClr val="000000"/>
                </a:solidFill>
                <a:latin typeface="Arial" panose="020B0604020202020204" pitchFamily="34" charset="0"/>
              </a:defRPr>
            </a:lvl8pPr>
            <a:lvl9pPr marL="3886200" indent="-228600" eaLnBrk="0" fontAlgn="base" hangingPunct="0">
              <a:spcBef>
                <a:spcPct val="0"/>
              </a:spcBef>
              <a:spcAft>
                <a:spcPct val="0"/>
              </a:spcAft>
              <a:defRPr sz="2600" b="1">
                <a:solidFill>
                  <a:srgbClr val="000000"/>
                </a:solidFill>
                <a:latin typeface="Arial" panose="020B0604020202020204" pitchFamily="34" charset="0"/>
              </a:defRPr>
            </a:lvl9pPr>
          </a:lstStyle>
          <a:p>
            <a:r>
              <a:rPr lang="en-US" sz="1000">
                <a:solidFill>
                  <a:schemeClr val="tx1"/>
                </a:solidFill>
              </a:rPr>
              <a:t>Page </a:t>
            </a:r>
            <a:fld id="{C73C9826-60DB-475D-B0F5-9F9E3B3A6EE3}" type="slidenum">
              <a:rPr lang="en-US" sz="1000" smtClean="0">
                <a:solidFill>
                  <a:schemeClr val="tx1"/>
                </a:solidFill>
              </a:rPr>
              <a:pPr/>
              <a:t>1</a:t>
            </a:fld>
            <a:endParaRPr lang="en-US" sz="1400">
              <a:solidFill>
                <a:schemeClr val="tx1"/>
              </a:solidFill>
            </a:endParaRPr>
          </a:p>
        </p:txBody>
      </p:sp>
      <p:sp>
        <p:nvSpPr>
          <p:cNvPr id="2052" name="Rectangle 3"/>
          <p:cNvSpPr>
            <a:spLocks noGrp="1" noChangeArrowheads="1"/>
          </p:cNvSpPr>
          <p:nvPr>
            <p:ph type="body" idx="1"/>
          </p:nvPr>
        </p:nvSpPr>
        <p:spPr>
          <a:xfrm>
            <a:off x="685800" y="1600200"/>
            <a:ext cx="7772400" cy="4641850"/>
          </a:xfrm>
        </p:spPr>
        <p:txBody>
          <a:bodyPr/>
          <a:lstStyle/>
          <a:p>
            <a:pPr marL="533400" indent="-533400" algn="ctr">
              <a:buFontTx/>
              <a:buNone/>
            </a:pPr>
            <a:endParaRPr lang="en-US"/>
          </a:p>
          <a:p>
            <a:pPr marL="533400" indent="-533400" algn="ctr">
              <a:buFontTx/>
              <a:buNone/>
            </a:pPr>
            <a:r>
              <a:rPr lang="en-US"/>
              <a:t>Business Intelligence and Financial Modeling</a:t>
            </a:r>
          </a:p>
          <a:p>
            <a:pPr marL="533400" indent="-533400" algn="ctr">
              <a:buFontTx/>
              <a:buNone/>
            </a:pPr>
            <a:endParaRPr lang="en-US"/>
          </a:p>
          <a:p>
            <a:pPr marL="533400" indent="-533400" algn="ctr">
              <a:buFontTx/>
              <a:buNone/>
            </a:pPr>
            <a:r>
              <a:rPr lang="en-US">
                <a:solidFill>
                  <a:schemeClr val="accent2"/>
                </a:solidFill>
              </a:rPr>
              <a:t> Project Information</a:t>
            </a:r>
          </a:p>
          <a:p>
            <a:pPr marL="533400" indent="-533400" algn="ctr">
              <a:buFontTx/>
              <a:buNone/>
            </a:pPr>
            <a:endParaRPr lang="en-US" dirty="0"/>
          </a:p>
        </p:txBody>
      </p:sp>
      <p:sp>
        <p:nvSpPr>
          <p:cNvPr id="5" name="TextBox 4">
            <a:extLst>
              <a:ext uri="{FF2B5EF4-FFF2-40B4-BE49-F238E27FC236}">
                <a16:creationId xmlns:a16="http://schemas.microsoft.com/office/drawing/2014/main" id="{1E24BD51-8E09-4595-8579-C52A7007485D}"/>
              </a:ext>
            </a:extLst>
          </p:cNvPr>
          <p:cNvSpPr txBox="1"/>
          <p:nvPr/>
        </p:nvSpPr>
        <p:spPr>
          <a:xfrm>
            <a:off x="471236" y="6292116"/>
            <a:ext cx="876300" cy="492443"/>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rgbClr val="000000"/>
                </a:solidFill>
                <a:latin typeface="Arial" panose="020B0604020202020204" pitchFamily="34" charset="0"/>
              </a:defRPr>
            </a:lvl1pPr>
            <a:lvl2pPr marL="742950" indent="-285750">
              <a:defRPr sz="2600" b="1">
                <a:solidFill>
                  <a:srgbClr val="000000"/>
                </a:solidFill>
                <a:latin typeface="Arial" panose="020B0604020202020204" pitchFamily="34" charset="0"/>
              </a:defRPr>
            </a:lvl2pPr>
            <a:lvl3pPr marL="1143000" indent="-228600">
              <a:defRPr sz="2600" b="1">
                <a:solidFill>
                  <a:srgbClr val="000000"/>
                </a:solidFill>
                <a:latin typeface="Arial" panose="020B0604020202020204" pitchFamily="34" charset="0"/>
              </a:defRPr>
            </a:lvl3pPr>
            <a:lvl4pPr marL="1600200" indent="-228600">
              <a:defRPr sz="2600" b="1">
                <a:solidFill>
                  <a:srgbClr val="000000"/>
                </a:solidFill>
                <a:latin typeface="Arial" panose="020B0604020202020204" pitchFamily="34" charset="0"/>
              </a:defRPr>
            </a:lvl4pPr>
            <a:lvl5pPr marL="2057400" indent="-228600">
              <a:defRPr sz="2600" b="1">
                <a:solidFill>
                  <a:srgbClr val="000000"/>
                </a:solidFill>
                <a:latin typeface="Arial" panose="020B0604020202020204" pitchFamily="34" charset="0"/>
              </a:defRPr>
            </a:lvl5pPr>
            <a:lvl6pPr marL="2514600" indent="-228600" eaLnBrk="0" fontAlgn="base" hangingPunct="0">
              <a:spcBef>
                <a:spcPct val="0"/>
              </a:spcBef>
              <a:spcAft>
                <a:spcPct val="0"/>
              </a:spcAft>
              <a:defRPr sz="2600" b="1">
                <a:solidFill>
                  <a:srgbClr val="000000"/>
                </a:solidFill>
                <a:latin typeface="Arial" panose="020B0604020202020204" pitchFamily="34" charset="0"/>
              </a:defRPr>
            </a:lvl6pPr>
            <a:lvl7pPr marL="2971800" indent="-228600" eaLnBrk="0" fontAlgn="base" hangingPunct="0">
              <a:spcBef>
                <a:spcPct val="0"/>
              </a:spcBef>
              <a:spcAft>
                <a:spcPct val="0"/>
              </a:spcAft>
              <a:defRPr sz="2600" b="1">
                <a:solidFill>
                  <a:srgbClr val="000000"/>
                </a:solidFill>
                <a:latin typeface="Arial" panose="020B0604020202020204" pitchFamily="34" charset="0"/>
              </a:defRPr>
            </a:lvl7pPr>
            <a:lvl8pPr marL="3429000" indent="-228600" eaLnBrk="0" fontAlgn="base" hangingPunct="0">
              <a:spcBef>
                <a:spcPct val="0"/>
              </a:spcBef>
              <a:spcAft>
                <a:spcPct val="0"/>
              </a:spcAft>
              <a:defRPr sz="2600" b="1">
                <a:solidFill>
                  <a:srgbClr val="000000"/>
                </a:solidFill>
                <a:latin typeface="Arial" panose="020B0604020202020204" pitchFamily="34" charset="0"/>
              </a:defRPr>
            </a:lvl8pPr>
            <a:lvl9pPr marL="3886200" indent="-228600" eaLnBrk="0" fontAlgn="base" hangingPunct="0">
              <a:spcBef>
                <a:spcPct val="0"/>
              </a:spcBef>
              <a:spcAft>
                <a:spcPct val="0"/>
              </a:spcAft>
              <a:defRPr sz="2600" b="1">
                <a:solidFill>
                  <a:srgbClr val="000000"/>
                </a:solidFill>
                <a:latin typeface="Arial" panose="020B0604020202020204" pitchFamily="34" charset="0"/>
              </a:defRPr>
            </a:lvl9pPr>
          </a:lstStyle>
          <a:p>
            <a:r>
              <a:rPr lang="en-US" sz="1000" dirty="0">
                <a:solidFill>
                  <a:schemeClr val="tx1"/>
                </a:solidFill>
              </a:rPr>
              <a:t>Page </a:t>
            </a:r>
            <a:fld id="{B653D9A9-FBA4-4F23-87E9-CC275F515032}" type="slidenum">
              <a:rPr lang="en-US" sz="1000">
                <a:solidFill>
                  <a:schemeClr val="tx1"/>
                </a:solidFill>
              </a:rPr>
              <a:pPr/>
              <a:t>10</a:t>
            </a:fld>
            <a:endParaRPr lang="en-US" sz="1400" dirty="0">
              <a:solidFill>
                <a:schemeClr val="tx1"/>
              </a:solidFill>
            </a:endParaRPr>
          </a:p>
        </p:txBody>
      </p:sp>
      <p:sp>
        <p:nvSpPr>
          <p:cNvPr id="25603" name="Rectangle 2"/>
          <p:cNvSpPr>
            <a:spLocks noGrp="1" noChangeArrowheads="1"/>
          </p:cNvSpPr>
          <p:nvPr>
            <p:ph type="title"/>
          </p:nvPr>
        </p:nvSpPr>
        <p:spPr/>
        <p:txBody>
          <a:bodyPr/>
          <a:lstStyle/>
          <a:p>
            <a:r>
              <a:rPr lang="en-US" dirty="0"/>
              <a:t>Project Detail (cont.)</a:t>
            </a:r>
          </a:p>
        </p:txBody>
      </p:sp>
      <p:sp>
        <p:nvSpPr>
          <p:cNvPr id="25604" name="Rectangle 3"/>
          <p:cNvSpPr>
            <a:spLocks noGrp="1" noChangeArrowheads="1"/>
          </p:cNvSpPr>
          <p:nvPr>
            <p:ph type="body" idx="1"/>
          </p:nvPr>
        </p:nvSpPr>
        <p:spPr>
          <a:xfrm>
            <a:off x="685800" y="1600200"/>
            <a:ext cx="7772400" cy="4641850"/>
          </a:xfrm>
        </p:spPr>
        <p:txBody>
          <a:bodyPr/>
          <a:lstStyle/>
          <a:p>
            <a:pPr marL="533400" indent="-533400"/>
            <a:r>
              <a:rPr lang="en-US" sz="2400" dirty="0"/>
              <a:t>6. Develop and write a budget plan document that contains… (cont.)</a:t>
            </a:r>
          </a:p>
          <a:p>
            <a:pPr marL="933450" lvl="1" indent="-533400"/>
            <a:r>
              <a:rPr lang="en-US" sz="2000" dirty="0"/>
              <a:t>c. Develop a plan on how to achieve the three revenue growth scenarios (Base+5%, Base+10%, and Base+15% growth) for Big Retail. </a:t>
            </a:r>
          </a:p>
          <a:p>
            <a:pPr marL="933450" lvl="1" indent="-533400"/>
            <a:r>
              <a:rPr lang="en-US" sz="2000" dirty="0"/>
              <a:t>What product growth rates would be required to meet the overall growth rate scenarios? What key products would have to grow? How many units would you have to sell?</a:t>
            </a:r>
          </a:p>
          <a:p>
            <a:pPr marL="933450" lvl="1" indent="-533400"/>
            <a:r>
              <a:rPr lang="en-US" sz="2000" dirty="0"/>
              <a:t>What would have to happen in terms of the macro environment (economy) and BSC’s competitive marketplace? What are the potential barriers to success (ex., market changes)? What are the risks and challenges? </a:t>
            </a:r>
          </a:p>
          <a:p>
            <a:pPr marL="933450" lvl="1" indent="-533400"/>
            <a:r>
              <a:rPr lang="en-US" sz="2000" dirty="0"/>
              <a:t>What is a rational maximum rate of growth for the year 1 budget?</a:t>
            </a:r>
          </a:p>
          <a:p>
            <a:pPr marL="400050" lvl="1" indent="0">
              <a:buNone/>
            </a:pPr>
            <a:endParaRPr lang="en-US" sz="2000" dirty="0"/>
          </a:p>
        </p:txBody>
      </p:sp>
    </p:spTree>
    <p:extLst>
      <p:ext uri="{BB962C8B-B14F-4D97-AF65-F5344CB8AC3E}">
        <p14:creationId xmlns:p14="http://schemas.microsoft.com/office/powerpoint/2010/main" val="3420042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rgbClr val="000000"/>
                </a:solidFill>
                <a:latin typeface="Arial" panose="020B0604020202020204" pitchFamily="34" charset="0"/>
              </a:defRPr>
            </a:lvl1pPr>
            <a:lvl2pPr marL="742950" indent="-285750">
              <a:defRPr sz="2600" b="1">
                <a:solidFill>
                  <a:srgbClr val="000000"/>
                </a:solidFill>
                <a:latin typeface="Arial" panose="020B0604020202020204" pitchFamily="34" charset="0"/>
              </a:defRPr>
            </a:lvl2pPr>
            <a:lvl3pPr marL="1143000" indent="-228600">
              <a:defRPr sz="2600" b="1">
                <a:solidFill>
                  <a:srgbClr val="000000"/>
                </a:solidFill>
                <a:latin typeface="Arial" panose="020B0604020202020204" pitchFamily="34" charset="0"/>
              </a:defRPr>
            </a:lvl3pPr>
            <a:lvl4pPr marL="1600200" indent="-228600">
              <a:defRPr sz="2600" b="1">
                <a:solidFill>
                  <a:srgbClr val="000000"/>
                </a:solidFill>
                <a:latin typeface="Arial" panose="020B0604020202020204" pitchFamily="34" charset="0"/>
              </a:defRPr>
            </a:lvl4pPr>
            <a:lvl5pPr marL="2057400" indent="-228600">
              <a:defRPr sz="2600" b="1">
                <a:solidFill>
                  <a:srgbClr val="000000"/>
                </a:solidFill>
                <a:latin typeface="Arial" panose="020B0604020202020204" pitchFamily="34" charset="0"/>
              </a:defRPr>
            </a:lvl5pPr>
            <a:lvl6pPr marL="2514600" indent="-228600" eaLnBrk="0" fontAlgn="base" hangingPunct="0">
              <a:spcBef>
                <a:spcPct val="0"/>
              </a:spcBef>
              <a:spcAft>
                <a:spcPct val="0"/>
              </a:spcAft>
              <a:defRPr sz="2600" b="1">
                <a:solidFill>
                  <a:srgbClr val="000000"/>
                </a:solidFill>
                <a:latin typeface="Arial" panose="020B0604020202020204" pitchFamily="34" charset="0"/>
              </a:defRPr>
            </a:lvl6pPr>
            <a:lvl7pPr marL="2971800" indent="-228600" eaLnBrk="0" fontAlgn="base" hangingPunct="0">
              <a:spcBef>
                <a:spcPct val="0"/>
              </a:spcBef>
              <a:spcAft>
                <a:spcPct val="0"/>
              </a:spcAft>
              <a:defRPr sz="2600" b="1">
                <a:solidFill>
                  <a:srgbClr val="000000"/>
                </a:solidFill>
                <a:latin typeface="Arial" panose="020B0604020202020204" pitchFamily="34" charset="0"/>
              </a:defRPr>
            </a:lvl7pPr>
            <a:lvl8pPr marL="3429000" indent="-228600" eaLnBrk="0" fontAlgn="base" hangingPunct="0">
              <a:spcBef>
                <a:spcPct val="0"/>
              </a:spcBef>
              <a:spcAft>
                <a:spcPct val="0"/>
              </a:spcAft>
              <a:defRPr sz="2600" b="1">
                <a:solidFill>
                  <a:srgbClr val="000000"/>
                </a:solidFill>
                <a:latin typeface="Arial" panose="020B0604020202020204" pitchFamily="34" charset="0"/>
              </a:defRPr>
            </a:lvl8pPr>
            <a:lvl9pPr marL="3886200" indent="-228600" eaLnBrk="0" fontAlgn="base" hangingPunct="0">
              <a:spcBef>
                <a:spcPct val="0"/>
              </a:spcBef>
              <a:spcAft>
                <a:spcPct val="0"/>
              </a:spcAft>
              <a:defRPr sz="2600" b="1">
                <a:solidFill>
                  <a:srgbClr val="000000"/>
                </a:solidFill>
                <a:latin typeface="Arial" panose="020B0604020202020204" pitchFamily="34" charset="0"/>
              </a:defRPr>
            </a:lvl9pPr>
          </a:lstStyle>
          <a:p>
            <a:r>
              <a:rPr lang="en-US" sz="1000">
                <a:solidFill>
                  <a:schemeClr val="tx1"/>
                </a:solidFill>
              </a:rPr>
              <a:t>Page </a:t>
            </a:r>
            <a:fld id="{B653D9A9-FBA4-4F23-87E9-CC275F515032}" type="slidenum">
              <a:rPr lang="en-US" sz="1000">
                <a:solidFill>
                  <a:schemeClr val="tx1"/>
                </a:solidFill>
              </a:rPr>
              <a:pPr/>
              <a:t>11</a:t>
            </a:fld>
            <a:endParaRPr lang="en-US" sz="1400">
              <a:solidFill>
                <a:schemeClr val="tx1"/>
              </a:solidFill>
            </a:endParaRPr>
          </a:p>
        </p:txBody>
      </p:sp>
      <p:sp>
        <p:nvSpPr>
          <p:cNvPr id="25603" name="Rectangle 2"/>
          <p:cNvSpPr>
            <a:spLocks noGrp="1" noChangeArrowheads="1"/>
          </p:cNvSpPr>
          <p:nvPr>
            <p:ph type="title"/>
          </p:nvPr>
        </p:nvSpPr>
        <p:spPr/>
        <p:txBody>
          <a:bodyPr/>
          <a:lstStyle/>
          <a:p>
            <a:r>
              <a:rPr lang="en-US" dirty="0"/>
              <a:t>Project Detail (cont.)</a:t>
            </a:r>
          </a:p>
        </p:txBody>
      </p:sp>
      <p:sp>
        <p:nvSpPr>
          <p:cNvPr id="25604" name="Rectangle 3"/>
          <p:cNvSpPr>
            <a:spLocks noGrp="1" noChangeArrowheads="1"/>
          </p:cNvSpPr>
          <p:nvPr>
            <p:ph type="body" idx="1"/>
          </p:nvPr>
        </p:nvSpPr>
        <p:spPr>
          <a:xfrm>
            <a:off x="685800" y="1600200"/>
            <a:ext cx="7772400" cy="4641850"/>
          </a:xfrm>
        </p:spPr>
        <p:txBody>
          <a:bodyPr/>
          <a:lstStyle/>
          <a:p>
            <a:pPr marL="533400" indent="-533400"/>
            <a:r>
              <a:rPr lang="en-US" sz="2400" dirty="0"/>
              <a:t>6. Develop and write a budget plan document that contains… (cont.)</a:t>
            </a:r>
          </a:p>
          <a:p>
            <a:pPr marL="933450" lvl="1" indent="-533400"/>
            <a:r>
              <a:rPr lang="en-US" sz="2000" dirty="0"/>
              <a:t>d. What new products would you suggest for BSC to help it achieve its sales growth scenario targets? Provide a background and description for each product you suggest. What are the general growth requirements for these new products? How many units would you have to sell?</a:t>
            </a:r>
          </a:p>
          <a:p>
            <a:pPr marL="933450" lvl="1" indent="-533400"/>
            <a:r>
              <a:rPr lang="en-US" sz="2000" dirty="0"/>
              <a:t>How do the expected growth rates of these new products and existing products justify the growth rates for each scenario? What will BSC need to do in order to sell the new and existing products, what are the challenges, and what are the risks? What are the potential impacts of the risks?</a:t>
            </a:r>
          </a:p>
          <a:p>
            <a:pPr marL="400050" lvl="1" indent="0">
              <a:buNone/>
            </a:pPr>
            <a:endParaRPr lang="en-US" sz="2000" dirty="0"/>
          </a:p>
        </p:txBody>
      </p:sp>
    </p:spTree>
    <p:extLst>
      <p:ext uri="{BB962C8B-B14F-4D97-AF65-F5344CB8AC3E}">
        <p14:creationId xmlns:p14="http://schemas.microsoft.com/office/powerpoint/2010/main" val="145651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rgbClr val="000000"/>
                </a:solidFill>
                <a:latin typeface="Arial" panose="020B0604020202020204" pitchFamily="34" charset="0"/>
              </a:defRPr>
            </a:lvl1pPr>
            <a:lvl2pPr marL="742950" indent="-285750">
              <a:defRPr sz="2600" b="1">
                <a:solidFill>
                  <a:srgbClr val="000000"/>
                </a:solidFill>
                <a:latin typeface="Arial" panose="020B0604020202020204" pitchFamily="34" charset="0"/>
              </a:defRPr>
            </a:lvl2pPr>
            <a:lvl3pPr marL="1143000" indent="-228600">
              <a:defRPr sz="2600" b="1">
                <a:solidFill>
                  <a:srgbClr val="000000"/>
                </a:solidFill>
                <a:latin typeface="Arial" panose="020B0604020202020204" pitchFamily="34" charset="0"/>
              </a:defRPr>
            </a:lvl3pPr>
            <a:lvl4pPr marL="1600200" indent="-228600">
              <a:defRPr sz="2600" b="1">
                <a:solidFill>
                  <a:srgbClr val="000000"/>
                </a:solidFill>
                <a:latin typeface="Arial" panose="020B0604020202020204" pitchFamily="34" charset="0"/>
              </a:defRPr>
            </a:lvl4pPr>
            <a:lvl5pPr marL="2057400" indent="-228600">
              <a:defRPr sz="2600" b="1">
                <a:solidFill>
                  <a:srgbClr val="000000"/>
                </a:solidFill>
                <a:latin typeface="Arial" panose="020B0604020202020204" pitchFamily="34" charset="0"/>
              </a:defRPr>
            </a:lvl5pPr>
            <a:lvl6pPr marL="2514600" indent="-228600" eaLnBrk="0" fontAlgn="base" hangingPunct="0">
              <a:spcBef>
                <a:spcPct val="0"/>
              </a:spcBef>
              <a:spcAft>
                <a:spcPct val="0"/>
              </a:spcAft>
              <a:defRPr sz="2600" b="1">
                <a:solidFill>
                  <a:srgbClr val="000000"/>
                </a:solidFill>
                <a:latin typeface="Arial" panose="020B0604020202020204" pitchFamily="34" charset="0"/>
              </a:defRPr>
            </a:lvl6pPr>
            <a:lvl7pPr marL="2971800" indent="-228600" eaLnBrk="0" fontAlgn="base" hangingPunct="0">
              <a:spcBef>
                <a:spcPct val="0"/>
              </a:spcBef>
              <a:spcAft>
                <a:spcPct val="0"/>
              </a:spcAft>
              <a:defRPr sz="2600" b="1">
                <a:solidFill>
                  <a:srgbClr val="000000"/>
                </a:solidFill>
                <a:latin typeface="Arial" panose="020B0604020202020204" pitchFamily="34" charset="0"/>
              </a:defRPr>
            </a:lvl7pPr>
            <a:lvl8pPr marL="3429000" indent="-228600" eaLnBrk="0" fontAlgn="base" hangingPunct="0">
              <a:spcBef>
                <a:spcPct val="0"/>
              </a:spcBef>
              <a:spcAft>
                <a:spcPct val="0"/>
              </a:spcAft>
              <a:defRPr sz="2600" b="1">
                <a:solidFill>
                  <a:srgbClr val="000000"/>
                </a:solidFill>
                <a:latin typeface="Arial" panose="020B0604020202020204" pitchFamily="34" charset="0"/>
              </a:defRPr>
            </a:lvl8pPr>
            <a:lvl9pPr marL="3886200" indent="-228600" eaLnBrk="0" fontAlgn="base" hangingPunct="0">
              <a:spcBef>
                <a:spcPct val="0"/>
              </a:spcBef>
              <a:spcAft>
                <a:spcPct val="0"/>
              </a:spcAft>
              <a:defRPr sz="2600" b="1">
                <a:solidFill>
                  <a:srgbClr val="000000"/>
                </a:solidFill>
                <a:latin typeface="Arial" panose="020B0604020202020204" pitchFamily="34" charset="0"/>
              </a:defRPr>
            </a:lvl9pPr>
          </a:lstStyle>
          <a:p>
            <a:r>
              <a:rPr lang="en-US" sz="1000">
                <a:solidFill>
                  <a:schemeClr val="tx1"/>
                </a:solidFill>
              </a:rPr>
              <a:t>Page </a:t>
            </a:r>
            <a:fld id="{B653D9A9-FBA4-4F23-87E9-CC275F515032}" type="slidenum">
              <a:rPr lang="en-US" sz="1000">
                <a:solidFill>
                  <a:schemeClr val="tx1"/>
                </a:solidFill>
              </a:rPr>
              <a:pPr/>
              <a:t>12</a:t>
            </a:fld>
            <a:endParaRPr lang="en-US" sz="1400">
              <a:solidFill>
                <a:schemeClr val="tx1"/>
              </a:solidFill>
            </a:endParaRPr>
          </a:p>
        </p:txBody>
      </p:sp>
      <p:sp>
        <p:nvSpPr>
          <p:cNvPr id="25603" name="Rectangle 2"/>
          <p:cNvSpPr>
            <a:spLocks noGrp="1" noChangeArrowheads="1"/>
          </p:cNvSpPr>
          <p:nvPr>
            <p:ph type="title"/>
          </p:nvPr>
        </p:nvSpPr>
        <p:spPr/>
        <p:txBody>
          <a:bodyPr/>
          <a:lstStyle/>
          <a:p>
            <a:r>
              <a:rPr lang="en-US" dirty="0"/>
              <a:t>Project Detail (cont.)</a:t>
            </a:r>
          </a:p>
        </p:txBody>
      </p:sp>
      <p:sp>
        <p:nvSpPr>
          <p:cNvPr id="25604" name="Rectangle 3"/>
          <p:cNvSpPr>
            <a:spLocks noGrp="1" noChangeArrowheads="1"/>
          </p:cNvSpPr>
          <p:nvPr>
            <p:ph type="body" idx="1"/>
          </p:nvPr>
        </p:nvSpPr>
        <p:spPr>
          <a:xfrm>
            <a:off x="685800" y="1600200"/>
            <a:ext cx="7772400" cy="4641850"/>
          </a:xfrm>
        </p:spPr>
        <p:txBody>
          <a:bodyPr/>
          <a:lstStyle/>
          <a:p>
            <a:pPr marL="533400" indent="-533400"/>
            <a:r>
              <a:rPr lang="en-US" sz="2400" dirty="0"/>
              <a:t>7. Develop and include:</a:t>
            </a:r>
          </a:p>
          <a:p>
            <a:pPr marL="933450" lvl="1" indent="-533400"/>
            <a:r>
              <a:rPr lang="en-US" sz="2000" dirty="0"/>
              <a:t>a. PowerBI reports and dashboards that are unique in their message and together, give a comprehensive assessment of BSC performance</a:t>
            </a:r>
          </a:p>
          <a:p>
            <a:pPr marL="1333500" lvl="2" indent="-533400"/>
            <a:r>
              <a:rPr lang="en-US" sz="1600" dirty="0" err="1"/>
              <a:t>i</a:t>
            </a:r>
            <a:r>
              <a:rPr lang="en-US" sz="1600" dirty="0"/>
              <a:t>.	Create 3 PowerBI </a:t>
            </a:r>
            <a:r>
              <a:rPr lang="en-US" sz="1600" b="1" dirty="0"/>
              <a:t>reports</a:t>
            </a:r>
            <a:r>
              <a:rPr lang="en-US" sz="1600" dirty="0"/>
              <a:t> that will provide the CFO with appropriate material for assessing performance. For each report, what is the assessment targeting and what is the message you are trying to convey? How often should the reports be generated? How will it be delivered to the CFO?</a:t>
            </a:r>
          </a:p>
          <a:p>
            <a:pPr marL="1333500" lvl="2" indent="-533400"/>
            <a:r>
              <a:rPr lang="en-US" sz="1600" dirty="0"/>
              <a:t>ii.	Create 2 PowerBI </a:t>
            </a:r>
            <a:r>
              <a:rPr lang="en-US" sz="1600" b="1" dirty="0"/>
              <a:t>dashboards</a:t>
            </a:r>
            <a:r>
              <a:rPr lang="en-US" sz="1600" dirty="0"/>
              <a:t> that will provide the CFO with appropriate material for assessing performance. For each dashboard, what is the assessment targeting and what is the message you are trying to convey? How often should the dashboard be generated? How will it be delivered to the CFO?</a:t>
            </a:r>
          </a:p>
          <a:p>
            <a:pPr marL="933450" lvl="1" indent="-533400"/>
            <a:r>
              <a:rPr lang="en-US" sz="1600" dirty="0"/>
              <a:t>b. Create one PowerBI dashboard and one report. What will it be used for? When will it be used? (build normally but for remote use)</a:t>
            </a:r>
          </a:p>
        </p:txBody>
      </p:sp>
    </p:spTree>
    <p:extLst>
      <p:ext uri="{BB962C8B-B14F-4D97-AF65-F5344CB8AC3E}">
        <p14:creationId xmlns:p14="http://schemas.microsoft.com/office/powerpoint/2010/main" val="2714746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rgbClr val="000000"/>
                </a:solidFill>
                <a:latin typeface="Arial" panose="020B0604020202020204" pitchFamily="34" charset="0"/>
              </a:defRPr>
            </a:lvl1pPr>
            <a:lvl2pPr marL="742950" indent="-285750">
              <a:defRPr sz="2600" b="1">
                <a:solidFill>
                  <a:srgbClr val="000000"/>
                </a:solidFill>
                <a:latin typeface="Arial" panose="020B0604020202020204" pitchFamily="34" charset="0"/>
              </a:defRPr>
            </a:lvl2pPr>
            <a:lvl3pPr marL="1143000" indent="-228600">
              <a:defRPr sz="2600" b="1">
                <a:solidFill>
                  <a:srgbClr val="000000"/>
                </a:solidFill>
                <a:latin typeface="Arial" panose="020B0604020202020204" pitchFamily="34" charset="0"/>
              </a:defRPr>
            </a:lvl3pPr>
            <a:lvl4pPr marL="1600200" indent="-228600">
              <a:defRPr sz="2600" b="1">
                <a:solidFill>
                  <a:srgbClr val="000000"/>
                </a:solidFill>
                <a:latin typeface="Arial" panose="020B0604020202020204" pitchFamily="34" charset="0"/>
              </a:defRPr>
            </a:lvl4pPr>
            <a:lvl5pPr marL="2057400" indent="-228600">
              <a:defRPr sz="2600" b="1">
                <a:solidFill>
                  <a:srgbClr val="000000"/>
                </a:solidFill>
                <a:latin typeface="Arial" panose="020B0604020202020204" pitchFamily="34" charset="0"/>
              </a:defRPr>
            </a:lvl5pPr>
            <a:lvl6pPr marL="2514600" indent="-228600" eaLnBrk="0" fontAlgn="base" hangingPunct="0">
              <a:spcBef>
                <a:spcPct val="0"/>
              </a:spcBef>
              <a:spcAft>
                <a:spcPct val="0"/>
              </a:spcAft>
              <a:defRPr sz="2600" b="1">
                <a:solidFill>
                  <a:srgbClr val="000000"/>
                </a:solidFill>
                <a:latin typeface="Arial" panose="020B0604020202020204" pitchFamily="34" charset="0"/>
              </a:defRPr>
            </a:lvl6pPr>
            <a:lvl7pPr marL="2971800" indent="-228600" eaLnBrk="0" fontAlgn="base" hangingPunct="0">
              <a:spcBef>
                <a:spcPct val="0"/>
              </a:spcBef>
              <a:spcAft>
                <a:spcPct val="0"/>
              </a:spcAft>
              <a:defRPr sz="2600" b="1">
                <a:solidFill>
                  <a:srgbClr val="000000"/>
                </a:solidFill>
                <a:latin typeface="Arial" panose="020B0604020202020204" pitchFamily="34" charset="0"/>
              </a:defRPr>
            </a:lvl7pPr>
            <a:lvl8pPr marL="3429000" indent="-228600" eaLnBrk="0" fontAlgn="base" hangingPunct="0">
              <a:spcBef>
                <a:spcPct val="0"/>
              </a:spcBef>
              <a:spcAft>
                <a:spcPct val="0"/>
              </a:spcAft>
              <a:defRPr sz="2600" b="1">
                <a:solidFill>
                  <a:srgbClr val="000000"/>
                </a:solidFill>
                <a:latin typeface="Arial" panose="020B0604020202020204" pitchFamily="34" charset="0"/>
              </a:defRPr>
            </a:lvl8pPr>
            <a:lvl9pPr marL="3886200" indent="-228600" eaLnBrk="0" fontAlgn="base" hangingPunct="0">
              <a:spcBef>
                <a:spcPct val="0"/>
              </a:spcBef>
              <a:spcAft>
                <a:spcPct val="0"/>
              </a:spcAft>
              <a:defRPr sz="2600" b="1">
                <a:solidFill>
                  <a:srgbClr val="000000"/>
                </a:solidFill>
                <a:latin typeface="Arial" panose="020B0604020202020204" pitchFamily="34" charset="0"/>
              </a:defRPr>
            </a:lvl9pPr>
          </a:lstStyle>
          <a:p>
            <a:r>
              <a:rPr lang="en-US" sz="1000">
                <a:solidFill>
                  <a:schemeClr val="tx1"/>
                </a:solidFill>
              </a:rPr>
              <a:t>Page </a:t>
            </a:r>
            <a:fld id="{B7299D82-34FF-436B-B8FC-7148929D751D}" type="slidenum">
              <a:rPr lang="en-US" sz="1000">
                <a:solidFill>
                  <a:schemeClr val="tx1"/>
                </a:solidFill>
              </a:rPr>
              <a:pPr/>
              <a:t>13</a:t>
            </a:fld>
            <a:endParaRPr lang="en-US" sz="1400">
              <a:solidFill>
                <a:schemeClr val="tx1"/>
              </a:solidFill>
            </a:endParaRPr>
          </a:p>
        </p:txBody>
      </p:sp>
      <p:sp>
        <p:nvSpPr>
          <p:cNvPr id="27651" name="Rectangle 2"/>
          <p:cNvSpPr>
            <a:spLocks noGrp="1" noChangeArrowheads="1"/>
          </p:cNvSpPr>
          <p:nvPr>
            <p:ph type="title"/>
          </p:nvPr>
        </p:nvSpPr>
        <p:spPr/>
        <p:txBody>
          <a:bodyPr/>
          <a:lstStyle/>
          <a:p>
            <a:r>
              <a:rPr lang="en-US" sz="2800"/>
              <a:t>When analyzing performance data…factors to consider</a:t>
            </a:r>
          </a:p>
        </p:txBody>
      </p:sp>
      <p:sp>
        <p:nvSpPr>
          <p:cNvPr id="27652" name="Rectangle 3"/>
          <p:cNvSpPr>
            <a:spLocks noGrp="1" noChangeArrowheads="1"/>
          </p:cNvSpPr>
          <p:nvPr>
            <p:ph type="body" idx="1"/>
          </p:nvPr>
        </p:nvSpPr>
        <p:spPr>
          <a:xfrm>
            <a:off x="685800" y="1600200"/>
            <a:ext cx="7772400" cy="4641850"/>
          </a:xfrm>
        </p:spPr>
        <p:txBody>
          <a:bodyPr/>
          <a:lstStyle/>
          <a:p>
            <a:pPr marL="533400" indent="-533400"/>
            <a:r>
              <a:rPr lang="en-US" sz="2000" dirty="0"/>
              <a:t>Reminder: Project only concerns </a:t>
            </a:r>
            <a:r>
              <a:rPr lang="en-US" sz="2000" b="1" dirty="0">
                <a:solidFill>
                  <a:schemeClr val="accent2"/>
                </a:solidFill>
              </a:rPr>
              <a:t>Revenue</a:t>
            </a:r>
          </a:p>
          <a:p>
            <a:pPr marL="533400" indent="-533400"/>
            <a:r>
              <a:rPr lang="en-US" sz="2000" dirty="0"/>
              <a:t>Incorporate multiple dimensions into analysis</a:t>
            </a:r>
          </a:p>
          <a:p>
            <a:pPr marL="933450" lvl="1" indent="-533400"/>
            <a:r>
              <a:rPr lang="en-US" sz="1600" dirty="0"/>
              <a:t>Raw evaluation</a:t>
            </a:r>
          </a:p>
          <a:p>
            <a:pPr marL="933450" lvl="1" indent="-533400"/>
            <a:r>
              <a:rPr lang="en-US" sz="1600" dirty="0"/>
              <a:t>Changes over time</a:t>
            </a:r>
          </a:p>
          <a:p>
            <a:pPr marL="933450" lvl="1" indent="-533400"/>
            <a:r>
              <a:rPr lang="en-US" sz="1600" dirty="0"/>
              <a:t>Performance versus forecast</a:t>
            </a:r>
          </a:p>
          <a:p>
            <a:pPr marL="533400" indent="-533400"/>
            <a:r>
              <a:rPr lang="en-US" sz="1800" dirty="0"/>
              <a:t>Issues to consider</a:t>
            </a:r>
          </a:p>
          <a:p>
            <a:pPr marL="933450" lvl="1" indent="-533400"/>
            <a:r>
              <a:rPr lang="en-US" sz="1600" dirty="0"/>
              <a:t>Ex., % over/under budget…what area of business is main contributor</a:t>
            </a:r>
          </a:p>
          <a:p>
            <a:pPr marL="933450" lvl="1" indent="-533400"/>
            <a:r>
              <a:rPr lang="en-US" sz="1600" dirty="0"/>
              <a:t>Ex., Revenue performance…analyze by major category. Which most important. What subcategory products are having the most impact now and in future. Complementary effects, etc. </a:t>
            </a:r>
          </a:p>
          <a:p>
            <a:pPr marL="933450" lvl="1" indent="-533400"/>
            <a:r>
              <a:rPr lang="en-US" sz="1600" dirty="0"/>
              <a:t>Ex., Trends over time…historic versus most recent, product line growth</a:t>
            </a:r>
          </a:p>
          <a:p>
            <a:pPr marL="933450" lvl="1" indent="-533400"/>
            <a:r>
              <a:rPr lang="en-US" sz="1600" dirty="0"/>
              <a:t>Ex., Channels of revenue…which one generates more sales, is most efficient etc. …and why…which is future, etc.</a:t>
            </a:r>
          </a:p>
          <a:p>
            <a:pPr marL="533400" indent="-533400"/>
            <a:r>
              <a:rPr lang="en-US" sz="2000" dirty="0"/>
              <a:t>Recommendations</a:t>
            </a:r>
          </a:p>
          <a:p>
            <a:pPr marL="933450" lvl="1" indent="-533400"/>
            <a:r>
              <a:rPr lang="en-US" sz="1600" dirty="0"/>
              <a:t>Support recommendations…how compare, why the best</a:t>
            </a:r>
          </a:p>
          <a:p>
            <a:pPr marL="933450" lvl="1" indent="-533400"/>
            <a:r>
              <a:rPr lang="en-US" sz="1600" dirty="0"/>
              <a:t>Implications (internal, external)…to company, its position in market, etc.</a:t>
            </a:r>
          </a:p>
        </p:txBody>
      </p:sp>
    </p:spTree>
    <p:extLst>
      <p:ext uri="{BB962C8B-B14F-4D97-AF65-F5344CB8AC3E}">
        <p14:creationId xmlns:p14="http://schemas.microsoft.com/office/powerpoint/2010/main" val="1052654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rgbClr val="000000"/>
                </a:solidFill>
                <a:latin typeface="Arial" panose="020B0604020202020204" pitchFamily="34" charset="0"/>
              </a:defRPr>
            </a:lvl1pPr>
            <a:lvl2pPr marL="742950" indent="-285750">
              <a:defRPr sz="2600" b="1">
                <a:solidFill>
                  <a:srgbClr val="000000"/>
                </a:solidFill>
                <a:latin typeface="Arial" panose="020B0604020202020204" pitchFamily="34" charset="0"/>
              </a:defRPr>
            </a:lvl2pPr>
            <a:lvl3pPr marL="1143000" indent="-228600">
              <a:defRPr sz="2600" b="1">
                <a:solidFill>
                  <a:srgbClr val="000000"/>
                </a:solidFill>
                <a:latin typeface="Arial" panose="020B0604020202020204" pitchFamily="34" charset="0"/>
              </a:defRPr>
            </a:lvl3pPr>
            <a:lvl4pPr marL="1600200" indent="-228600">
              <a:defRPr sz="2600" b="1">
                <a:solidFill>
                  <a:srgbClr val="000000"/>
                </a:solidFill>
                <a:latin typeface="Arial" panose="020B0604020202020204" pitchFamily="34" charset="0"/>
              </a:defRPr>
            </a:lvl4pPr>
            <a:lvl5pPr marL="2057400" indent="-228600">
              <a:defRPr sz="2600" b="1">
                <a:solidFill>
                  <a:srgbClr val="000000"/>
                </a:solidFill>
                <a:latin typeface="Arial" panose="020B0604020202020204" pitchFamily="34" charset="0"/>
              </a:defRPr>
            </a:lvl5pPr>
            <a:lvl6pPr marL="2514600" indent="-228600" eaLnBrk="0" fontAlgn="base" hangingPunct="0">
              <a:spcBef>
                <a:spcPct val="0"/>
              </a:spcBef>
              <a:spcAft>
                <a:spcPct val="0"/>
              </a:spcAft>
              <a:defRPr sz="2600" b="1">
                <a:solidFill>
                  <a:srgbClr val="000000"/>
                </a:solidFill>
                <a:latin typeface="Arial" panose="020B0604020202020204" pitchFamily="34" charset="0"/>
              </a:defRPr>
            </a:lvl6pPr>
            <a:lvl7pPr marL="2971800" indent="-228600" eaLnBrk="0" fontAlgn="base" hangingPunct="0">
              <a:spcBef>
                <a:spcPct val="0"/>
              </a:spcBef>
              <a:spcAft>
                <a:spcPct val="0"/>
              </a:spcAft>
              <a:defRPr sz="2600" b="1">
                <a:solidFill>
                  <a:srgbClr val="000000"/>
                </a:solidFill>
                <a:latin typeface="Arial" panose="020B0604020202020204" pitchFamily="34" charset="0"/>
              </a:defRPr>
            </a:lvl7pPr>
            <a:lvl8pPr marL="3429000" indent="-228600" eaLnBrk="0" fontAlgn="base" hangingPunct="0">
              <a:spcBef>
                <a:spcPct val="0"/>
              </a:spcBef>
              <a:spcAft>
                <a:spcPct val="0"/>
              </a:spcAft>
              <a:defRPr sz="2600" b="1">
                <a:solidFill>
                  <a:srgbClr val="000000"/>
                </a:solidFill>
                <a:latin typeface="Arial" panose="020B0604020202020204" pitchFamily="34" charset="0"/>
              </a:defRPr>
            </a:lvl8pPr>
            <a:lvl9pPr marL="3886200" indent="-228600" eaLnBrk="0" fontAlgn="base" hangingPunct="0">
              <a:spcBef>
                <a:spcPct val="0"/>
              </a:spcBef>
              <a:spcAft>
                <a:spcPct val="0"/>
              </a:spcAft>
              <a:defRPr sz="2600" b="1">
                <a:solidFill>
                  <a:srgbClr val="000000"/>
                </a:solidFill>
                <a:latin typeface="Arial" panose="020B0604020202020204" pitchFamily="34" charset="0"/>
              </a:defRPr>
            </a:lvl9pPr>
          </a:lstStyle>
          <a:p>
            <a:r>
              <a:rPr lang="en-US" sz="1000">
                <a:solidFill>
                  <a:schemeClr val="tx1"/>
                </a:solidFill>
              </a:rPr>
              <a:t>Page </a:t>
            </a:r>
            <a:fld id="{B653D9A9-FBA4-4F23-87E9-CC275F515032}" type="slidenum">
              <a:rPr lang="en-US" sz="1000">
                <a:solidFill>
                  <a:schemeClr val="tx1"/>
                </a:solidFill>
              </a:rPr>
              <a:pPr/>
              <a:t>2</a:t>
            </a:fld>
            <a:endParaRPr lang="en-US" sz="1400">
              <a:solidFill>
                <a:schemeClr val="tx1"/>
              </a:solidFill>
            </a:endParaRPr>
          </a:p>
        </p:txBody>
      </p:sp>
      <p:sp>
        <p:nvSpPr>
          <p:cNvPr id="25603" name="Rectangle 2"/>
          <p:cNvSpPr>
            <a:spLocks noGrp="1" noChangeArrowheads="1"/>
          </p:cNvSpPr>
          <p:nvPr>
            <p:ph type="title"/>
          </p:nvPr>
        </p:nvSpPr>
        <p:spPr/>
        <p:txBody>
          <a:bodyPr/>
          <a:lstStyle/>
          <a:p>
            <a:r>
              <a:rPr lang="en-US"/>
              <a:t>Topic 4: Project</a:t>
            </a:r>
          </a:p>
        </p:txBody>
      </p:sp>
      <p:sp>
        <p:nvSpPr>
          <p:cNvPr id="25604" name="Rectangle 3"/>
          <p:cNvSpPr>
            <a:spLocks noGrp="1" noChangeArrowheads="1"/>
          </p:cNvSpPr>
          <p:nvPr>
            <p:ph type="body" idx="1"/>
          </p:nvPr>
        </p:nvSpPr>
        <p:spPr>
          <a:xfrm>
            <a:off x="685800" y="1600200"/>
            <a:ext cx="7772400" cy="4641850"/>
          </a:xfrm>
        </p:spPr>
        <p:txBody>
          <a:bodyPr/>
          <a:lstStyle/>
          <a:p>
            <a:pPr marL="533400" indent="-533400"/>
            <a:r>
              <a:rPr lang="en-US" dirty="0"/>
              <a:t>Budget Plan Project</a:t>
            </a:r>
          </a:p>
          <a:p>
            <a:pPr marL="533400" indent="-533400"/>
            <a:endParaRPr lang="en-US" dirty="0"/>
          </a:p>
          <a:p>
            <a:pPr marL="533400" indent="-533400"/>
            <a:r>
              <a:rPr lang="en-US" dirty="0"/>
              <a:t>Highlights shown on the following pages. </a:t>
            </a:r>
          </a:p>
          <a:p>
            <a:pPr marL="933450" lvl="1" indent="-533400"/>
            <a:r>
              <a:rPr lang="en-US" dirty="0"/>
              <a:t>For all requirements, view the handout. </a:t>
            </a:r>
          </a:p>
          <a:p>
            <a:pPr marL="933450" lvl="1" indent="-533400"/>
            <a:r>
              <a:rPr lang="en-US" dirty="0"/>
              <a:t>The following pages only give highlights.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rgbClr val="000000"/>
                </a:solidFill>
                <a:latin typeface="Arial" panose="020B0604020202020204" pitchFamily="34" charset="0"/>
              </a:defRPr>
            </a:lvl1pPr>
            <a:lvl2pPr marL="742950" indent="-285750">
              <a:defRPr sz="2600" b="1">
                <a:solidFill>
                  <a:srgbClr val="000000"/>
                </a:solidFill>
                <a:latin typeface="Arial" panose="020B0604020202020204" pitchFamily="34" charset="0"/>
              </a:defRPr>
            </a:lvl2pPr>
            <a:lvl3pPr marL="1143000" indent="-228600">
              <a:defRPr sz="2600" b="1">
                <a:solidFill>
                  <a:srgbClr val="000000"/>
                </a:solidFill>
                <a:latin typeface="Arial" panose="020B0604020202020204" pitchFamily="34" charset="0"/>
              </a:defRPr>
            </a:lvl3pPr>
            <a:lvl4pPr marL="1600200" indent="-228600">
              <a:defRPr sz="2600" b="1">
                <a:solidFill>
                  <a:srgbClr val="000000"/>
                </a:solidFill>
                <a:latin typeface="Arial" panose="020B0604020202020204" pitchFamily="34" charset="0"/>
              </a:defRPr>
            </a:lvl4pPr>
            <a:lvl5pPr marL="2057400" indent="-228600">
              <a:defRPr sz="2600" b="1">
                <a:solidFill>
                  <a:srgbClr val="000000"/>
                </a:solidFill>
                <a:latin typeface="Arial" panose="020B0604020202020204" pitchFamily="34" charset="0"/>
              </a:defRPr>
            </a:lvl5pPr>
            <a:lvl6pPr marL="2514600" indent="-228600" eaLnBrk="0" fontAlgn="base" hangingPunct="0">
              <a:spcBef>
                <a:spcPct val="0"/>
              </a:spcBef>
              <a:spcAft>
                <a:spcPct val="0"/>
              </a:spcAft>
              <a:defRPr sz="2600" b="1">
                <a:solidFill>
                  <a:srgbClr val="000000"/>
                </a:solidFill>
                <a:latin typeface="Arial" panose="020B0604020202020204" pitchFamily="34" charset="0"/>
              </a:defRPr>
            </a:lvl6pPr>
            <a:lvl7pPr marL="2971800" indent="-228600" eaLnBrk="0" fontAlgn="base" hangingPunct="0">
              <a:spcBef>
                <a:spcPct val="0"/>
              </a:spcBef>
              <a:spcAft>
                <a:spcPct val="0"/>
              </a:spcAft>
              <a:defRPr sz="2600" b="1">
                <a:solidFill>
                  <a:srgbClr val="000000"/>
                </a:solidFill>
                <a:latin typeface="Arial" panose="020B0604020202020204" pitchFamily="34" charset="0"/>
              </a:defRPr>
            </a:lvl7pPr>
            <a:lvl8pPr marL="3429000" indent="-228600" eaLnBrk="0" fontAlgn="base" hangingPunct="0">
              <a:spcBef>
                <a:spcPct val="0"/>
              </a:spcBef>
              <a:spcAft>
                <a:spcPct val="0"/>
              </a:spcAft>
              <a:defRPr sz="2600" b="1">
                <a:solidFill>
                  <a:srgbClr val="000000"/>
                </a:solidFill>
                <a:latin typeface="Arial" panose="020B0604020202020204" pitchFamily="34" charset="0"/>
              </a:defRPr>
            </a:lvl8pPr>
            <a:lvl9pPr marL="3886200" indent="-228600" eaLnBrk="0" fontAlgn="base" hangingPunct="0">
              <a:spcBef>
                <a:spcPct val="0"/>
              </a:spcBef>
              <a:spcAft>
                <a:spcPct val="0"/>
              </a:spcAft>
              <a:defRPr sz="2600" b="1">
                <a:solidFill>
                  <a:srgbClr val="000000"/>
                </a:solidFill>
                <a:latin typeface="Arial" panose="020B0604020202020204" pitchFamily="34" charset="0"/>
              </a:defRPr>
            </a:lvl9pPr>
          </a:lstStyle>
          <a:p>
            <a:r>
              <a:rPr lang="en-US" sz="1000">
                <a:solidFill>
                  <a:schemeClr val="tx1"/>
                </a:solidFill>
              </a:rPr>
              <a:t>Page </a:t>
            </a:r>
            <a:fld id="{B653D9A9-FBA4-4F23-87E9-CC275F515032}" type="slidenum">
              <a:rPr lang="en-US" sz="1000">
                <a:solidFill>
                  <a:schemeClr val="tx1"/>
                </a:solidFill>
              </a:rPr>
              <a:pPr/>
              <a:t>3</a:t>
            </a:fld>
            <a:endParaRPr lang="en-US" sz="1400">
              <a:solidFill>
                <a:schemeClr val="tx1"/>
              </a:solidFill>
            </a:endParaRPr>
          </a:p>
        </p:txBody>
      </p:sp>
      <p:sp>
        <p:nvSpPr>
          <p:cNvPr id="25603" name="Rectangle 2"/>
          <p:cNvSpPr>
            <a:spLocks noGrp="1" noChangeArrowheads="1"/>
          </p:cNvSpPr>
          <p:nvPr>
            <p:ph type="title"/>
          </p:nvPr>
        </p:nvSpPr>
        <p:spPr/>
        <p:txBody>
          <a:bodyPr/>
          <a:lstStyle/>
          <a:p>
            <a:r>
              <a:rPr lang="en-US" dirty="0"/>
              <a:t>Project Detail</a:t>
            </a:r>
          </a:p>
        </p:txBody>
      </p:sp>
      <p:sp>
        <p:nvSpPr>
          <p:cNvPr id="25604" name="Rectangle 3"/>
          <p:cNvSpPr>
            <a:spLocks noGrp="1" noChangeArrowheads="1"/>
          </p:cNvSpPr>
          <p:nvPr>
            <p:ph type="body" idx="1"/>
          </p:nvPr>
        </p:nvSpPr>
        <p:spPr>
          <a:xfrm>
            <a:off x="685800" y="1600200"/>
            <a:ext cx="7772400" cy="4641850"/>
          </a:xfrm>
        </p:spPr>
        <p:txBody>
          <a:bodyPr/>
          <a:lstStyle/>
          <a:p>
            <a:pPr marL="533400" indent="-533400"/>
            <a:r>
              <a:rPr lang="en-US" dirty="0"/>
              <a:t>1. Assumption</a:t>
            </a:r>
          </a:p>
          <a:p>
            <a:pPr marL="933450" lvl="1" indent="-533400"/>
            <a:r>
              <a:rPr lang="en-US" dirty="0"/>
              <a:t>You are working in the CFO’s office at BSC </a:t>
            </a:r>
            <a:br>
              <a:rPr lang="en-US" dirty="0"/>
            </a:br>
            <a:r>
              <a:rPr lang="en-US" dirty="0"/>
              <a:t>(Big Store Company).</a:t>
            </a:r>
          </a:p>
          <a:p>
            <a:pPr marL="933450" lvl="1" indent="-533400"/>
            <a:r>
              <a:rPr lang="en-US" dirty="0"/>
              <a:t>Assume current time frame (see next page)</a:t>
            </a:r>
          </a:p>
          <a:p>
            <a:pPr marL="533400" indent="-533400"/>
            <a:endParaRPr lang="en-US" dirty="0"/>
          </a:p>
          <a:p>
            <a:pPr marL="533400" indent="-533400"/>
            <a:r>
              <a:rPr lang="en-US" dirty="0"/>
              <a:t>Task Highlight (see sheet for all tasks)</a:t>
            </a:r>
          </a:p>
          <a:p>
            <a:pPr marL="933450" lvl="1" indent="-533400"/>
            <a:r>
              <a:rPr lang="en-US" dirty="0"/>
              <a:t>Develop a budget for the BSC Company by month, for each of the next three years</a:t>
            </a:r>
          </a:p>
        </p:txBody>
      </p:sp>
    </p:spTree>
    <p:extLst>
      <p:ext uri="{BB962C8B-B14F-4D97-AF65-F5344CB8AC3E}">
        <p14:creationId xmlns:p14="http://schemas.microsoft.com/office/powerpoint/2010/main" val="172741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rgbClr val="000000"/>
                </a:solidFill>
                <a:latin typeface="Arial" panose="020B0604020202020204" pitchFamily="34" charset="0"/>
              </a:defRPr>
            </a:lvl1pPr>
            <a:lvl2pPr marL="742950" indent="-285750">
              <a:defRPr sz="2600" b="1">
                <a:solidFill>
                  <a:srgbClr val="000000"/>
                </a:solidFill>
                <a:latin typeface="Arial" panose="020B0604020202020204" pitchFamily="34" charset="0"/>
              </a:defRPr>
            </a:lvl2pPr>
            <a:lvl3pPr marL="1143000" indent="-228600">
              <a:defRPr sz="2600" b="1">
                <a:solidFill>
                  <a:srgbClr val="000000"/>
                </a:solidFill>
                <a:latin typeface="Arial" panose="020B0604020202020204" pitchFamily="34" charset="0"/>
              </a:defRPr>
            </a:lvl3pPr>
            <a:lvl4pPr marL="1600200" indent="-228600">
              <a:defRPr sz="2600" b="1">
                <a:solidFill>
                  <a:srgbClr val="000000"/>
                </a:solidFill>
                <a:latin typeface="Arial" panose="020B0604020202020204" pitchFamily="34" charset="0"/>
              </a:defRPr>
            </a:lvl4pPr>
            <a:lvl5pPr marL="2057400" indent="-228600">
              <a:defRPr sz="2600" b="1">
                <a:solidFill>
                  <a:srgbClr val="000000"/>
                </a:solidFill>
                <a:latin typeface="Arial" panose="020B0604020202020204" pitchFamily="34" charset="0"/>
              </a:defRPr>
            </a:lvl5pPr>
            <a:lvl6pPr marL="2514600" indent="-228600" eaLnBrk="0" fontAlgn="base" hangingPunct="0">
              <a:spcBef>
                <a:spcPct val="0"/>
              </a:spcBef>
              <a:spcAft>
                <a:spcPct val="0"/>
              </a:spcAft>
              <a:defRPr sz="2600" b="1">
                <a:solidFill>
                  <a:srgbClr val="000000"/>
                </a:solidFill>
                <a:latin typeface="Arial" panose="020B0604020202020204" pitchFamily="34" charset="0"/>
              </a:defRPr>
            </a:lvl6pPr>
            <a:lvl7pPr marL="2971800" indent="-228600" eaLnBrk="0" fontAlgn="base" hangingPunct="0">
              <a:spcBef>
                <a:spcPct val="0"/>
              </a:spcBef>
              <a:spcAft>
                <a:spcPct val="0"/>
              </a:spcAft>
              <a:defRPr sz="2600" b="1">
                <a:solidFill>
                  <a:srgbClr val="000000"/>
                </a:solidFill>
                <a:latin typeface="Arial" panose="020B0604020202020204" pitchFamily="34" charset="0"/>
              </a:defRPr>
            </a:lvl7pPr>
            <a:lvl8pPr marL="3429000" indent="-228600" eaLnBrk="0" fontAlgn="base" hangingPunct="0">
              <a:spcBef>
                <a:spcPct val="0"/>
              </a:spcBef>
              <a:spcAft>
                <a:spcPct val="0"/>
              </a:spcAft>
              <a:defRPr sz="2600" b="1">
                <a:solidFill>
                  <a:srgbClr val="000000"/>
                </a:solidFill>
                <a:latin typeface="Arial" panose="020B0604020202020204" pitchFamily="34" charset="0"/>
              </a:defRPr>
            </a:lvl8pPr>
            <a:lvl9pPr marL="3886200" indent="-228600" eaLnBrk="0" fontAlgn="base" hangingPunct="0">
              <a:spcBef>
                <a:spcPct val="0"/>
              </a:spcBef>
              <a:spcAft>
                <a:spcPct val="0"/>
              </a:spcAft>
              <a:defRPr sz="2600" b="1">
                <a:solidFill>
                  <a:srgbClr val="000000"/>
                </a:solidFill>
                <a:latin typeface="Arial" panose="020B0604020202020204" pitchFamily="34" charset="0"/>
              </a:defRPr>
            </a:lvl9pPr>
          </a:lstStyle>
          <a:p>
            <a:r>
              <a:rPr lang="en-US" sz="1000">
                <a:solidFill>
                  <a:schemeClr val="tx1"/>
                </a:solidFill>
              </a:rPr>
              <a:t>Page </a:t>
            </a:r>
            <a:fld id="{B653D9A9-FBA4-4F23-87E9-CC275F515032}" type="slidenum">
              <a:rPr lang="en-US" sz="1000">
                <a:solidFill>
                  <a:schemeClr val="tx1"/>
                </a:solidFill>
              </a:rPr>
              <a:pPr/>
              <a:t>4</a:t>
            </a:fld>
            <a:endParaRPr lang="en-US" sz="1400">
              <a:solidFill>
                <a:schemeClr val="tx1"/>
              </a:solidFill>
            </a:endParaRPr>
          </a:p>
        </p:txBody>
      </p:sp>
      <p:sp>
        <p:nvSpPr>
          <p:cNvPr id="25603" name="Rectangle 2"/>
          <p:cNvSpPr>
            <a:spLocks noGrp="1" noChangeArrowheads="1"/>
          </p:cNvSpPr>
          <p:nvPr>
            <p:ph type="title"/>
          </p:nvPr>
        </p:nvSpPr>
        <p:spPr/>
        <p:txBody>
          <a:bodyPr/>
          <a:lstStyle/>
          <a:p>
            <a:r>
              <a:rPr lang="en-US" dirty="0"/>
              <a:t>Project Detail</a:t>
            </a:r>
          </a:p>
        </p:txBody>
      </p:sp>
      <p:sp>
        <p:nvSpPr>
          <p:cNvPr id="25604" name="Rectangle 3"/>
          <p:cNvSpPr>
            <a:spLocks noGrp="1" noChangeArrowheads="1"/>
          </p:cNvSpPr>
          <p:nvPr>
            <p:ph type="body" idx="1"/>
          </p:nvPr>
        </p:nvSpPr>
        <p:spPr>
          <a:xfrm>
            <a:off x="685800" y="1600200"/>
            <a:ext cx="7772400" cy="4641850"/>
          </a:xfrm>
        </p:spPr>
        <p:txBody>
          <a:bodyPr/>
          <a:lstStyle/>
          <a:p>
            <a:pPr marL="533400" indent="-533400"/>
            <a:r>
              <a:rPr lang="en-US" dirty="0"/>
              <a:t>2. Data: </a:t>
            </a:r>
          </a:p>
          <a:p>
            <a:pPr marL="933450" lvl="1" indent="-533400"/>
            <a:r>
              <a:rPr lang="en-US" dirty="0"/>
              <a:t>Use Excel data file</a:t>
            </a:r>
          </a:p>
          <a:p>
            <a:pPr marL="933450" lvl="1" indent="-533400"/>
            <a:endParaRPr lang="en-US" dirty="0"/>
          </a:p>
          <a:p>
            <a:pPr marL="933450" lvl="1" indent="-533400"/>
            <a:r>
              <a:rPr lang="en-US" dirty="0"/>
              <a:t>Assume data represents today’s time frame. </a:t>
            </a:r>
          </a:p>
          <a:p>
            <a:pPr marL="1333500" lvl="2" indent="-533400"/>
            <a:r>
              <a:rPr lang="en-US" dirty="0"/>
              <a:t>Ex.: 2014, 2015, 2016…relates to now</a:t>
            </a:r>
            <a:br>
              <a:rPr lang="en-US" dirty="0"/>
            </a:br>
            <a:r>
              <a:rPr lang="en-US" dirty="0"/>
              <a:t>… 2017, 2018, 2019</a:t>
            </a:r>
            <a:br>
              <a:rPr lang="en-US" dirty="0"/>
            </a:br>
            <a:r>
              <a:rPr lang="en-US" dirty="0"/>
              <a:t>…forecasting part of project is for 2020, 2021, 2022</a:t>
            </a:r>
          </a:p>
          <a:p>
            <a:pPr marL="933450" lvl="1" indent="-533400"/>
            <a:endParaRPr lang="en-US" dirty="0"/>
          </a:p>
        </p:txBody>
      </p:sp>
    </p:spTree>
    <p:extLst>
      <p:ext uri="{BB962C8B-B14F-4D97-AF65-F5344CB8AC3E}">
        <p14:creationId xmlns:p14="http://schemas.microsoft.com/office/powerpoint/2010/main" val="169463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rgbClr val="000000"/>
                </a:solidFill>
                <a:latin typeface="Arial" panose="020B0604020202020204" pitchFamily="34" charset="0"/>
              </a:defRPr>
            </a:lvl1pPr>
            <a:lvl2pPr marL="742950" indent="-285750">
              <a:defRPr sz="2600" b="1">
                <a:solidFill>
                  <a:srgbClr val="000000"/>
                </a:solidFill>
                <a:latin typeface="Arial" panose="020B0604020202020204" pitchFamily="34" charset="0"/>
              </a:defRPr>
            </a:lvl2pPr>
            <a:lvl3pPr marL="1143000" indent="-228600">
              <a:defRPr sz="2600" b="1">
                <a:solidFill>
                  <a:srgbClr val="000000"/>
                </a:solidFill>
                <a:latin typeface="Arial" panose="020B0604020202020204" pitchFamily="34" charset="0"/>
              </a:defRPr>
            </a:lvl3pPr>
            <a:lvl4pPr marL="1600200" indent="-228600">
              <a:defRPr sz="2600" b="1">
                <a:solidFill>
                  <a:srgbClr val="000000"/>
                </a:solidFill>
                <a:latin typeface="Arial" panose="020B0604020202020204" pitchFamily="34" charset="0"/>
              </a:defRPr>
            </a:lvl4pPr>
            <a:lvl5pPr marL="2057400" indent="-228600">
              <a:defRPr sz="2600" b="1">
                <a:solidFill>
                  <a:srgbClr val="000000"/>
                </a:solidFill>
                <a:latin typeface="Arial" panose="020B0604020202020204" pitchFamily="34" charset="0"/>
              </a:defRPr>
            </a:lvl5pPr>
            <a:lvl6pPr marL="2514600" indent="-228600" eaLnBrk="0" fontAlgn="base" hangingPunct="0">
              <a:spcBef>
                <a:spcPct val="0"/>
              </a:spcBef>
              <a:spcAft>
                <a:spcPct val="0"/>
              </a:spcAft>
              <a:defRPr sz="2600" b="1">
                <a:solidFill>
                  <a:srgbClr val="000000"/>
                </a:solidFill>
                <a:latin typeface="Arial" panose="020B0604020202020204" pitchFamily="34" charset="0"/>
              </a:defRPr>
            </a:lvl6pPr>
            <a:lvl7pPr marL="2971800" indent="-228600" eaLnBrk="0" fontAlgn="base" hangingPunct="0">
              <a:spcBef>
                <a:spcPct val="0"/>
              </a:spcBef>
              <a:spcAft>
                <a:spcPct val="0"/>
              </a:spcAft>
              <a:defRPr sz="2600" b="1">
                <a:solidFill>
                  <a:srgbClr val="000000"/>
                </a:solidFill>
                <a:latin typeface="Arial" panose="020B0604020202020204" pitchFamily="34" charset="0"/>
              </a:defRPr>
            </a:lvl7pPr>
            <a:lvl8pPr marL="3429000" indent="-228600" eaLnBrk="0" fontAlgn="base" hangingPunct="0">
              <a:spcBef>
                <a:spcPct val="0"/>
              </a:spcBef>
              <a:spcAft>
                <a:spcPct val="0"/>
              </a:spcAft>
              <a:defRPr sz="2600" b="1">
                <a:solidFill>
                  <a:srgbClr val="000000"/>
                </a:solidFill>
                <a:latin typeface="Arial" panose="020B0604020202020204" pitchFamily="34" charset="0"/>
              </a:defRPr>
            </a:lvl8pPr>
            <a:lvl9pPr marL="3886200" indent="-228600" eaLnBrk="0" fontAlgn="base" hangingPunct="0">
              <a:spcBef>
                <a:spcPct val="0"/>
              </a:spcBef>
              <a:spcAft>
                <a:spcPct val="0"/>
              </a:spcAft>
              <a:defRPr sz="2600" b="1">
                <a:solidFill>
                  <a:srgbClr val="000000"/>
                </a:solidFill>
                <a:latin typeface="Arial" panose="020B0604020202020204" pitchFamily="34" charset="0"/>
              </a:defRPr>
            </a:lvl9pPr>
          </a:lstStyle>
          <a:p>
            <a:r>
              <a:rPr lang="en-US" sz="1000">
                <a:solidFill>
                  <a:schemeClr val="tx1"/>
                </a:solidFill>
              </a:rPr>
              <a:t>Page </a:t>
            </a:r>
            <a:fld id="{B653D9A9-FBA4-4F23-87E9-CC275F515032}" type="slidenum">
              <a:rPr lang="en-US" sz="1000">
                <a:solidFill>
                  <a:schemeClr val="tx1"/>
                </a:solidFill>
              </a:rPr>
              <a:pPr/>
              <a:t>5</a:t>
            </a:fld>
            <a:endParaRPr lang="en-US" sz="1400">
              <a:solidFill>
                <a:schemeClr val="tx1"/>
              </a:solidFill>
            </a:endParaRPr>
          </a:p>
        </p:txBody>
      </p:sp>
      <p:sp>
        <p:nvSpPr>
          <p:cNvPr id="25603" name="Rectangle 2"/>
          <p:cNvSpPr>
            <a:spLocks noGrp="1" noChangeArrowheads="1"/>
          </p:cNvSpPr>
          <p:nvPr>
            <p:ph type="title"/>
          </p:nvPr>
        </p:nvSpPr>
        <p:spPr/>
        <p:txBody>
          <a:bodyPr/>
          <a:lstStyle/>
          <a:p>
            <a:r>
              <a:rPr lang="en-US" dirty="0"/>
              <a:t>Project Detail</a:t>
            </a:r>
          </a:p>
        </p:txBody>
      </p:sp>
      <p:sp>
        <p:nvSpPr>
          <p:cNvPr id="25604" name="Rectangle 3"/>
          <p:cNvSpPr>
            <a:spLocks noGrp="1" noChangeArrowheads="1"/>
          </p:cNvSpPr>
          <p:nvPr>
            <p:ph type="body" idx="1"/>
          </p:nvPr>
        </p:nvSpPr>
        <p:spPr>
          <a:xfrm>
            <a:off x="685800" y="1600200"/>
            <a:ext cx="7772400" cy="4641850"/>
          </a:xfrm>
        </p:spPr>
        <p:txBody>
          <a:bodyPr/>
          <a:lstStyle/>
          <a:p>
            <a:pPr marL="533400" indent="-533400"/>
            <a:r>
              <a:rPr lang="en-US" dirty="0"/>
              <a:t>2. Data (cont.): </a:t>
            </a:r>
          </a:p>
          <a:p>
            <a:pPr marL="933450" lvl="1" indent="-533400"/>
            <a:r>
              <a:rPr lang="en-US" dirty="0"/>
              <a:t>Your </a:t>
            </a:r>
            <a:r>
              <a:rPr lang="en-US" b="1" i="1" dirty="0"/>
              <a:t>market</a:t>
            </a:r>
            <a:r>
              <a:rPr lang="en-US" dirty="0"/>
              <a:t>, </a:t>
            </a:r>
            <a:r>
              <a:rPr lang="en-US" b="1" i="1" dirty="0"/>
              <a:t>environment</a:t>
            </a:r>
            <a:r>
              <a:rPr lang="en-US" dirty="0"/>
              <a:t>, </a:t>
            </a:r>
            <a:r>
              <a:rPr lang="en-US" b="1" i="1" dirty="0"/>
              <a:t>etc</a:t>
            </a:r>
            <a:r>
              <a:rPr lang="en-US" dirty="0"/>
              <a:t>. qualitative information must be </a:t>
            </a:r>
            <a:r>
              <a:rPr lang="en-US" b="1" i="1" dirty="0"/>
              <a:t>CURRENT</a:t>
            </a:r>
            <a:r>
              <a:rPr lang="en-US" dirty="0"/>
              <a:t> </a:t>
            </a:r>
            <a:r>
              <a:rPr lang="en-US" b="1" i="1" dirty="0"/>
              <a:t>timeframe</a:t>
            </a:r>
          </a:p>
          <a:p>
            <a:pPr marL="1333500" lvl="2" indent="-533400"/>
            <a:r>
              <a:rPr lang="en-US" sz="1800" dirty="0"/>
              <a:t>I.e., </a:t>
            </a:r>
            <a:r>
              <a:rPr lang="en-US" sz="1800" b="1" i="1" dirty="0"/>
              <a:t>do not talk historically</a:t>
            </a:r>
          </a:p>
          <a:p>
            <a:pPr marL="1333500" lvl="2" indent="-533400"/>
            <a:endParaRPr lang="en-US" sz="1800" b="1" i="1" dirty="0"/>
          </a:p>
          <a:p>
            <a:pPr marL="933450" lvl="1" indent="-533400"/>
            <a:r>
              <a:rPr lang="en-US" sz="2200" i="1" dirty="0"/>
              <a:t>Focus on data related to Revenue only </a:t>
            </a:r>
          </a:p>
          <a:p>
            <a:pPr marL="1333500" lvl="2" indent="-533400"/>
            <a:r>
              <a:rPr lang="en-US" sz="1800" b="1" i="1" dirty="0"/>
              <a:t>NOT cost data</a:t>
            </a:r>
          </a:p>
          <a:p>
            <a:pPr marL="933450" lvl="1" indent="-533400"/>
            <a:endParaRPr lang="en-US" sz="2200" b="1" i="1" dirty="0"/>
          </a:p>
          <a:p>
            <a:pPr marL="933450" lvl="1" indent="-533400"/>
            <a:r>
              <a:rPr lang="en-US" sz="2200" i="1" dirty="0"/>
              <a:t>Analyze data in the Excel file</a:t>
            </a:r>
          </a:p>
          <a:p>
            <a:pPr marL="1333500" lvl="2" indent="-533400"/>
            <a:r>
              <a:rPr lang="en-US" sz="1800" b="1" i="1" dirty="0"/>
              <a:t>Only down to the Region level and the Product sub-category level.</a:t>
            </a:r>
          </a:p>
          <a:p>
            <a:pPr marL="933450" lvl="1" indent="-533400"/>
            <a:endParaRPr lang="en-US" sz="2200" b="1" i="1" dirty="0"/>
          </a:p>
        </p:txBody>
      </p:sp>
    </p:spTree>
    <p:extLst>
      <p:ext uri="{BB962C8B-B14F-4D97-AF65-F5344CB8AC3E}">
        <p14:creationId xmlns:p14="http://schemas.microsoft.com/office/powerpoint/2010/main" val="4193545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rgbClr val="000000"/>
                </a:solidFill>
                <a:latin typeface="Arial" panose="020B0604020202020204" pitchFamily="34" charset="0"/>
              </a:defRPr>
            </a:lvl1pPr>
            <a:lvl2pPr marL="742950" indent="-285750">
              <a:defRPr sz="2600" b="1">
                <a:solidFill>
                  <a:srgbClr val="000000"/>
                </a:solidFill>
                <a:latin typeface="Arial" panose="020B0604020202020204" pitchFamily="34" charset="0"/>
              </a:defRPr>
            </a:lvl2pPr>
            <a:lvl3pPr marL="1143000" indent="-228600">
              <a:defRPr sz="2600" b="1">
                <a:solidFill>
                  <a:srgbClr val="000000"/>
                </a:solidFill>
                <a:latin typeface="Arial" panose="020B0604020202020204" pitchFamily="34" charset="0"/>
              </a:defRPr>
            </a:lvl3pPr>
            <a:lvl4pPr marL="1600200" indent="-228600">
              <a:defRPr sz="2600" b="1">
                <a:solidFill>
                  <a:srgbClr val="000000"/>
                </a:solidFill>
                <a:latin typeface="Arial" panose="020B0604020202020204" pitchFamily="34" charset="0"/>
              </a:defRPr>
            </a:lvl4pPr>
            <a:lvl5pPr marL="2057400" indent="-228600">
              <a:defRPr sz="2600" b="1">
                <a:solidFill>
                  <a:srgbClr val="000000"/>
                </a:solidFill>
                <a:latin typeface="Arial" panose="020B0604020202020204" pitchFamily="34" charset="0"/>
              </a:defRPr>
            </a:lvl5pPr>
            <a:lvl6pPr marL="2514600" indent="-228600" eaLnBrk="0" fontAlgn="base" hangingPunct="0">
              <a:spcBef>
                <a:spcPct val="0"/>
              </a:spcBef>
              <a:spcAft>
                <a:spcPct val="0"/>
              </a:spcAft>
              <a:defRPr sz="2600" b="1">
                <a:solidFill>
                  <a:srgbClr val="000000"/>
                </a:solidFill>
                <a:latin typeface="Arial" panose="020B0604020202020204" pitchFamily="34" charset="0"/>
              </a:defRPr>
            </a:lvl6pPr>
            <a:lvl7pPr marL="2971800" indent="-228600" eaLnBrk="0" fontAlgn="base" hangingPunct="0">
              <a:spcBef>
                <a:spcPct val="0"/>
              </a:spcBef>
              <a:spcAft>
                <a:spcPct val="0"/>
              </a:spcAft>
              <a:defRPr sz="2600" b="1">
                <a:solidFill>
                  <a:srgbClr val="000000"/>
                </a:solidFill>
                <a:latin typeface="Arial" panose="020B0604020202020204" pitchFamily="34" charset="0"/>
              </a:defRPr>
            </a:lvl7pPr>
            <a:lvl8pPr marL="3429000" indent="-228600" eaLnBrk="0" fontAlgn="base" hangingPunct="0">
              <a:spcBef>
                <a:spcPct val="0"/>
              </a:spcBef>
              <a:spcAft>
                <a:spcPct val="0"/>
              </a:spcAft>
              <a:defRPr sz="2600" b="1">
                <a:solidFill>
                  <a:srgbClr val="000000"/>
                </a:solidFill>
                <a:latin typeface="Arial" panose="020B0604020202020204" pitchFamily="34" charset="0"/>
              </a:defRPr>
            </a:lvl8pPr>
            <a:lvl9pPr marL="3886200" indent="-228600" eaLnBrk="0" fontAlgn="base" hangingPunct="0">
              <a:spcBef>
                <a:spcPct val="0"/>
              </a:spcBef>
              <a:spcAft>
                <a:spcPct val="0"/>
              </a:spcAft>
              <a:defRPr sz="2600" b="1">
                <a:solidFill>
                  <a:srgbClr val="000000"/>
                </a:solidFill>
                <a:latin typeface="Arial" panose="020B0604020202020204" pitchFamily="34" charset="0"/>
              </a:defRPr>
            </a:lvl9pPr>
          </a:lstStyle>
          <a:p>
            <a:r>
              <a:rPr lang="en-US" sz="1000">
                <a:solidFill>
                  <a:schemeClr val="tx1"/>
                </a:solidFill>
              </a:rPr>
              <a:t>Page </a:t>
            </a:r>
            <a:fld id="{B653D9A9-FBA4-4F23-87E9-CC275F515032}" type="slidenum">
              <a:rPr lang="en-US" sz="1000">
                <a:solidFill>
                  <a:schemeClr val="tx1"/>
                </a:solidFill>
              </a:rPr>
              <a:pPr/>
              <a:t>6</a:t>
            </a:fld>
            <a:endParaRPr lang="en-US" sz="1400">
              <a:solidFill>
                <a:schemeClr val="tx1"/>
              </a:solidFill>
            </a:endParaRPr>
          </a:p>
        </p:txBody>
      </p:sp>
      <p:sp>
        <p:nvSpPr>
          <p:cNvPr id="25603" name="Rectangle 2"/>
          <p:cNvSpPr>
            <a:spLocks noGrp="1" noChangeArrowheads="1"/>
          </p:cNvSpPr>
          <p:nvPr>
            <p:ph type="title"/>
          </p:nvPr>
        </p:nvSpPr>
        <p:spPr/>
        <p:txBody>
          <a:bodyPr/>
          <a:lstStyle/>
          <a:p>
            <a:r>
              <a:rPr lang="en-US" dirty="0"/>
              <a:t>Project Detail (cont.)</a:t>
            </a:r>
          </a:p>
        </p:txBody>
      </p:sp>
      <p:sp>
        <p:nvSpPr>
          <p:cNvPr id="25604" name="Rectangle 3"/>
          <p:cNvSpPr>
            <a:spLocks noGrp="1" noChangeArrowheads="1"/>
          </p:cNvSpPr>
          <p:nvPr>
            <p:ph type="body" idx="1"/>
          </p:nvPr>
        </p:nvSpPr>
        <p:spPr>
          <a:xfrm>
            <a:off x="685800" y="1600200"/>
            <a:ext cx="7772400" cy="4641850"/>
          </a:xfrm>
        </p:spPr>
        <p:txBody>
          <a:bodyPr/>
          <a:lstStyle/>
          <a:p>
            <a:pPr marL="533400" indent="-533400"/>
            <a:r>
              <a:rPr lang="en-US" sz="2400" dirty="0"/>
              <a:t>3. Analyze the data: Conduct a variance analysis for each of the 3 existing years of data</a:t>
            </a:r>
          </a:p>
          <a:p>
            <a:pPr marL="933450" lvl="1" indent="-533400"/>
            <a:r>
              <a:rPr lang="en-US" sz="2000" dirty="0"/>
              <a:t>Develop explanations for the variance</a:t>
            </a:r>
          </a:p>
          <a:p>
            <a:pPr marL="933450" lvl="1" indent="-533400"/>
            <a:r>
              <a:rPr lang="en-US" sz="2000" dirty="0"/>
              <a:t>Look across major dimensions (Regions, Product categories, company)</a:t>
            </a:r>
          </a:p>
          <a:p>
            <a:pPr marL="933450" lvl="1" indent="-533400"/>
            <a:r>
              <a:rPr lang="en-US" sz="2000" dirty="0"/>
              <a:t>Explanations can involve finer detail (call centers, product items, etc.)</a:t>
            </a:r>
          </a:p>
        </p:txBody>
      </p:sp>
    </p:spTree>
    <p:extLst>
      <p:ext uri="{BB962C8B-B14F-4D97-AF65-F5344CB8AC3E}">
        <p14:creationId xmlns:p14="http://schemas.microsoft.com/office/powerpoint/2010/main" val="147926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rgbClr val="000000"/>
                </a:solidFill>
                <a:latin typeface="Arial" panose="020B0604020202020204" pitchFamily="34" charset="0"/>
              </a:defRPr>
            </a:lvl1pPr>
            <a:lvl2pPr marL="742950" indent="-285750">
              <a:defRPr sz="2600" b="1">
                <a:solidFill>
                  <a:srgbClr val="000000"/>
                </a:solidFill>
                <a:latin typeface="Arial" panose="020B0604020202020204" pitchFamily="34" charset="0"/>
              </a:defRPr>
            </a:lvl2pPr>
            <a:lvl3pPr marL="1143000" indent="-228600">
              <a:defRPr sz="2600" b="1">
                <a:solidFill>
                  <a:srgbClr val="000000"/>
                </a:solidFill>
                <a:latin typeface="Arial" panose="020B0604020202020204" pitchFamily="34" charset="0"/>
              </a:defRPr>
            </a:lvl3pPr>
            <a:lvl4pPr marL="1600200" indent="-228600">
              <a:defRPr sz="2600" b="1">
                <a:solidFill>
                  <a:srgbClr val="000000"/>
                </a:solidFill>
                <a:latin typeface="Arial" panose="020B0604020202020204" pitchFamily="34" charset="0"/>
              </a:defRPr>
            </a:lvl4pPr>
            <a:lvl5pPr marL="2057400" indent="-228600">
              <a:defRPr sz="2600" b="1">
                <a:solidFill>
                  <a:srgbClr val="000000"/>
                </a:solidFill>
                <a:latin typeface="Arial" panose="020B0604020202020204" pitchFamily="34" charset="0"/>
              </a:defRPr>
            </a:lvl5pPr>
            <a:lvl6pPr marL="2514600" indent="-228600" eaLnBrk="0" fontAlgn="base" hangingPunct="0">
              <a:spcBef>
                <a:spcPct val="0"/>
              </a:spcBef>
              <a:spcAft>
                <a:spcPct val="0"/>
              </a:spcAft>
              <a:defRPr sz="2600" b="1">
                <a:solidFill>
                  <a:srgbClr val="000000"/>
                </a:solidFill>
                <a:latin typeface="Arial" panose="020B0604020202020204" pitchFamily="34" charset="0"/>
              </a:defRPr>
            </a:lvl6pPr>
            <a:lvl7pPr marL="2971800" indent="-228600" eaLnBrk="0" fontAlgn="base" hangingPunct="0">
              <a:spcBef>
                <a:spcPct val="0"/>
              </a:spcBef>
              <a:spcAft>
                <a:spcPct val="0"/>
              </a:spcAft>
              <a:defRPr sz="2600" b="1">
                <a:solidFill>
                  <a:srgbClr val="000000"/>
                </a:solidFill>
                <a:latin typeface="Arial" panose="020B0604020202020204" pitchFamily="34" charset="0"/>
              </a:defRPr>
            </a:lvl7pPr>
            <a:lvl8pPr marL="3429000" indent="-228600" eaLnBrk="0" fontAlgn="base" hangingPunct="0">
              <a:spcBef>
                <a:spcPct val="0"/>
              </a:spcBef>
              <a:spcAft>
                <a:spcPct val="0"/>
              </a:spcAft>
              <a:defRPr sz="2600" b="1">
                <a:solidFill>
                  <a:srgbClr val="000000"/>
                </a:solidFill>
                <a:latin typeface="Arial" panose="020B0604020202020204" pitchFamily="34" charset="0"/>
              </a:defRPr>
            </a:lvl8pPr>
            <a:lvl9pPr marL="3886200" indent="-228600" eaLnBrk="0" fontAlgn="base" hangingPunct="0">
              <a:spcBef>
                <a:spcPct val="0"/>
              </a:spcBef>
              <a:spcAft>
                <a:spcPct val="0"/>
              </a:spcAft>
              <a:defRPr sz="2600" b="1">
                <a:solidFill>
                  <a:srgbClr val="000000"/>
                </a:solidFill>
                <a:latin typeface="Arial" panose="020B0604020202020204" pitchFamily="34" charset="0"/>
              </a:defRPr>
            </a:lvl9pPr>
          </a:lstStyle>
          <a:p>
            <a:r>
              <a:rPr lang="en-US" sz="1000">
                <a:solidFill>
                  <a:schemeClr val="tx1"/>
                </a:solidFill>
              </a:rPr>
              <a:t>Page </a:t>
            </a:r>
            <a:fld id="{B653D9A9-FBA4-4F23-87E9-CC275F515032}" type="slidenum">
              <a:rPr lang="en-US" sz="1000">
                <a:solidFill>
                  <a:schemeClr val="tx1"/>
                </a:solidFill>
              </a:rPr>
              <a:pPr/>
              <a:t>7</a:t>
            </a:fld>
            <a:endParaRPr lang="en-US" sz="1400">
              <a:solidFill>
                <a:schemeClr val="tx1"/>
              </a:solidFill>
            </a:endParaRPr>
          </a:p>
        </p:txBody>
      </p:sp>
      <p:sp>
        <p:nvSpPr>
          <p:cNvPr id="25603" name="Rectangle 2"/>
          <p:cNvSpPr>
            <a:spLocks noGrp="1" noChangeArrowheads="1"/>
          </p:cNvSpPr>
          <p:nvPr>
            <p:ph type="title"/>
          </p:nvPr>
        </p:nvSpPr>
        <p:spPr/>
        <p:txBody>
          <a:bodyPr/>
          <a:lstStyle/>
          <a:p>
            <a:r>
              <a:rPr lang="en-US" dirty="0"/>
              <a:t>Project Detail (cont.)</a:t>
            </a:r>
          </a:p>
        </p:txBody>
      </p:sp>
      <p:sp>
        <p:nvSpPr>
          <p:cNvPr id="25604" name="Rectangle 3"/>
          <p:cNvSpPr>
            <a:spLocks noGrp="1" noChangeArrowheads="1"/>
          </p:cNvSpPr>
          <p:nvPr>
            <p:ph type="body" idx="1"/>
          </p:nvPr>
        </p:nvSpPr>
        <p:spPr>
          <a:xfrm>
            <a:off x="685800" y="1600200"/>
            <a:ext cx="7772400" cy="4641850"/>
          </a:xfrm>
        </p:spPr>
        <p:txBody>
          <a:bodyPr/>
          <a:lstStyle/>
          <a:p>
            <a:pPr marL="533400" indent="-533400"/>
            <a:r>
              <a:rPr lang="en-US" sz="2000" dirty="0"/>
              <a:t>4. Develop a </a:t>
            </a:r>
            <a:r>
              <a:rPr lang="en-US" sz="2000" b="1" dirty="0"/>
              <a:t>baseline</a:t>
            </a:r>
            <a:r>
              <a:rPr lang="en-US" sz="2000" dirty="0"/>
              <a:t> </a:t>
            </a:r>
            <a:r>
              <a:rPr lang="en-US" sz="2000" b="1" dirty="0"/>
              <a:t>3-year budget </a:t>
            </a:r>
            <a:r>
              <a:rPr lang="en-US" sz="2000" dirty="0"/>
              <a:t>for revenue by product, region, and company, </a:t>
            </a:r>
            <a:r>
              <a:rPr lang="en-US" sz="2000" b="1" dirty="0"/>
              <a:t>by month</a:t>
            </a:r>
            <a:r>
              <a:rPr lang="en-US" sz="2000" dirty="0"/>
              <a:t>. </a:t>
            </a:r>
          </a:p>
          <a:p>
            <a:pPr marL="933450" lvl="1" indent="-533400"/>
            <a:r>
              <a:rPr lang="en-US" sz="1600" dirty="0"/>
              <a:t>In the write-up text, report the following:</a:t>
            </a:r>
          </a:p>
          <a:p>
            <a:pPr marL="1333500" lvl="2" indent="-533400"/>
            <a:r>
              <a:rPr lang="en-US" sz="1200" dirty="0"/>
              <a:t>Year 1: 12 individual months (monthly)</a:t>
            </a:r>
          </a:p>
          <a:p>
            <a:pPr marL="1333500" lvl="2" indent="-533400"/>
            <a:r>
              <a:rPr lang="en-US" sz="1200" dirty="0"/>
              <a:t>Year 2: Annual basis only (total for the year)</a:t>
            </a:r>
          </a:p>
          <a:p>
            <a:pPr marL="1333500" lvl="2" indent="-533400"/>
            <a:r>
              <a:rPr lang="en-US" sz="1200" dirty="0"/>
              <a:t>Year 3: Annual basis only (total for the year)</a:t>
            </a:r>
          </a:p>
          <a:p>
            <a:pPr marL="933450" lvl="1" indent="-533400"/>
            <a:endParaRPr lang="en-US" sz="1600" dirty="0"/>
          </a:p>
          <a:p>
            <a:pPr marL="933450" lvl="1" indent="-533400"/>
            <a:r>
              <a:rPr lang="en-US" sz="1600" dirty="0"/>
              <a:t>In supporting tables attached to the back of the report, show the monthly budget figures for years 1, 2, and 3 by product, region, and company. (</a:t>
            </a:r>
            <a:r>
              <a:rPr lang="en-US" sz="1600" b="1" dirty="0"/>
              <a:t>readable</a:t>
            </a:r>
            <a:r>
              <a:rPr lang="en-US" sz="1600" dirty="0"/>
              <a:t>)</a:t>
            </a:r>
          </a:p>
          <a:p>
            <a:pPr marL="933450" lvl="1" indent="-533400"/>
            <a:endParaRPr lang="en-US" sz="1600" dirty="0"/>
          </a:p>
          <a:p>
            <a:pPr marL="933450" lvl="1" indent="-533400"/>
            <a:r>
              <a:rPr lang="en-US" sz="1600" dirty="0"/>
              <a:t>You will need to develop forecasts for the firm as a whole, the regions, and the four major product categories. You will also need to translate your forecast into what that means for key / critical products within a category and sub-category. Obviously, they are all related. To be able to support the high-level forecasts and budgets of the firm, you have to be able to support your high-level forecasts with estimates for critical products.</a:t>
            </a:r>
          </a:p>
        </p:txBody>
      </p:sp>
    </p:spTree>
    <p:extLst>
      <p:ext uri="{BB962C8B-B14F-4D97-AF65-F5344CB8AC3E}">
        <p14:creationId xmlns:p14="http://schemas.microsoft.com/office/powerpoint/2010/main" val="2060431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rgbClr val="000000"/>
                </a:solidFill>
                <a:latin typeface="Arial" panose="020B0604020202020204" pitchFamily="34" charset="0"/>
              </a:defRPr>
            </a:lvl1pPr>
            <a:lvl2pPr marL="742950" indent="-285750">
              <a:defRPr sz="2600" b="1">
                <a:solidFill>
                  <a:srgbClr val="000000"/>
                </a:solidFill>
                <a:latin typeface="Arial" panose="020B0604020202020204" pitchFamily="34" charset="0"/>
              </a:defRPr>
            </a:lvl2pPr>
            <a:lvl3pPr marL="1143000" indent="-228600">
              <a:defRPr sz="2600" b="1">
                <a:solidFill>
                  <a:srgbClr val="000000"/>
                </a:solidFill>
                <a:latin typeface="Arial" panose="020B0604020202020204" pitchFamily="34" charset="0"/>
              </a:defRPr>
            </a:lvl3pPr>
            <a:lvl4pPr marL="1600200" indent="-228600">
              <a:defRPr sz="2600" b="1">
                <a:solidFill>
                  <a:srgbClr val="000000"/>
                </a:solidFill>
                <a:latin typeface="Arial" panose="020B0604020202020204" pitchFamily="34" charset="0"/>
              </a:defRPr>
            </a:lvl4pPr>
            <a:lvl5pPr marL="2057400" indent="-228600">
              <a:defRPr sz="2600" b="1">
                <a:solidFill>
                  <a:srgbClr val="000000"/>
                </a:solidFill>
                <a:latin typeface="Arial" panose="020B0604020202020204" pitchFamily="34" charset="0"/>
              </a:defRPr>
            </a:lvl5pPr>
            <a:lvl6pPr marL="2514600" indent="-228600" eaLnBrk="0" fontAlgn="base" hangingPunct="0">
              <a:spcBef>
                <a:spcPct val="0"/>
              </a:spcBef>
              <a:spcAft>
                <a:spcPct val="0"/>
              </a:spcAft>
              <a:defRPr sz="2600" b="1">
                <a:solidFill>
                  <a:srgbClr val="000000"/>
                </a:solidFill>
                <a:latin typeface="Arial" panose="020B0604020202020204" pitchFamily="34" charset="0"/>
              </a:defRPr>
            </a:lvl6pPr>
            <a:lvl7pPr marL="2971800" indent="-228600" eaLnBrk="0" fontAlgn="base" hangingPunct="0">
              <a:spcBef>
                <a:spcPct val="0"/>
              </a:spcBef>
              <a:spcAft>
                <a:spcPct val="0"/>
              </a:spcAft>
              <a:defRPr sz="2600" b="1">
                <a:solidFill>
                  <a:srgbClr val="000000"/>
                </a:solidFill>
                <a:latin typeface="Arial" panose="020B0604020202020204" pitchFamily="34" charset="0"/>
              </a:defRPr>
            </a:lvl7pPr>
            <a:lvl8pPr marL="3429000" indent="-228600" eaLnBrk="0" fontAlgn="base" hangingPunct="0">
              <a:spcBef>
                <a:spcPct val="0"/>
              </a:spcBef>
              <a:spcAft>
                <a:spcPct val="0"/>
              </a:spcAft>
              <a:defRPr sz="2600" b="1">
                <a:solidFill>
                  <a:srgbClr val="000000"/>
                </a:solidFill>
                <a:latin typeface="Arial" panose="020B0604020202020204" pitchFamily="34" charset="0"/>
              </a:defRPr>
            </a:lvl8pPr>
            <a:lvl9pPr marL="3886200" indent="-228600" eaLnBrk="0" fontAlgn="base" hangingPunct="0">
              <a:spcBef>
                <a:spcPct val="0"/>
              </a:spcBef>
              <a:spcAft>
                <a:spcPct val="0"/>
              </a:spcAft>
              <a:defRPr sz="2600" b="1">
                <a:solidFill>
                  <a:srgbClr val="000000"/>
                </a:solidFill>
                <a:latin typeface="Arial" panose="020B0604020202020204" pitchFamily="34" charset="0"/>
              </a:defRPr>
            </a:lvl9pPr>
          </a:lstStyle>
          <a:p>
            <a:r>
              <a:rPr lang="en-US" sz="1000">
                <a:solidFill>
                  <a:schemeClr val="tx1"/>
                </a:solidFill>
              </a:rPr>
              <a:t>Page </a:t>
            </a:r>
            <a:fld id="{B653D9A9-FBA4-4F23-87E9-CC275F515032}" type="slidenum">
              <a:rPr lang="en-US" sz="1000">
                <a:solidFill>
                  <a:schemeClr val="tx1"/>
                </a:solidFill>
              </a:rPr>
              <a:pPr/>
              <a:t>8</a:t>
            </a:fld>
            <a:endParaRPr lang="en-US" sz="1400">
              <a:solidFill>
                <a:schemeClr val="tx1"/>
              </a:solidFill>
            </a:endParaRPr>
          </a:p>
        </p:txBody>
      </p:sp>
      <p:sp>
        <p:nvSpPr>
          <p:cNvPr id="25603" name="Rectangle 2"/>
          <p:cNvSpPr>
            <a:spLocks noGrp="1" noChangeArrowheads="1"/>
          </p:cNvSpPr>
          <p:nvPr>
            <p:ph type="title"/>
          </p:nvPr>
        </p:nvSpPr>
        <p:spPr/>
        <p:txBody>
          <a:bodyPr/>
          <a:lstStyle/>
          <a:p>
            <a:r>
              <a:rPr lang="en-US" dirty="0"/>
              <a:t>Project Detail (cont.)</a:t>
            </a:r>
          </a:p>
        </p:txBody>
      </p:sp>
      <p:sp>
        <p:nvSpPr>
          <p:cNvPr id="25604" name="Rectangle 3"/>
          <p:cNvSpPr>
            <a:spLocks noGrp="1" noChangeArrowheads="1"/>
          </p:cNvSpPr>
          <p:nvPr>
            <p:ph type="body" idx="1"/>
          </p:nvPr>
        </p:nvSpPr>
        <p:spPr>
          <a:xfrm>
            <a:off x="685800" y="1600200"/>
            <a:ext cx="7772400" cy="4641850"/>
          </a:xfrm>
        </p:spPr>
        <p:txBody>
          <a:bodyPr/>
          <a:lstStyle/>
          <a:p>
            <a:pPr marL="533400" indent="-533400"/>
            <a:r>
              <a:rPr lang="en-US" sz="2000" dirty="0"/>
              <a:t>5. Develop </a:t>
            </a:r>
            <a:r>
              <a:rPr lang="en-US" sz="2000" b="1" dirty="0"/>
              <a:t>three stretch budget scenarios </a:t>
            </a:r>
            <a:r>
              <a:rPr lang="en-US" sz="2000" dirty="0"/>
              <a:t>that are </a:t>
            </a:r>
            <a:r>
              <a:rPr lang="en-US" sz="2000" b="1" dirty="0"/>
              <a:t>ABOVE</a:t>
            </a:r>
            <a:r>
              <a:rPr lang="en-US" sz="2000" dirty="0"/>
              <a:t> your baseline forecast.</a:t>
            </a:r>
          </a:p>
          <a:p>
            <a:pPr marL="933450" lvl="1" indent="-533400"/>
            <a:r>
              <a:rPr lang="en-US" sz="1600" dirty="0"/>
              <a:t>a. Baseline + 5% ADDITIONAL growth rate per year</a:t>
            </a:r>
          </a:p>
          <a:p>
            <a:pPr marL="933450" lvl="1" indent="-533400"/>
            <a:r>
              <a:rPr lang="en-US" sz="1600" dirty="0"/>
              <a:t>b. Baseline + 10% ADDITIONAL growth rate per year</a:t>
            </a:r>
          </a:p>
          <a:p>
            <a:pPr marL="933450" lvl="1" indent="-533400"/>
            <a:r>
              <a:rPr lang="en-US" sz="1600" dirty="0"/>
              <a:t>c. Baseline + 15% ADDITIONAL growth rate per year</a:t>
            </a:r>
          </a:p>
          <a:p>
            <a:pPr marL="533400" indent="-533400"/>
            <a:endParaRPr lang="en-US" sz="2000" dirty="0"/>
          </a:p>
          <a:p>
            <a:pPr marL="533400" indent="-533400"/>
            <a:r>
              <a:rPr lang="en-US" sz="2000" dirty="0"/>
              <a:t>NOTE: </a:t>
            </a:r>
          </a:p>
          <a:p>
            <a:pPr marL="933450" lvl="1" indent="-533400"/>
            <a:r>
              <a:rPr lang="en-US" sz="1600" dirty="0"/>
              <a:t>The three growth scenarios are to be used for ADDITIONAL year to year growth rate targets above your baseline growth, for the three years 1, 2, 3 (add to the baseline model growth). For example, if for some reason you develop a baseline forecast of 6%, your scenarios would need to be for 11% (6+5) growth, 16% (6+10) growth, and 21% (6+15) growth.</a:t>
            </a:r>
          </a:p>
          <a:p>
            <a:pPr marL="533400" indent="-533400"/>
            <a:endParaRPr lang="en-US" sz="2000" dirty="0"/>
          </a:p>
        </p:txBody>
      </p:sp>
    </p:spTree>
    <p:extLst>
      <p:ext uri="{BB962C8B-B14F-4D97-AF65-F5344CB8AC3E}">
        <p14:creationId xmlns:p14="http://schemas.microsoft.com/office/powerpoint/2010/main" val="189088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rgbClr val="000000"/>
                </a:solidFill>
                <a:latin typeface="Arial" panose="020B0604020202020204" pitchFamily="34" charset="0"/>
              </a:defRPr>
            </a:lvl1pPr>
            <a:lvl2pPr marL="742950" indent="-285750">
              <a:defRPr sz="2600" b="1">
                <a:solidFill>
                  <a:srgbClr val="000000"/>
                </a:solidFill>
                <a:latin typeface="Arial" panose="020B0604020202020204" pitchFamily="34" charset="0"/>
              </a:defRPr>
            </a:lvl2pPr>
            <a:lvl3pPr marL="1143000" indent="-228600">
              <a:defRPr sz="2600" b="1">
                <a:solidFill>
                  <a:srgbClr val="000000"/>
                </a:solidFill>
                <a:latin typeface="Arial" panose="020B0604020202020204" pitchFamily="34" charset="0"/>
              </a:defRPr>
            </a:lvl3pPr>
            <a:lvl4pPr marL="1600200" indent="-228600">
              <a:defRPr sz="2600" b="1">
                <a:solidFill>
                  <a:srgbClr val="000000"/>
                </a:solidFill>
                <a:latin typeface="Arial" panose="020B0604020202020204" pitchFamily="34" charset="0"/>
              </a:defRPr>
            </a:lvl4pPr>
            <a:lvl5pPr marL="2057400" indent="-228600">
              <a:defRPr sz="2600" b="1">
                <a:solidFill>
                  <a:srgbClr val="000000"/>
                </a:solidFill>
                <a:latin typeface="Arial" panose="020B0604020202020204" pitchFamily="34" charset="0"/>
              </a:defRPr>
            </a:lvl5pPr>
            <a:lvl6pPr marL="2514600" indent="-228600" eaLnBrk="0" fontAlgn="base" hangingPunct="0">
              <a:spcBef>
                <a:spcPct val="0"/>
              </a:spcBef>
              <a:spcAft>
                <a:spcPct val="0"/>
              </a:spcAft>
              <a:defRPr sz="2600" b="1">
                <a:solidFill>
                  <a:srgbClr val="000000"/>
                </a:solidFill>
                <a:latin typeface="Arial" panose="020B0604020202020204" pitchFamily="34" charset="0"/>
              </a:defRPr>
            </a:lvl6pPr>
            <a:lvl7pPr marL="2971800" indent="-228600" eaLnBrk="0" fontAlgn="base" hangingPunct="0">
              <a:spcBef>
                <a:spcPct val="0"/>
              </a:spcBef>
              <a:spcAft>
                <a:spcPct val="0"/>
              </a:spcAft>
              <a:defRPr sz="2600" b="1">
                <a:solidFill>
                  <a:srgbClr val="000000"/>
                </a:solidFill>
                <a:latin typeface="Arial" panose="020B0604020202020204" pitchFamily="34" charset="0"/>
              </a:defRPr>
            </a:lvl7pPr>
            <a:lvl8pPr marL="3429000" indent="-228600" eaLnBrk="0" fontAlgn="base" hangingPunct="0">
              <a:spcBef>
                <a:spcPct val="0"/>
              </a:spcBef>
              <a:spcAft>
                <a:spcPct val="0"/>
              </a:spcAft>
              <a:defRPr sz="2600" b="1">
                <a:solidFill>
                  <a:srgbClr val="000000"/>
                </a:solidFill>
                <a:latin typeface="Arial" panose="020B0604020202020204" pitchFamily="34" charset="0"/>
              </a:defRPr>
            </a:lvl8pPr>
            <a:lvl9pPr marL="3886200" indent="-228600" eaLnBrk="0" fontAlgn="base" hangingPunct="0">
              <a:spcBef>
                <a:spcPct val="0"/>
              </a:spcBef>
              <a:spcAft>
                <a:spcPct val="0"/>
              </a:spcAft>
              <a:defRPr sz="2600" b="1">
                <a:solidFill>
                  <a:srgbClr val="000000"/>
                </a:solidFill>
                <a:latin typeface="Arial" panose="020B0604020202020204" pitchFamily="34" charset="0"/>
              </a:defRPr>
            </a:lvl9pPr>
          </a:lstStyle>
          <a:p>
            <a:r>
              <a:rPr lang="en-US" sz="1000">
                <a:solidFill>
                  <a:schemeClr val="tx1"/>
                </a:solidFill>
              </a:rPr>
              <a:t>Page </a:t>
            </a:r>
            <a:fld id="{B653D9A9-FBA4-4F23-87E9-CC275F515032}" type="slidenum">
              <a:rPr lang="en-US" sz="1000">
                <a:solidFill>
                  <a:schemeClr val="tx1"/>
                </a:solidFill>
              </a:rPr>
              <a:pPr/>
              <a:t>9</a:t>
            </a:fld>
            <a:endParaRPr lang="en-US" sz="1400">
              <a:solidFill>
                <a:schemeClr val="tx1"/>
              </a:solidFill>
            </a:endParaRPr>
          </a:p>
        </p:txBody>
      </p:sp>
      <p:sp>
        <p:nvSpPr>
          <p:cNvPr id="25603" name="Rectangle 2"/>
          <p:cNvSpPr>
            <a:spLocks noGrp="1" noChangeArrowheads="1"/>
          </p:cNvSpPr>
          <p:nvPr>
            <p:ph type="title"/>
          </p:nvPr>
        </p:nvSpPr>
        <p:spPr/>
        <p:txBody>
          <a:bodyPr/>
          <a:lstStyle/>
          <a:p>
            <a:r>
              <a:rPr lang="en-US" dirty="0"/>
              <a:t>Project Detail (cont.)</a:t>
            </a:r>
          </a:p>
        </p:txBody>
      </p:sp>
      <p:sp>
        <p:nvSpPr>
          <p:cNvPr id="25604" name="Rectangle 3"/>
          <p:cNvSpPr>
            <a:spLocks noGrp="1" noChangeArrowheads="1"/>
          </p:cNvSpPr>
          <p:nvPr>
            <p:ph type="body" idx="1"/>
          </p:nvPr>
        </p:nvSpPr>
        <p:spPr>
          <a:xfrm>
            <a:off x="685800" y="1600200"/>
            <a:ext cx="7772400" cy="4641850"/>
          </a:xfrm>
        </p:spPr>
        <p:txBody>
          <a:bodyPr/>
          <a:lstStyle/>
          <a:p>
            <a:pPr marL="533400" indent="-533400"/>
            <a:r>
              <a:rPr lang="en-US" sz="2400" dirty="0"/>
              <a:t>6. Develop and write a budget plan document that contains…</a:t>
            </a:r>
          </a:p>
          <a:p>
            <a:pPr marL="933450" lvl="1" indent="-533400"/>
            <a:r>
              <a:rPr lang="en-US" sz="2000" dirty="0"/>
              <a:t>a. Executive summary</a:t>
            </a:r>
          </a:p>
          <a:p>
            <a:pPr marL="933450" lvl="1" indent="-533400"/>
            <a:r>
              <a:rPr lang="en-US" sz="2000" dirty="0"/>
              <a:t>b. Provides a rationalization for the baseline growth model results. </a:t>
            </a:r>
          </a:p>
          <a:p>
            <a:pPr marL="1333500" lvl="2" indent="-533400"/>
            <a:r>
              <a:rPr lang="en-US" sz="1800" dirty="0"/>
              <a:t>1. Economy</a:t>
            </a:r>
          </a:p>
          <a:p>
            <a:pPr marL="1333500" lvl="2" indent="-533400"/>
            <a:r>
              <a:rPr lang="en-US" sz="1800" dirty="0"/>
              <a:t>2. Competitive Marketplace</a:t>
            </a:r>
          </a:p>
          <a:p>
            <a:pPr marL="1333500" lvl="2" indent="-533400"/>
            <a:r>
              <a:rPr lang="en-US" sz="1800" dirty="0"/>
              <a:t>3. Products</a:t>
            </a:r>
          </a:p>
          <a:p>
            <a:pPr marL="1333500" lvl="2" indent="-533400"/>
            <a:r>
              <a:rPr lang="en-US" sz="1800" dirty="0"/>
              <a:t>4. Strategy</a:t>
            </a:r>
          </a:p>
        </p:txBody>
      </p:sp>
    </p:spTree>
    <p:extLst>
      <p:ext uri="{BB962C8B-B14F-4D97-AF65-F5344CB8AC3E}">
        <p14:creationId xmlns:p14="http://schemas.microsoft.com/office/powerpoint/2010/main" val="2127792344"/>
      </p:ext>
    </p:extLst>
  </p:cSld>
  <p:clrMapOvr>
    <a:masterClrMapping/>
  </p:clrMapOvr>
</p:sld>
</file>

<file path=ppt/theme/theme1.xml><?xml version="1.0" encoding="utf-8"?>
<a:theme xmlns:a="http://schemas.openxmlformats.org/drawingml/2006/main" name="crito-template">
  <a:themeElements>
    <a:clrScheme name="">
      <a:dk1>
        <a:srgbClr val="000000"/>
      </a:dk1>
      <a:lt1>
        <a:srgbClr val="FFFFFF"/>
      </a:lt1>
      <a:dk2>
        <a:srgbClr val="000000"/>
      </a:dk2>
      <a:lt2>
        <a:srgbClr val="777777"/>
      </a:lt2>
      <a:accent1>
        <a:srgbClr val="FFFFFF"/>
      </a:accent1>
      <a:accent2>
        <a:srgbClr val="CC0000"/>
      </a:accent2>
      <a:accent3>
        <a:srgbClr val="FFFFFF"/>
      </a:accent3>
      <a:accent4>
        <a:srgbClr val="000000"/>
      </a:accent4>
      <a:accent5>
        <a:srgbClr val="FFFFFF"/>
      </a:accent5>
      <a:accent6>
        <a:srgbClr val="B90000"/>
      </a:accent6>
      <a:hlink>
        <a:srgbClr val="CC0000"/>
      </a:hlink>
      <a:folHlink>
        <a:srgbClr val="B2B2B2"/>
      </a:folHlink>
    </a:clrScheme>
    <a:fontScheme name="crito-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rgbClr val="CC0000"/>
            </a:gs>
          </a:gsLst>
          <a:lin ang="0" scaled="1"/>
        </a:grad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600" b="1"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rgbClr val="CC0000"/>
            </a:gs>
          </a:gsLst>
          <a:lin ang="0" scaled="1"/>
        </a:grad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600" b="1" i="0" u="none" strike="noStrike" cap="none" normalizeH="0" baseline="0" smtClean="0">
            <a:ln>
              <a:noFill/>
            </a:ln>
            <a:solidFill>
              <a:srgbClr val="000000"/>
            </a:solidFill>
            <a:effectLst/>
            <a:latin typeface="Arial" charset="0"/>
          </a:defRPr>
        </a:defPPr>
      </a:lstStyle>
    </a:lnDef>
  </a:objectDefaults>
  <a:extraClrSchemeLst>
    <a:extraClrScheme>
      <a:clrScheme name="crito-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rito-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rito-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rito-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rito-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rito-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rito-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rito-template 8">
        <a:dk1>
          <a:srgbClr val="000000"/>
        </a:dk1>
        <a:lt1>
          <a:srgbClr val="FFFFFF"/>
        </a:lt1>
        <a:dk2>
          <a:srgbClr val="FFFFFF"/>
        </a:dk2>
        <a:lt2>
          <a:srgbClr val="777777"/>
        </a:lt2>
        <a:accent1>
          <a:srgbClr val="FFFFFF"/>
        </a:accent1>
        <a:accent2>
          <a:srgbClr val="CC0000"/>
        </a:accent2>
        <a:accent3>
          <a:srgbClr val="FFFFFF"/>
        </a:accent3>
        <a:accent4>
          <a:srgbClr val="000000"/>
        </a:accent4>
        <a:accent5>
          <a:srgbClr val="FFFFFF"/>
        </a:accent5>
        <a:accent6>
          <a:srgbClr val="B90000"/>
        </a:accent6>
        <a:hlink>
          <a:srgbClr val="CC00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C:\WINNT\Profiles\cruizsmi\Application Data\Microsoft\Templates\crito-template.pot</Template>
  <TotalTime>28841</TotalTime>
  <Words>1245</Words>
  <Application>Microsoft Office PowerPoint</Application>
  <PresentationFormat>On-screen Show (4:3)</PresentationFormat>
  <Paragraphs>120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Times New Roman</vt:lpstr>
      <vt:lpstr>crito-template</vt:lpstr>
      <vt:lpstr>PowerPoint Presentation</vt:lpstr>
      <vt:lpstr>Topic 4: Project</vt:lpstr>
      <vt:lpstr>Project Detail</vt:lpstr>
      <vt:lpstr>Project Detail</vt:lpstr>
      <vt:lpstr>Project Detail</vt:lpstr>
      <vt:lpstr>Project Detail (cont.)</vt:lpstr>
      <vt:lpstr>Project Detail (cont.)</vt:lpstr>
      <vt:lpstr>Project Detail (cont.)</vt:lpstr>
      <vt:lpstr>Project Detail (cont.)</vt:lpstr>
      <vt:lpstr>Project Detail (cont.)</vt:lpstr>
      <vt:lpstr>Project Detail (cont.)</vt:lpstr>
      <vt:lpstr>Project Detail (cont.)</vt:lpstr>
      <vt:lpstr>When analyzing performance data…factors to consider</vt:lpstr>
    </vt:vector>
  </TitlesOfParts>
  <Company>UC Irvine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Ron Ramirez</dc:creator>
  <cp:lastModifiedBy>Krishnendu Das</cp:lastModifiedBy>
  <cp:revision>1421</cp:revision>
  <cp:lastPrinted>2019-04-09T20:54:12Z</cp:lastPrinted>
  <dcterms:created xsi:type="dcterms:W3CDTF">1998-04-13T21:26:33Z</dcterms:created>
  <dcterms:modified xsi:type="dcterms:W3CDTF">2022-01-18T02:09:18Z</dcterms:modified>
</cp:coreProperties>
</file>