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58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0948-5858-4657-9B64-29B76AB87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47285-1AE1-4413-9508-D20F31432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5842-0A74-4757-92BB-82CE47B7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CA37-4285-480C-80AA-575E98F9E9D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1F77-BF0D-4DBE-A36D-76DC5ED8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0D259-DBB9-4A1E-93A7-0B496AF3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997E-808A-4401-9FA6-8C4D44F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2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2956-FF6E-4065-90DA-00BFA7B5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54BDC-0531-4E05-99BB-116EFF5CC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7A02D-6470-4C2E-AB03-210684F9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CA37-4285-480C-80AA-575E98F9E9D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15BA7-4334-4165-ACA7-40024902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6E3AD-156B-4239-993B-0AB66F9A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997E-808A-4401-9FA6-8C4D44F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CF3AF-055A-4EB2-976F-AD6842B11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AB2E3-1D9D-4C8E-B345-E87D6ECAE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BA7B-DBC6-4205-AC90-9F689DB5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CA37-4285-480C-80AA-575E98F9E9D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BF76D-86A1-412A-A097-2303A578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64145-145D-4055-A6AF-23B6813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997E-808A-4401-9FA6-8C4D44F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9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11E7-94C7-4AD0-AF3D-B3180590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56B8-107A-4F55-BC7B-E35F5CE1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BD53-861E-472A-9139-5F1892E3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CA37-4285-480C-80AA-575E98F9E9D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CC07C-201D-4A1E-887A-80D71762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0879C-5536-40BF-B011-9F41B26A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997E-808A-4401-9FA6-8C4D44F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1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655F-7755-463F-9677-DF96C709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BE0C6-A729-4321-B1A3-A274F652B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59836-5375-4466-80BF-88106C63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CA37-4285-480C-80AA-575E98F9E9D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8CD32-A7ED-4D21-B22D-0F0A2A3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5056-7E27-46A2-B5ED-FE4FE1DB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997E-808A-4401-9FA6-8C4D44F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1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6B40-86ED-4357-923B-E548FC62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97D8-D631-479E-9B1B-A07F5F4CC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AA492-A03E-4EF2-8180-8348A8B54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BC06-1278-4111-9E10-6D57DB6D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CA37-4285-480C-80AA-575E98F9E9D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2A671-2226-421B-9E09-E10612A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A37D3-C912-4BE4-ADAE-579C45BD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997E-808A-4401-9FA6-8C4D44F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8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CE0E-505D-47F0-8BBC-20C9D239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A6F1B-5950-4F96-B75E-712F118D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926AA-A03D-4C5F-902C-94C3B3457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6B8E3-02A3-45FB-8718-AE0C48F64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0B41F-4145-4227-B2C4-C61F32591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09D6E-E1DD-43F6-AD05-0B86281A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CA37-4285-480C-80AA-575E98F9E9D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D79A7-2AAF-46E4-95A5-E32441DC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A7B49-2A50-4E73-A0EC-8E61C320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997E-808A-4401-9FA6-8C4D44F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3110-1F44-44BB-BEA0-CC25BDA9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A9764-D2E9-4292-B6EB-D8A50A34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CA37-4285-480C-80AA-575E98F9E9D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E7BD7-D9B7-494E-ACDB-67DA9B46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8E03C-E5E0-41CE-A25E-16CCEF1C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997E-808A-4401-9FA6-8C4D44F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9D1FD-CF88-4274-9072-33E7DC90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CA37-4285-480C-80AA-575E98F9E9D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60356-6B73-48FC-A1F6-1D162ED0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CCA5B-8998-4395-AC4A-EFE7AA9E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997E-808A-4401-9FA6-8C4D44F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0E5E-924D-4DE2-B4E6-24350ED4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38F8B-5911-4749-8C45-FDE8DBD39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A2C96-1229-408E-BB29-570252A94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84B14-AD29-4A83-BA48-592BDBF9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CA37-4285-480C-80AA-575E98F9E9D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9EF42-B222-40AC-8DB8-04F679EE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0249B-1EAB-4702-BD96-889D85BE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997E-808A-4401-9FA6-8C4D44F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0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EC23-D216-4D6E-9594-99F64721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16BB0-8237-40A2-B857-377281834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C8A05-3432-45AF-B586-5FECC5A9E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049E2-2B53-42F8-B66A-149C203D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CA37-4285-480C-80AA-575E98F9E9D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196A2-F00A-4DEF-BCB8-20A8D43D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A1689-2FDC-45F2-BACF-9384AE76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997E-808A-4401-9FA6-8C4D44F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1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8A271-3E35-4580-B988-1225A204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5F21F-D16E-4D3A-A2CC-711BB7F52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6761-71A0-4337-A6CB-94AFD9A2B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CA37-4285-480C-80AA-575E98F9E9D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A10EF-F60B-4972-ADA4-2127FE35F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3F32E-A6DA-4081-A5DA-CACA38E5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997E-808A-4401-9FA6-8C4D44F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4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4B45-B2AD-44F0-8E08-D75BAE3E7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E7390-8673-4E76-BBCC-743278232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313A-556E-4732-A9CC-D4CC51DA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analysis for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740A-E173-4424-95ED-0A865FE3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Goal – To achieve the Baseline 5, 10, 15 % growth rate per year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Approach – We invest in a subcategory for each product to increase the production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Selected subcategories based on the analysis</a:t>
            </a:r>
          </a:p>
          <a:p>
            <a:pPr lvl="1"/>
            <a:r>
              <a:rPr lang="en-US" sz="1200" dirty="0"/>
              <a:t>Books – Science and technology</a:t>
            </a:r>
          </a:p>
          <a:p>
            <a:pPr lvl="1"/>
            <a:r>
              <a:rPr lang="en-US" sz="1200" dirty="0"/>
              <a:t>Electronics – Video equipment</a:t>
            </a:r>
          </a:p>
          <a:p>
            <a:pPr lvl="1"/>
            <a:r>
              <a:rPr lang="en-US" sz="1200" dirty="0"/>
              <a:t>Movies – Special Interest</a:t>
            </a:r>
          </a:p>
          <a:p>
            <a:pPr lvl="1"/>
            <a:r>
              <a:rPr lang="en-US" sz="1200" dirty="0"/>
              <a:t>Music – Country</a:t>
            </a:r>
          </a:p>
          <a:p>
            <a:pPr marL="0" indent="0">
              <a:buNone/>
            </a:pPr>
            <a:r>
              <a:rPr lang="en-US" sz="1600" dirty="0"/>
              <a:t>4. End target – We expect the growth of 5, 10, 15 % by achieving the sales target as shown in the table below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1F263D-FBEB-4312-87CB-65887624B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87" y="4246031"/>
            <a:ext cx="7898690" cy="19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54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944F-6B0C-42C0-9F6E-C70C3FA6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1DD56-98C4-47EA-8AB3-C633F949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Baseline analysis for growth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Ganne, Sri Ram</dc:creator>
  <cp:lastModifiedBy>Ganne, Sri Ram</cp:lastModifiedBy>
  <cp:revision>4</cp:revision>
  <dcterms:created xsi:type="dcterms:W3CDTF">2022-03-07T17:54:20Z</dcterms:created>
  <dcterms:modified xsi:type="dcterms:W3CDTF">2022-03-07T21:43:56Z</dcterms:modified>
</cp:coreProperties>
</file>