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57" r:id="rId4"/>
    <p:sldId id="274" r:id="rId5"/>
    <p:sldId id="273" r:id="rId6"/>
    <p:sldId id="268" r:id="rId7"/>
    <p:sldId id="272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0BDAC-5B85-42FE-89D7-6020209C453F}" v="11" dt="2025-08-21T21:06:42.007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CLOUDBRUST PREDICTION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CSE_213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Mr.Jerrin Joe Francis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13777272"/>
              </p:ext>
            </p:extLst>
          </p:nvPr>
        </p:nvGraphicFramePr>
        <p:xfrm>
          <a:off x="553347" y="2611004"/>
          <a:ext cx="5444329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9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3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20221CSE0149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Vandana G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20211CSE0715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Pavan B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20221CSE0757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Saanchi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/>
              <a:t>Dr. Asif Mohammed 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/>
              <a:t>Dr. Jayavadivel Ravi 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 sz="1800"/>
            </a:pPr>
            <a:r>
              <a:rPr lang="en-IN" dirty="0"/>
              <a:t>[1] A. Kumar, B. R. Patel, and C. Zhang, 'Plant disease identification using CNNs,' IEEE Access, vol. 9, pp. 34567–34578, 2021.</a:t>
            </a:r>
          </a:p>
          <a:p>
            <a:pPr>
              <a:defRPr sz="1800"/>
            </a:pPr>
            <a:r>
              <a:rPr lang="en-IN" dirty="0"/>
              <a:t>[2] J. Smith, 'Deep learning in agricultural systems,' IEEE Trans. Neural Networks, vol. 32, no. 7, pp. 1234–1245, 2021.</a:t>
            </a:r>
          </a:p>
          <a:p>
            <a:pPr>
              <a:defRPr sz="1800"/>
            </a:pPr>
            <a:r>
              <a:rPr lang="en-IN" dirty="0"/>
              <a:t>[3] S. Gupta and R. Sharma, 'Rainfall prediction using LSTM networks,' Int. Conf. on AI &amp; ML, 2022.</a:t>
            </a:r>
          </a:p>
          <a:p>
            <a:pPr>
              <a:defRPr sz="1800"/>
            </a:pPr>
            <a:r>
              <a:rPr lang="en-IN" dirty="0"/>
              <a:t>[4] P. Verma et al., 'Cloudburst detection through meteorological data analysis,' IEEE Xplore,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b="0" dirty="0"/>
              <a:t>PSCS_61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/>
              <a:t>Ministry of Power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r>
              <a:rPr lang="en-US" dirty="0"/>
              <a:t>analyzing meteorological parameters and weather patterns can provide valuable</a:t>
            </a:r>
          </a:p>
          <a:p>
            <a:r>
              <a:rPr lang="en-US" dirty="0"/>
              <a:t>information for predicting the possibility of cloudbursts. Local meteorological</a:t>
            </a:r>
          </a:p>
          <a:p>
            <a:r>
              <a:rPr lang="en-US" dirty="0"/>
              <a:t>agencies and weather forecasting organizations.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675408"/>
            <a:ext cx="10668000" cy="8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Objectives: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288473"/>
            <a:ext cx="10668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US" sz="2800" dirty="0"/>
              <a:t>Analyze meteorological parameters (rainfall, humidity, pressure).</a:t>
            </a:r>
          </a:p>
          <a:p>
            <a:pPr>
              <a:defRPr sz="1800"/>
            </a:pPr>
            <a:r>
              <a:rPr lang="en-US" sz="2800" dirty="0"/>
              <a:t>- Build a machine learning model for cloudburst prediction.</a:t>
            </a:r>
          </a:p>
          <a:p>
            <a:pPr>
              <a:defRPr sz="1800"/>
            </a:pPr>
            <a:r>
              <a:rPr lang="en-US" sz="2800" dirty="0"/>
              <a:t>- Provide early warnings through real-time dashboards.</a:t>
            </a:r>
          </a:p>
          <a:p>
            <a:pPr>
              <a:defRPr sz="1800"/>
            </a:pPr>
            <a:r>
              <a:rPr lang="en-US" sz="2800" dirty="0"/>
              <a:t>- Support disaster management agencies with timely alerts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US" sz="2800" dirty="0"/>
              <a:t>Weather agencies rely on traditional models with limited accuracy.</a:t>
            </a:r>
          </a:p>
          <a:p>
            <a:pPr>
              <a:defRPr sz="1800"/>
            </a:pPr>
            <a:r>
              <a:rPr lang="en-US" sz="2800" dirty="0"/>
              <a:t>Recent advances in AI and deep learning have improved localized forecasting.</a:t>
            </a:r>
          </a:p>
          <a:p>
            <a:pPr>
              <a:defRPr sz="1800"/>
            </a:pPr>
            <a:r>
              <a:rPr lang="en-US" sz="2800" dirty="0"/>
              <a:t>Gaps remain in predicting sudden, high-intensity events like cloudbursts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 sz="1800"/>
            </a:pPr>
            <a:r>
              <a:rPr lang="en-IN" sz="2800" dirty="0"/>
              <a:t>Programming Language: Python</a:t>
            </a:r>
          </a:p>
          <a:p>
            <a:pPr>
              <a:defRPr sz="1800"/>
            </a:pPr>
            <a:r>
              <a:rPr lang="en-IN" sz="2800" dirty="0"/>
              <a:t>Libraries: TensorFlow, Scikit-learn, Pandas, NumPy</a:t>
            </a:r>
          </a:p>
          <a:p>
            <a:pPr>
              <a:defRPr sz="1800"/>
            </a:pPr>
            <a:r>
              <a:rPr lang="en-IN" sz="2800" dirty="0"/>
              <a:t>APIs: OpenWeather API, IMD Data</a:t>
            </a:r>
          </a:p>
          <a:p>
            <a:pPr>
              <a:defRPr sz="1800"/>
            </a:pPr>
            <a:r>
              <a:rPr lang="en-IN" sz="2800" dirty="0"/>
              <a:t>Deployment: Flask/Django Web App, AWS/Azure Cloud</a:t>
            </a:r>
          </a:p>
          <a:p>
            <a:pPr>
              <a:defRPr sz="1800"/>
            </a:pPr>
            <a:r>
              <a:rPr lang="en-IN" sz="2800" dirty="0"/>
              <a:t>Visualization: Matplotlib, Seaborn, Dash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https://github.com/gannevandana/CloudBrust-Prediction-System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>
              <a:defRPr sz="1800"/>
            </a:pPr>
            <a:r>
              <a:rPr lang="en-IN" dirty="0"/>
              <a:t>- OS: Windows / Linux</a:t>
            </a:r>
          </a:p>
          <a:p>
            <a:pPr>
              <a:defRPr sz="1800"/>
            </a:pPr>
            <a:r>
              <a:rPr lang="en-IN" dirty="0"/>
              <a:t>- RAM: Minimum 8 GB</a:t>
            </a:r>
          </a:p>
          <a:p>
            <a:pPr>
              <a:defRPr sz="1800"/>
            </a:pPr>
            <a:r>
              <a:rPr lang="en-IN" dirty="0"/>
              <a:t>- GPU: Recommended for deep learning models</a:t>
            </a:r>
          </a:p>
          <a:p>
            <a:pPr>
              <a:defRPr sz="1800"/>
            </a:pPr>
            <a:r>
              <a:rPr lang="en-IN" dirty="0"/>
              <a:t>- Software: Python 3.9+, </a:t>
            </a:r>
            <a:r>
              <a:rPr lang="en-IN" dirty="0" err="1"/>
              <a:t>Jupyter</a:t>
            </a:r>
            <a:r>
              <a:rPr lang="en-IN" dirty="0"/>
              <a:t> Notebook, GitHub</a:t>
            </a:r>
          </a:p>
          <a:p>
            <a:pPr>
              <a:defRPr sz="1800"/>
            </a:pPr>
            <a:r>
              <a:rPr lang="en-IN" dirty="0"/>
              <a:t>- Tools: VS Code / PyCharm, Docker (optional)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IN" sz="2800" dirty="0"/>
              <a:t>- Parameters considered: Rainfall intensity, humidity, temperature, wind speed.</a:t>
            </a:r>
          </a:p>
          <a:p>
            <a:pPr>
              <a:defRPr sz="1800"/>
            </a:pPr>
            <a:r>
              <a:rPr lang="en-IN" sz="2800" dirty="0"/>
              <a:t>- Data collected from IMD, satellite imagery, and weather APIs.</a:t>
            </a:r>
          </a:p>
          <a:p>
            <a:pPr>
              <a:defRPr sz="1800"/>
            </a:pPr>
            <a:r>
              <a:rPr lang="en-IN" sz="2800" dirty="0"/>
              <a:t>- Machine learning models applied: Random Forest, LSTM, CNN.</a:t>
            </a:r>
          </a:p>
          <a:p>
            <a:pPr>
              <a:defRPr sz="1800"/>
            </a:pPr>
            <a:r>
              <a:rPr lang="en-IN" sz="2800" dirty="0"/>
              <a:t>- Challenges: Data imbalance, real-time prediction, false positives.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n-US" sz="2800" dirty="0"/>
              <a:t>Month 1: Literature Survey &amp; Problem Understanding</a:t>
            </a:r>
          </a:p>
          <a:p>
            <a:pPr>
              <a:defRPr sz="1800"/>
            </a:pPr>
            <a:r>
              <a:rPr lang="en-US" sz="2800" dirty="0"/>
              <a:t>Month 2: Data Collection &amp; Preprocessing</a:t>
            </a:r>
          </a:p>
          <a:p>
            <a:pPr>
              <a:defRPr sz="1800"/>
            </a:pPr>
            <a:r>
              <a:rPr lang="en-US" sz="2800" dirty="0"/>
              <a:t>Month 3: Model Development (ML/DL models)</a:t>
            </a:r>
          </a:p>
          <a:p>
            <a:pPr>
              <a:defRPr sz="1800"/>
            </a:pPr>
            <a:r>
              <a:rPr lang="en-US" sz="2800" dirty="0"/>
              <a:t>Month 4: Model Testing &amp; Validation</a:t>
            </a:r>
          </a:p>
          <a:p>
            <a:pPr>
              <a:defRPr sz="1800"/>
            </a:pPr>
            <a:r>
              <a:rPr lang="en-US" sz="2800" dirty="0"/>
              <a:t>Month 5: System Deployment &amp; Integration</a:t>
            </a:r>
          </a:p>
          <a:p>
            <a:pPr>
              <a:defRPr sz="1800"/>
            </a:pPr>
            <a:r>
              <a:rPr lang="en-US" sz="2800" dirty="0"/>
              <a:t>Month 6: Final Report &amp; Presentation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567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Verdana</vt:lpstr>
      <vt:lpstr>Wingdings</vt:lpstr>
      <vt:lpstr>Bioinformatics</vt:lpstr>
      <vt:lpstr>CLOUDBRUST PREDICTION SYSTEM</vt:lpstr>
      <vt:lpstr>Problem Statement Number: PSCS_61</vt:lpstr>
      <vt:lpstr>Objectives: </vt:lpstr>
      <vt:lpstr>Background and Related work</vt:lpstr>
      <vt:lpstr>Analysis of Problem Statement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PATHI ASHOK</cp:lastModifiedBy>
  <cp:revision>41</cp:revision>
  <dcterms:modified xsi:type="dcterms:W3CDTF">2025-08-22T04:06:30Z</dcterms:modified>
</cp:coreProperties>
</file>