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573" r:id="rId3"/>
    <p:sldId id="583" r:id="rId4"/>
    <p:sldId id="571" r:id="rId5"/>
    <p:sldId id="574" r:id="rId6"/>
    <p:sldId id="576" r:id="rId7"/>
    <p:sldId id="577" r:id="rId8"/>
    <p:sldId id="578" r:id="rId9"/>
    <p:sldId id="579" r:id="rId10"/>
    <p:sldId id="575" r:id="rId11"/>
    <p:sldId id="580" r:id="rId12"/>
    <p:sldId id="556" r:id="rId13"/>
    <p:sldId id="559" r:id="rId14"/>
    <p:sldId id="557" r:id="rId15"/>
    <p:sldId id="563" r:id="rId16"/>
    <p:sldId id="566" r:id="rId17"/>
    <p:sldId id="564" r:id="rId18"/>
    <p:sldId id="567" r:id="rId19"/>
    <p:sldId id="584" r:id="rId20"/>
    <p:sldId id="582" r:id="rId21"/>
    <p:sldId id="581" r:id="rId22"/>
    <p:sldId id="585" r:id="rId23"/>
    <p:sldId id="586" r:id="rId24"/>
    <p:sldId id="593" r:id="rId25"/>
    <p:sldId id="594" r:id="rId26"/>
    <p:sldId id="589" r:id="rId27"/>
    <p:sldId id="588" r:id="rId28"/>
    <p:sldId id="590" r:id="rId29"/>
    <p:sldId id="591" r:id="rId30"/>
    <p:sldId id="592" r:id="rId31"/>
    <p:sldId id="552" r:id="rId32"/>
    <p:sldId id="569" r:id="rId33"/>
    <p:sldId id="5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019" autoAdjust="0"/>
  </p:normalViewPr>
  <p:slideViewPr>
    <p:cSldViewPr snapToGrid="0">
      <p:cViewPr varScale="1">
        <p:scale>
          <a:sx n="96" d="100"/>
          <a:sy n="96" d="100"/>
        </p:scale>
        <p:origin x="10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01/02/2021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24</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how the stuff propagates through the compiler</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780517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show the courses that deal with parts of the compiler taught at fit (AAG, PJP, AP, etc.)</a:t>
            </a:r>
          </a:p>
        </p:txBody>
      </p:sp>
      <p:sp>
        <p:nvSpPr>
          <p:cNvPr id="4" name="Slide Number Placeholder 3"/>
          <p:cNvSpPr>
            <a:spLocks noGrp="1"/>
          </p:cNvSpPr>
          <p:nvPr>
            <p:ph type="sldNum" sz="quarter" idx="5"/>
          </p:nvPr>
        </p:nvSpPr>
        <p:spPr/>
        <p:txBody>
          <a:bodyPr/>
          <a:lstStyle/>
          <a:p>
            <a:fld id="{CDD374D8-11B8-4947-8BFB-7F91CC1BAA57}" type="slidenum">
              <a:rPr lang="en-GB" smtClean="0"/>
              <a:t>29</a:t>
            </a:fld>
            <a:endParaRPr lang="en-GB"/>
          </a:p>
        </p:txBody>
      </p:sp>
    </p:spTree>
    <p:extLst>
      <p:ext uri="{BB962C8B-B14F-4D97-AF65-F5344CB8AC3E}">
        <p14:creationId xmlns:p14="http://schemas.microsoft.com/office/powerpoint/2010/main" val="2501631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D374D8-11B8-4947-8BFB-7F91CC1BAA57}" type="slidenum">
              <a:rPr lang="en-GB" smtClean="0"/>
              <a:t>31</a:t>
            </a:fld>
            <a:endParaRPr lang="en-GB"/>
          </a:p>
        </p:txBody>
      </p:sp>
    </p:spTree>
    <p:extLst>
      <p:ext uri="{BB962C8B-B14F-4D97-AF65-F5344CB8AC3E}">
        <p14:creationId xmlns:p14="http://schemas.microsoft.com/office/powerpoint/2010/main" val="2267878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10</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13</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17</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01/02/2021</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01/02/2021</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rit.edu/~ats/books/ooc.pd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www.stroustrup.com/hopl2.pdf"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2021</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 can:</a:t>
            </a:r>
          </a:p>
          <a:p>
            <a:pPr lvl="1"/>
            <a:r>
              <a:rPr lang="en-US" dirty="0"/>
              <a:t>is not resource constrained</a:t>
            </a:r>
          </a:p>
          <a:p>
            <a:pPr lvl="1"/>
            <a:r>
              <a:rPr lang="en-US" dirty="0"/>
              <a:t>can do lots of things (can be slow, as long as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62270" y="834888"/>
            <a:ext cx="8855765"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931665" y="325328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0"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0515600" y="3024687"/>
            <a:ext cx="1760995" cy="523220"/>
          </a:xfrm>
          <a:prstGeom prst="rect">
            <a:avLst/>
          </a:prstGeom>
          <a:noFill/>
        </p:spPr>
        <p:txBody>
          <a:bodyPr wrap="none" rtlCol="0">
            <a:spAutoFit/>
          </a:bodyPr>
          <a:lstStyle/>
          <a:p>
            <a:r>
              <a:rPr lang="en-US" sz="2800" dirty="0">
                <a:solidFill>
                  <a:schemeClr val="bg1">
                    <a:lumMod val="65000"/>
                  </a:schemeClr>
                </a:solidFill>
              </a:rPr>
              <a:t>Executable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0118035" y="328629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3567-CA43-45AE-B972-E480C5F06E62}"/>
              </a:ext>
            </a:extLst>
          </p:cNvPr>
          <p:cNvSpPr>
            <a:spLocks noGrp="1"/>
          </p:cNvSpPr>
          <p:nvPr>
            <p:ph type="title"/>
          </p:nvPr>
        </p:nvSpPr>
        <p:spPr/>
        <p:txBody>
          <a:bodyPr/>
          <a:lstStyle/>
          <a:p>
            <a:r>
              <a:rPr lang="en-US" dirty="0"/>
              <a:t>Compiler</a:t>
            </a:r>
          </a:p>
        </p:txBody>
      </p:sp>
      <p:sp>
        <p:nvSpPr>
          <p:cNvPr id="4" name="TextBox 3">
            <a:extLst>
              <a:ext uri="{FF2B5EF4-FFF2-40B4-BE49-F238E27FC236}">
                <a16:creationId xmlns:a16="http://schemas.microsoft.com/office/drawing/2014/main" id="{25AC2656-816A-4298-84F5-DEF7478425E7}"/>
              </a:ext>
            </a:extLst>
          </p:cNvPr>
          <p:cNvSpPr txBox="1"/>
          <p:nvPr/>
        </p:nvSpPr>
        <p:spPr>
          <a:xfrm>
            <a:off x="426135" y="3049729"/>
            <a:ext cx="667170" cy="369332"/>
          </a:xfrm>
          <a:prstGeom prst="rect">
            <a:avLst/>
          </a:prstGeom>
          <a:noFill/>
        </p:spPr>
        <p:txBody>
          <a:bodyPr wrap="none" rtlCol="0">
            <a:spAutoFit/>
          </a:bodyPr>
          <a:lstStyle/>
          <a:p>
            <a:r>
              <a:rPr lang="en-US" dirty="0"/>
              <a:t>Code</a:t>
            </a:r>
          </a:p>
        </p:txBody>
      </p:sp>
      <p:sp>
        <p:nvSpPr>
          <p:cNvPr id="5" name="Rectangle 4">
            <a:extLst>
              <a:ext uri="{FF2B5EF4-FFF2-40B4-BE49-F238E27FC236}">
                <a16:creationId xmlns:a16="http://schemas.microsoft.com/office/drawing/2014/main" id="{075ADF8B-F8BA-468A-81B2-4EC87135C52D}"/>
              </a:ext>
            </a:extLst>
          </p:cNvPr>
          <p:cNvSpPr/>
          <p:nvPr/>
        </p:nvSpPr>
        <p:spPr>
          <a:xfrm>
            <a:off x="1868557" y="2892287"/>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6" name="Rectangle 5">
            <a:extLst>
              <a:ext uri="{FF2B5EF4-FFF2-40B4-BE49-F238E27FC236}">
                <a16:creationId xmlns:a16="http://schemas.microsoft.com/office/drawing/2014/main" id="{5E970919-6090-4951-8A52-40E4B9BA7760}"/>
              </a:ext>
            </a:extLst>
          </p:cNvPr>
          <p:cNvSpPr/>
          <p:nvPr/>
        </p:nvSpPr>
        <p:spPr>
          <a:xfrm>
            <a:off x="3482009" y="2892286"/>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7" name="Rectangle 6">
            <a:extLst>
              <a:ext uri="{FF2B5EF4-FFF2-40B4-BE49-F238E27FC236}">
                <a16:creationId xmlns:a16="http://schemas.microsoft.com/office/drawing/2014/main" id="{0B762734-2974-498D-B943-AD02091F3979}"/>
              </a:ext>
            </a:extLst>
          </p:cNvPr>
          <p:cNvSpPr/>
          <p:nvPr/>
        </p:nvSpPr>
        <p:spPr>
          <a:xfrm>
            <a:off x="5015948" y="2892285"/>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8" name="Rectangle 7">
            <a:extLst>
              <a:ext uri="{FF2B5EF4-FFF2-40B4-BE49-F238E27FC236}">
                <a16:creationId xmlns:a16="http://schemas.microsoft.com/office/drawing/2014/main" id="{49641460-22C7-4CBE-9DFE-A7B662217C3D}"/>
              </a:ext>
            </a:extLst>
          </p:cNvPr>
          <p:cNvSpPr/>
          <p:nvPr/>
        </p:nvSpPr>
        <p:spPr>
          <a:xfrm>
            <a:off x="6549887" y="291057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9" name="TextBox 8">
            <a:extLst>
              <a:ext uri="{FF2B5EF4-FFF2-40B4-BE49-F238E27FC236}">
                <a16:creationId xmlns:a16="http://schemas.microsoft.com/office/drawing/2014/main" id="{461FDB6C-EC2A-4EB5-8C01-9596A7214CF4}"/>
              </a:ext>
            </a:extLst>
          </p:cNvPr>
          <p:cNvSpPr txBox="1"/>
          <p:nvPr/>
        </p:nvSpPr>
        <p:spPr>
          <a:xfrm>
            <a:off x="8718683" y="3049729"/>
            <a:ext cx="1200072" cy="369332"/>
          </a:xfrm>
          <a:prstGeom prst="rect">
            <a:avLst/>
          </a:prstGeom>
          <a:noFill/>
        </p:spPr>
        <p:txBody>
          <a:bodyPr wrap="none" rtlCol="0">
            <a:spAutoFit/>
          </a:bodyPr>
          <a:lstStyle/>
          <a:p>
            <a:r>
              <a:rPr lang="en-US" dirty="0"/>
              <a:t>Executable</a:t>
            </a:r>
          </a:p>
        </p:txBody>
      </p:sp>
    </p:spTree>
    <p:extLst>
      <p:ext uri="{BB962C8B-B14F-4D97-AF65-F5344CB8AC3E}">
        <p14:creationId xmlns:p14="http://schemas.microsoft.com/office/powerpoint/2010/main" val="1825236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3567-CA43-45AE-B972-E480C5F06E62}"/>
              </a:ext>
            </a:extLst>
          </p:cNvPr>
          <p:cNvSpPr>
            <a:spLocks noGrp="1"/>
          </p:cNvSpPr>
          <p:nvPr>
            <p:ph type="title"/>
          </p:nvPr>
        </p:nvSpPr>
        <p:spPr/>
        <p:txBody>
          <a:bodyPr/>
          <a:lstStyle/>
          <a:p>
            <a:r>
              <a:rPr lang="en-US" dirty="0"/>
              <a:t>Compiler</a:t>
            </a:r>
          </a:p>
        </p:txBody>
      </p:sp>
      <p:sp>
        <p:nvSpPr>
          <p:cNvPr id="4" name="TextBox 3">
            <a:extLst>
              <a:ext uri="{FF2B5EF4-FFF2-40B4-BE49-F238E27FC236}">
                <a16:creationId xmlns:a16="http://schemas.microsoft.com/office/drawing/2014/main" id="{25AC2656-816A-4298-84F5-DEF7478425E7}"/>
              </a:ext>
            </a:extLst>
          </p:cNvPr>
          <p:cNvSpPr txBox="1"/>
          <p:nvPr/>
        </p:nvSpPr>
        <p:spPr>
          <a:xfrm>
            <a:off x="426135" y="3049729"/>
            <a:ext cx="667170" cy="369332"/>
          </a:xfrm>
          <a:prstGeom prst="rect">
            <a:avLst/>
          </a:prstGeom>
          <a:noFill/>
        </p:spPr>
        <p:txBody>
          <a:bodyPr wrap="none" rtlCol="0">
            <a:spAutoFit/>
          </a:bodyPr>
          <a:lstStyle/>
          <a:p>
            <a:r>
              <a:rPr lang="en-US" dirty="0"/>
              <a:t>Code</a:t>
            </a:r>
          </a:p>
        </p:txBody>
      </p:sp>
      <p:sp>
        <p:nvSpPr>
          <p:cNvPr id="5" name="Rectangle 4">
            <a:extLst>
              <a:ext uri="{FF2B5EF4-FFF2-40B4-BE49-F238E27FC236}">
                <a16:creationId xmlns:a16="http://schemas.microsoft.com/office/drawing/2014/main" id="{075ADF8B-F8BA-468A-81B2-4EC87135C52D}"/>
              </a:ext>
            </a:extLst>
          </p:cNvPr>
          <p:cNvSpPr/>
          <p:nvPr/>
        </p:nvSpPr>
        <p:spPr>
          <a:xfrm>
            <a:off x="1868557" y="2892287"/>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6" name="Rectangle 5">
            <a:extLst>
              <a:ext uri="{FF2B5EF4-FFF2-40B4-BE49-F238E27FC236}">
                <a16:creationId xmlns:a16="http://schemas.microsoft.com/office/drawing/2014/main" id="{5E970919-6090-4951-8A52-40E4B9BA7760}"/>
              </a:ext>
            </a:extLst>
          </p:cNvPr>
          <p:cNvSpPr/>
          <p:nvPr/>
        </p:nvSpPr>
        <p:spPr>
          <a:xfrm>
            <a:off x="5012635" y="2892288"/>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7" name="Rectangle 6">
            <a:extLst>
              <a:ext uri="{FF2B5EF4-FFF2-40B4-BE49-F238E27FC236}">
                <a16:creationId xmlns:a16="http://schemas.microsoft.com/office/drawing/2014/main" id="{0B762734-2974-498D-B943-AD02091F3979}"/>
              </a:ext>
            </a:extLst>
          </p:cNvPr>
          <p:cNvSpPr/>
          <p:nvPr/>
        </p:nvSpPr>
        <p:spPr>
          <a:xfrm>
            <a:off x="6546574" y="2892287"/>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8" name="Rectangle 7">
            <a:extLst>
              <a:ext uri="{FF2B5EF4-FFF2-40B4-BE49-F238E27FC236}">
                <a16:creationId xmlns:a16="http://schemas.microsoft.com/office/drawing/2014/main" id="{49641460-22C7-4CBE-9DFE-A7B662217C3D}"/>
              </a:ext>
            </a:extLst>
          </p:cNvPr>
          <p:cNvSpPr/>
          <p:nvPr/>
        </p:nvSpPr>
        <p:spPr>
          <a:xfrm>
            <a:off x="8080513" y="2910581"/>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9" name="TextBox 8">
            <a:extLst>
              <a:ext uri="{FF2B5EF4-FFF2-40B4-BE49-F238E27FC236}">
                <a16:creationId xmlns:a16="http://schemas.microsoft.com/office/drawing/2014/main" id="{461FDB6C-EC2A-4EB5-8C01-9596A7214CF4}"/>
              </a:ext>
            </a:extLst>
          </p:cNvPr>
          <p:cNvSpPr txBox="1"/>
          <p:nvPr/>
        </p:nvSpPr>
        <p:spPr>
          <a:xfrm>
            <a:off x="10249309" y="3049731"/>
            <a:ext cx="1200072" cy="369332"/>
          </a:xfrm>
          <a:prstGeom prst="rect">
            <a:avLst/>
          </a:prstGeom>
          <a:noFill/>
        </p:spPr>
        <p:txBody>
          <a:bodyPr wrap="none" rtlCol="0">
            <a:spAutoFit/>
          </a:bodyPr>
          <a:lstStyle/>
          <a:p>
            <a:r>
              <a:rPr lang="en-US" dirty="0"/>
              <a:t>Executable</a:t>
            </a:r>
          </a:p>
        </p:txBody>
      </p:sp>
      <p:sp>
        <p:nvSpPr>
          <p:cNvPr id="10" name="Rectangle 9">
            <a:extLst>
              <a:ext uri="{FF2B5EF4-FFF2-40B4-BE49-F238E27FC236}">
                <a16:creationId xmlns:a16="http://schemas.microsoft.com/office/drawing/2014/main" id="{8CFF03A8-6D83-410B-8295-84FCAD3068FC}"/>
              </a:ext>
            </a:extLst>
          </p:cNvPr>
          <p:cNvSpPr/>
          <p:nvPr/>
        </p:nvSpPr>
        <p:spPr>
          <a:xfrm>
            <a:off x="3442253" y="2890703"/>
            <a:ext cx="1192695"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Tree>
    <p:extLst>
      <p:ext uri="{BB962C8B-B14F-4D97-AF65-F5344CB8AC3E}">
        <p14:creationId xmlns:p14="http://schemas.microsoft.com/office/powerpoint/2010/main" val="114775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A734-CF65-418A-840F-34B502BA424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E6858FA-CD58-41F9-9CF4-34F9C12FAA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99803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267C-FE28-49B0-A58D-A0BA50D4CE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41BA3E-7DEF-4018-958F-3B5A2EEA8C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1618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E1B-A4A9-4784-A918-7BDA6F59DE8E}"/>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601688F2-D70D-40BB-A62B-23AD499FF478}"/>
              </a:ext>
            </a:extLst>
          </p:cNvPr>
          <p:cNvSpPr>
            <a:spLocks noGrp="1"/>
          </p:cNvSpPr>
          <p:nvPr>
            <p:ph idx="1"/>
          </p:nvPr>
        </p:nvSpPr>
        <p:spPr/>
        <p:txBody>
          <a:bodyPr/>
          <a:lstStyle/>
          <a:p>
            <a:r>
              <a:rPr lang="en-US" dirty="0"/>
              <a:t>Talk bout linker,</a:t>
            </a:r>
          </a:p>
        </p:txBody>
      </p:sp>
    </p:spTree>
    <p:extLst>
      <p:ext uri="{BB962C8B-B14F-4D97-AF65-F5344CB8AC3E}">
        <p14:creationId xmlns:p14="http://schemas.microsoft.com/office/powerpoint/2010/main" val="1888052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A70E00-2843-40F5-A959-6FB599EC43C6}"/>
              </a:ext>
            </a:extLst>
          </p:cNvPr>
          <p:cNvSpPr>
            <a:spLocks noGrp="1"/>
          </p:cNvSpPr>
          <p:nvPr>
            <p:ph type="title"/>
          </p:nvPr>
        </p:nvSpPr>
        <p:spPr/>
        <p:txBody>
          <a:bodyPr/>
          <a:lstStyle/>
          <a:p>
            <a:r>
              <a:rPr lang="en-US" dirty="0"/>
              <a:t>Further Reading</a:t>
            </a:r>
            <a:endParaRPr lang="en-GB" dirty="0"/>
          </a:p>
        </p:txBody>
      </p:sp>
      <p:sp>
        <p:nvSpPr>
          <p:cNvPr id="5" name="Text Placeholder 4">
            <a:extLst>
              <a:ext uri="{FF2B5EF4-FFF2-40B4-BE49-F238E27FC236}">
                <a16:creationId xmlns:a16="http://schemas.microsoft.com/office/drawing/2014/main" id="{CD455F6B-BA4A-493B-B95C-C05C461E3E4E}"/>
              </a:ext>
            </a:extLst>
          </p:cNvPr>
          <p:cNvSpPr>
            <a:spLocks noGrp="1"/>
          </p:cNvSpPr>
          <p:nvPr>
            <p:ph type="body" idx="1"/>
          </p:nvPr>
        </p:nvSpPr>
        <p:spPr>
          <a:xfrm>
            <a:off x="831850" y="4589463"/>
            <a:ext cx="11360150" cy="1500187"/>
          </a:xfrm>
        </p:spPr>
        <p:txBody>
          <a:bodyPr>
            <a:normAutofit/>
          </a:bodyPr>
          <a:lstStyle/>
          <a:p>
            <a:r>
              <a:rPr lang="en-GB" dirty="0">
                <a:hlinkClick r:id="rId3"/>
              </a:rPr>
              <a:t>https://www.cs.rit.edu/~ats/books/ooc.pdf</a:t>
            </a:r>
            <a:r>
              <a:rPr lang="en-GB" dirty="0"/>
              <a:t> - C with Objects on 226 pages</a:t>
            </a:r>
          </a:p>
          <a:p>
            <a:r>
              <a:rPr lang="en-GB" dirty="0">
                <a:hlinkClick r:id="rId4"/>
              </a:rPr>
              <a:t>http://www.stroustrup.com/hopl2.pdf</a:t>
            </a:r>
            <a:r>
              <a:rPr lang="en-GB" dirty="0"/>
              <a:t> - </a:t>
            </a:r>
            <a:r>
              <a:rPr lang="en-GB" dirty="0" err="1"/>
              <a:t>Stroustrup’s</a:t>
            </a:r>
            <a:r>
              <a:rPr lang="en-GB" dirty="0"/>
              <a:t> account of the beginnings of C++</a:t>
            </a:r>
          </a:p>
          <a:p>
            <a:endParaRPr lang="en-GB" dirty="0"/>
          </a:p>
        </p:txBody>
      </p:sp>
    </p:spTree>
    <p:extLst>
      <p:ext uri="{BB962C8B-B14F-4D97-AF65-F5344CB8AC3E}">
        <p14:creationId xmlns:p14="http://schemas.microsoft.com/office/powerpoint/2010/main" val="969806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395E-8BE0-483B-924D-148C6CF42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15A34B-A150-41DB-8EAA-9B4F1E9FAAEC}"/>
              </a:ext>
            </a:extLst>
          </p:cNvPr>
          <p:cNvSpPr>
            <a:spLocks noGrp="1"/>
          </p:cNvSpPr>
          <p:nvPr>
            <p:ph idx="1"/>
          </p:nvPr>
        </p:nvSpPr>
        <p:spPr/>
        <p:txBody>
          <a:bodyPr/>
          <a:lstStyle/>
          <a:p>
            <a:endParaRPr lang="en-US"/>
          </a:p>
        </p:txBody>
      </p:sp>
      <p:pic>
        <p:nvPicPr>
          <p:cNvPr id="1026" name="Picture 2" descr="See the source image">
            <a:extLst>
              <a:ext uri="{FF2B5EF4-FFF2-40B4-BE49-F238E27FC236}">
                <a16:creationId xmlns:a16="http://schemas.microsoft.com/office/drawing/2014/main" id="{76C189A0-08C3-40BB-9940-CEAB38E1C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115" y="0"/>
            <a:ext cx="1504411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58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E79E8AB2-96A7-4866-8F6E-72ECD9B99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4879" y="0"/>
            <a:ext cx="7662241" cy="6367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587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MON, on teams</a:t>
            </a:r>
          </a:p>
          <a:p>
            <a:r>
              <a:rPr lang="en-US" dirty="0"/>
              <a:t>Tutorials, TUE, on teams</a:t>
            </a:r>
          </a:p>
          <a:p>
            <a:endParaRPr lang="en-US" dirty="0"/>
          </a:p>
          <a:p>
            <a:r>
              <a:rPr lang="en-US" dirty="0"/>
              <a:t>Course information on teams and </a:t>
            </a:r>
            <a:r>
              <a:rPr lang="en-US" dirty="0" err="1"/>
              <a:t>coursepages</a:t>
            </a:r>
            <a:endParaRPr lang="en-US" dirty="0"/>
          </a:p>
          <a:p>
            <a:endParaRPr lang="en-US" dirty="0"/>
          </a:p>
          <a:p>
            <a:r>
              <a:rPr lang="en-US" dirty="0"/>
              <a:t>Grades in grades (and KOS)</a:t>
            </a:r>
          </a:p>
        </p:txBody>
      </p:sp>
    </p:spTree>
    <p:extLst>
      <p:ext uri="{BB962C8B-B14F-4D97-AF65-F5344CB8AC3E}">
        <p14:creationId xmlns:p14="http://schemas.microsoft.com/office/powerpoint/2010/main" val="2096158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1125</Words>
  <Application>Microsoft Office PowerPoint</Application>
  <PresentationFormat>Widescreen</PresentationFormat>
  <Paragraphs>193</Paragraphs>
  <Slides>33</Slides>
  <Notes>14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Bradley Hand ITC</vt:lpstr>
      <vt:lpstr>Calibri</vt:lpstr>
      <vt:lpstr>Calibri Light</vt:lpstr>
      <vt:lpstr>Iosevka NF</vt:lpstr>
      <vt:lpstr>Programme</vt:lpstr>
      <vt:lpstr>Office Theme</vt:lpstr>
      <vt:lpstr>Code Generation</vt:lpstr>
      <vt:lpstr>PowerPoint Presentation</vt:lpstr>
      <vt:lpstr>What to expect?</vt:lpstr>
      <vt:lpstr>What to expect?</vt:lpstr>
      <vt:lpstr>PowerPoint Presentation</vt:lpstr>
      <vt:lpstr>Trivia</vt:lpstr>
      <vt:lpstr>Grades</vt:lpstr>
      <vt:lpstr>Course Project</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Compiler</vt:lpstr>
      <vt:lpstr>Compiler</vt:lpstr>
      <vt:lpstr>PowerPoint Presentation</vt:lpstr>
      <vt:lpstr>PowerPoint Presentation</vt:lpstr>
      <vt:lpstr>The Big Picture</vt:lpstr>
      <vt:lpstr>Further Reading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27</cp:revision>
  <dcterms:created xsi:type="dcterms:W3CDTF">2019-11-27T10:15:31Z</dcterms:created>
  <dcterms:modified xsi:type="dcterms:W3CDTF">2021-02-01T15:30:19Z</dcterms:modified>
</cp:coreProperties>
</file>