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576" r:id="rId3"/>
    <p:sldId id="573" r:id="rId4"/>
    <p:sldId id="583" r:id="rId5"/>
    <p:sldId id="571" r:id="rId6"/>
    <p:sldId id="617" r:id="rId7"/>
    <p:sldId id="577" r:id="rId8"/>
    <p:sldId id="578" r:id="rId9"/>
    <p:sldId id="579" r:id="rId10"/>
    <p:sldId id="574" r:id="rId11"/>
    <p:sldId id="575" r:id="rId12"/>
    <p:sldId id="580" r:id="rId13"/>
    <p:sldId id="556" r:id="rId14"/>
    <p:sldId id="559" r:id="rId15"/>
    <p:sldId id="557" r:id="rId16"/>
    <p:sldId id="563" r:id="rId17"/>
    <p:sldId id="566" r:id="rId18"/>
    <p:sldId id="564" r:id="rId19"/>
    <p:sldId id="567" r:id="rId20"/>
    <p:sldId id="584" r:id="rId21"/>
    <p:sldId id="582" r:id="rId22"/>
    <p:sldId id="581" r:id="rId23"/>
    <p:sldId id="585" r:id="rId24"/>
    <p:sldId id="586" r:id="rId25"/>
    <p:sldId id="593" r:id="rId26"/>
    <p:sldId id="594" r:id="rId27"/>
    <p:sldId id="602" r:id="rId28"/>
    <p:sldId id="603" r:id="rId29"/>
    <p:sldId id="626" r:id="rId30"/>
    <p:sldId id="627" r:id="rId31"/>
    <p:sldId id="629" r:id="rId32"/>
    <p:sldId id="628" r:id="rId33"/>
    <p:sldId id="630" r:id="rId34"/>
    <p:sldId id="631" r:id="rId35"/>
    <p:sldId id="632" r:id="rId36"/>
    <p:sldId id="633" r:id="rId37"/>
    <p:sldId id="638" r:id="rId38"/>
    <p:sldId id="637" r:id="rId39"/>
    <p:sldId id="604" r:id="rId40"/>
    <p:sldId id="639" r:id="rId41"/>
    <p:sldId id="641" r:id="rId42"/>
    <p:sldId id="640" r:id="rId43"/>
    <p:sldId id="642" r:id="rId44"/>
    <p:sldId id="613" r:id="rId45"/>
    <p:sldId id="605" r:id="rId46"/>
    <p:sldId id="606" r:id="rId47"/>
    <p:sldId id="643" r:id="rId48"/>
    <p:sldId id="644" r:id="rId49"/>
    <p:sldId id="645" r:id="rId50"/>
    <p:sldId id="646" r:id="rId51"/>
    <p:sldId id="647" r:id="rId52"/>
    <p:sldId id="648" r:id="rId53"/>
    <p:sldId id="607" r:id="rId54"/>
    <p:sldId id="649" r:id="rId55"/>
    <p:sldId id="650" r:id="rId56"/>
    <p:sldId id="651" r:id="rId57"/>
    <p:sldId id="608" r:id="rId58"/>
    <p:sldId id="614" r:id="rId59"/>
    <p:sldId id="609" r:id="rId60"/>
    <p:sldId id="610" r:id="rId61"/>
    <p:sldId id="611" r:id="rId62"/>
    <p:sldId id="615" r:id="rId63"/>
    <p:sldId id="616" r:id="rId64"/>
    <p:sldId id="622" r:id="rId65"/>
    <p:sldId id="619" r:id="rId66"/>
    <p:sldId id="621" r:id="rId67"/>
    <p:sldId id="623" r:id="rId68"/>
    <p:sldId id="653" r:id="rId69"/>
    <p:sldId id="655" r:id="rId70"/>
    <p:sldId id="656" r:id="rId71"/>
    <p:sldId id="657" r:id="rId72"/>
    <p:sldId id="658" r:id="rId73"/>
    <p:sldId id="659" r:id="rId74"/>
    <p:sldId id="660" r:id="rId75"/>
    <p:sldId id="661" r:id="rId76"/>
    <p:sldId id="624" r:id="rId77"/>
    <p:sldId id="625" r:id="rId78"/>
    <p:sldId id="552"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FF09"/>
    <a:srgbClr val="FF0909"/>
    <a:srgbClr val="FFCC9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02" autoAdjust="0"/>
    <p:restoredTop sz="84019" autoAdjust="0"/>
  </p:normalViewPr>
  <p:slideViewPr>
    <p:cSldViewPr snapToGrid="0">
      <p:cViewPr varScale="1">
        <p:scale>
          <a:sx n="96" d="100"/>
          <a:sy n="96" d="100"/>
        </p:scale>
        <p:origin x="6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61A09-C243-4AF9-8E89-AFF8EF129A8C}" type="datetimeFigureOut">
              <a:rPr lang="en-GB" smtClean="0"/>
              <a:t>16/02/2021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374D8-11B8-4947-8BFB-7F91CC1BAA57}" type="slidenum">
              <a:rPr lang="en-GB" smtClean="0"/>
              <a:t>‹#›</a:t>
            </a:fld>
            <a:endParaRPr lang="en-GB"/>
          </a:p>
        </p:txBody>
      </p:sp>
    </p:spTree>
    <p:extLst>
      <p:ext uri="{BB962C8B-B14F-4D97-AF65-F5344CB8AC3E}">
        <p14:creationId xmlns:p14="http://schemas.microsoft.com/office/powerpoint/2010/main" val="1568357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DD374D8-11B8-4947-8BFB-7F91CC1BAA57}" type="slidenum">
              <a:rPr lang="en-GB" smtClean="0"/>
              <a:t>1</a:t>
            </a:fld>
            <a:endParaRPr lang="en-GB"/>
          </a:p>
        </p:txBody>
      </p:sp>
    </p:spTree>
    <p:extLst>
      <p:ext uri="{BB962C8B-B14F-4D97-AF65-F5344CB8AC3E}">
        <p14:creationId xmlns:p14="http://schemas.microsoft.com/office/powerpoint/2010/main" val="2324197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25</a:t>
            </a:fld>
            <a:endParaRPr lang="en-GB"/>
          </a:p>
        </p:txBody>
      </p:sp>
    </p:spTree>
    <p:extLst>
      <p:ext uri="{BB962C8B-B14F-4D97-AF65-F5344CB8AC3E}">
        <p14:creationId xmlns:p14="http://schemas.microsoft.com/office/powerpoint/2010/main" val="2755489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26</a:t>
            </a:fld>
            <a:endParaRPr lang="en-GB"/>
          </a:p>
        </p:txBody>
      </p:sp>
    </p:spTree>
    <p:extLst>
      <p:ext uri="{BB962C8B-B14F-4D97-AF65-F5344CB8AC3E}">
        <p14:creationId xmlns:p14="http://schemas.microsoft.com/office/powerpoint/2010/main" val="2833786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27</a:t>
            </a:fld>
            <a:endParaRPr lang="en-GB"/>
          </a:p>
        </p:txBody>
      </p:sp>
    </p:spTree>
    <p:extLst>
      <p:ext uri="{BB962C8B-B14F-4D97-AF65-F5344CB8AC3E}">
        <p14:creationId xmlns:p14="http://schemas.microsoft.com/office/powerpoint/2010/main" val="1665084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28</a:t>
            </a:fld>
            <a:endParaRPr lang="en-GB"/>
          </a:p>
        </p:txBody>
      </p:sp>
    </p:spTree>
    <p:extLst>
      <p:ext uri="{BB962C8B-B14F-4D97-AF65-F5344CB8AC3E}">
        <p14:creationId xmlns:p14="http://schemas.microsoft.com/office/powerpoint/2010/main" val="919501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33</a:t>
            </a:fld>
            <a:endParaRPr lang="en-GB"/>
          </a:p>
        </p:txBody>
      </p:sp>
    </p:spTree>
    <p:extLst>
      <p:ext uri="{BB962C8B-B14F-4D97-AF65-F5344CB8AC3E}">
        <p14:creationId xmlns:p14="http://schemas.microsoft.com/office/powerpoint/2010/main" val="2691185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is whitespace</a:t>
            </a:r>
          </a:p>
        </p:txBody>
      </p:sp>
      <p:sp>
        <p:nvSpPr>
          <p:cNvPr id="4" name="Slide Number Placeholder 3"/>
          <p:cNvSpPr>
            <a:spLocks noGrp="1"/>
          </p:cNvSpPr>
          <p:nvPr>
            <p:ph type="sldNum" sz="quarter" idx="5"/>
          </p:nvPr>
        </p:nvSpPr>
        <p:spPr/>
        <p:txBody>
          <a:bodyPr/>
          <a:lstStyle/>
          <a:p>
            <a:fld id="{CDD374D8-11B8-4947-8BFB-7F91CC1BAA57}" type="slidenum">
              <a:rPr lang="en-GB" smtClean="0"/>
              <a:t>34</a:t>
            </a:fld>
            <a:endParaRPr lang="en-GB"/>
          </a:p>
        </p:txBody>
      </p:sp>
    </p:spTree>
    <p:extLst>
      <p:ext uri="{BB962C8B-B14F-4D97-AF65-F5344CB8AC3E}">
        <p14:creationId xmlns:p14="http://schemas.microsoft.com/office/powerpoint/2010/main" val="966573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35</a:t>
            </a:fld>
            <a:endParaRPr lang="en-GB"/>
          </a:p>
        </p:txBody>
      </p:sp>
    </p:spTree>
    <p:extLst>
      <p:ext uri="{BB962C8B-B14F-4D97-AF65-F5344CB8AC3E}">
        <p14:creationId xmlns:p14="http://schemas.microsoft.com/office/powerpoint/2010/main" val="534655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36</a:t>
            </a:fld>
            <a:endParaRPr lang="en-GB"/>
          </a:p>
        </p:txBody>
      </p:sp>
    </p:spTree>
    <p:extLst>
      <p:ext uri="{BB962C8B-B14F-4D97-AF65-F5344CB8AC3E}">
        <p14:creationId xmlns:p14="http://schemas.microsoft.com/office/powerpoint/2010/main" val="1202192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37</a:t>
            </a:fld>
            <a:endParaRPr lang="en-GB"/>
          </a:p>
        </p:txBody>
      </p:sp>
    </p:spTree>
    <p:extLst>
      <p:ext uri="{BB962C8B-B14F-4D97-AF65-F5344CB8AC3E}">
        <p14:creationId xmlns:p14="http://schemas.microsoft.com/office/powerpoint/2010/main" val="1368609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38</a:t>
            </a:fld>
            <a:endParaRPr lang="en-GB"/>
          </a:p>
        </p:txBody>
      </p:sp>
    </p:spTree>
    <p:extLst>
      <p:ext uri="{BB962C8B-B14F-4D97-AF65-F5344CB8AC3E}">
        <p14:creationId xmlns:p14="http://schemas.microsoft.com/office/powerpoint/2010/main" val="139188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compiler will have to be able to work with code such as this (in terms of language and program complexity)</a:t>
            </a:r>
          </a:p>
        </p:txBody>
      </p:sp>
      <p:sp>
        <p:nvSpPr>
          <p:cNvPr id="4" name="Slide Number Placeholder 3"/>
          <p:cNvSpPr>
            <a:spLocks noGrp="1"/>
          </p:cNvSpPr>
          <p:nvPr>
            <p:ph type="sldNum" sz="quarter" idx="5"/>
          </p:nvPr>
        </p:nvSpPr>
        <p:spPr/>
        <p:txBody>
          <a:bodyPr/>
          <a:lstStyle/>
          <a:p>
            <a:fld id="{CDD374D8-11B8-4947-8BFB-7F91CC1BAA57}" type="slidenum">
              <a:rPr lang="en-GB" smtClean="0"/>
              <a:t>9</a:t>
            </a:fld>
            <a:endParaRPr lang="en-GB"/>
          </a:p>
        </p:txBody>
      </p:sp>
    </p:spTree>
    <p:extLst>
      <p:ext uri="{BB962C8B-B14F-4D97-AF65-F5344CB8AC3E}">
        <p14:creationId xmlns:p14="http://schemas.microsoft.com/office/powerpoint/2010/main" val="3853743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39</a:t>
            </a:fld>
            <a:endParaRPr lang="en-GB"/>
          </a:p>
        </p:txBody>
      </p:sp>
    </p:spTree>
    <p:extLst>
      <p:ext uri="{BB962C8B-B14F-4D97-AF65-F5344CB8AC3E}">
        <p14:creationId xmlns:p14="http://schemas.microsoft.com/office/powerpoint/2010/main" val="2745028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40</a:t>
            </a:fld>
            <a:endParaRPr lang="en-GB"/>
          </a:p>
        </p:txBody>
      </p:sp>
    </p:spTree>
    <p:extLst>
      <p:ext uri="{BB962C8B-B14F-4D97-AF65-F5344CB8AC3E}">
        <p14:creationId xmlns:p14="http://schemas.microsoft.com/office/powerpoint/2010/main" val="495788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41</a:t>
            </a:fld>
            <a:endParaRPr lang="en-GB"/>
          </a:p>
        </p:txBody>
      </p:sp>
    </p:spTree>
    <p:extLst>
      <p:ext uri="{BB962C8B-B14F-4D97-AF65-F5344CB8AC3E}">
        <p14:creationId xmlns:p14="http://schemas.microsoft.com/office/powerpoint/2010/main" val="2184277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42</a:t>
            </a:fld>
            <a:endParaRPr lang="en-GB"/>
          </a:p>
        </p:txBody>
      </p:sp>
    </p:spTree>
    <p:extLst>
      <p:ext uri="{BB962C8B-B14F-4D97-AF65-F5344CB8AC3E}">
        <p14:creationId xmlns:p14="http://schemas.microsoft.com/office/powerpoint/2010/main" val="1097245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43</a:t>
            </a:fld>
            <a:endParaRPr lang="en-GB"/>
          </a:p>
        </p:txBody>
      </p:sp>
    </p:spTree>
    <p:extLst>
      <p:ext uri="{BB962C8B-B14F-4D97-AF65-F5344CB8AC3E}">
        <p14:creationId xmlns:p14="http://schemas.microsoft.com/office/powerpoint/2010/main" val="3889222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44</a:t>
            </a:fld>
            <a:endParaRPr lang="en-GB"/>
          </a:p>
        </p:txBody>
      </p:sp>
    </p:spTree>
    <p:extLst>
      <p:ext uri="{BB962C8B-B14F-4D97-AF65-F5344CB8AC3E}">
        <p14:creationId xmlns:p14="http://schemas.microsoft.com/office/powerpoint/2010/main" val="4103896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45</a:t>
            </a:fld>
            <a:endParaRPr lang="en-GB"/>
          </a:p>
        </p:txBody>
      </p:sp>
    </p:spTree>
    <p:extLst>
      <p:ext uri="{BB962C8B-B14F-4D97-AF65-F5344CB8AC3E}">
        <p14:creationId xmlns:p14="http://schemas.microsoft.com/office/powerpoint/2010/main" val="3295423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46</a:t>
            </a:fld>
            <a:endParaRPr lang="en-GB"/>
          </a:p>
        </p:txBody>
      </p:sp>
    </p:spTree>
    <p:extLst>
      <p:ext uri="{BB962C8B-B14F-4D97-AF65-F5344CB8AC3E}">
        <p14:creationId xmlns:p14="http://schemas.microsoft.com/office/powerpoint/2010/main" val="884196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47</a:t>
            </a:fld>
            <a:endParaRPr lang="en-GB"/>
          </a:p>
        </p:txBody>
      </p:sp>
    </p:spTree>
    <p:extLst>
      <p:ext uri="{BB962C8B-B14F-4D97-AF65-F5344CB8AC3E}">
        <p14:creationId xmlns:p14="http://schemas.microsoft.com/office/powerpoint/2010/main" val="3637608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Constant propagation</a:t>
            </a:r>
          </a:p>
        </p:txBody>
      </p:sp>
      <p:sp>
        <p:nvSpPr>
          <p:cNvPr id="4" name="Slide Number Placeholder 3"/>
          <p:cNvSpPr>
            <a:spLocks noGrp="1"/>
          </p:cNvSpPr>
          <p:nvPr>
            <p:ph type="sldNum" sz="quarter" idx="5"/>
          </p:nvPr>
        </p:nvSpPr>
        <p:spPr/>
        <p:txBody>
          <a:bodyPr/>
          <a:lstStyle/>
          <a:p>
            <a:fld id="{CDD374D8-11B8-4947-8BFB-7F91CC1BAA57}" type="slidenum">
              <a:rPr lang="en-GB" smtClean="0"/>
              <a:t>48</a:t>
            </a:fld>
            <a:endParaRPr lang="en-GB"/>
          </a:p>
        </p:txBody>
      </p:sp>
    </p:spTree>
    <p:extLst>
      <p:ext uri="{BB962C8B-B14F-4D97-AF65-F5344CB8AC3E}">
        <p14:creationId xmlns:p14="http://schemas.microsoft.com/office/powerpoint/2010/main" val="1595449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 wanted with the course, and needed</a:t>
            </a:r>
          </a:p>
        </p:txBody>
      </p:sp>
      <p:sp>
        <p:nvSpPr>
          <p:cNvPr id="4" name="Slide Number Placeholder 3"/>
          <p:cNvSpPr>
            <a:spLocks noGrp="1"/>
          </p:cNvSpPr>
          <p:nvPr>
            <p:ph type="sldNum" sz="quarter" idx="5"/>
          </p:nvPr>
        </p:nvSpPr>
        <p:spPr/>
        <p:txBody>
          <a:bodyPr/>
          <a:lstStyle/>
          <a:p>
            <a:fld id="{CDD374D8-11B8-4947-8BFB-7F91CC1BAA57}" type="slidenum">
              <a:rPr lang="en-GB" smtClean="0"/>
              <a:t>11</a:t>
            </a:fld>
            <a:endParaRPr lang="en-GB"/>
          </a:p>
        </p:txBody>
      </p:sp>
    </p:spTree>
    <p:extLst>
      <p:ext uri="{BB962C8B-B14F-4D97-AF65-F5344CB8AC3E}">
        <p14:creationId xmlns:p14="http://schemas.microsoft.com/office/powerpoint/2010/main" val="2848636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Strength reduction</a:t>
            </a:r>
          </a:p>
        </p:txBody>
      </p:sp>
      <p:sp>
        <p:nvSpPr>
          <p:cNvPr id="4" name="Slide Number Placeholder 3"/>
          <p:cNvSpPr>
            <a:spLocks noGrp="1"/>
          </p:cNvSpPr>
          <p:nvPr>
            <p:ph type="sldNum" sz="quarter" idx="5"/>
          </p:nvPr>
        </p:nvSpPr>
        <p:spPr/>
        <p:txBody>
          <a:bodyPr/>
          <a:lstStyle/>
          <a:p>
            <a:fld id="{CDD374D8-11B8-4947-8BFB-7F91CC1BAA57}" type="slidenum">
              <a:rPr lang="en-GB" smtClean="0"/>
              <a:t>49</a:t>
            </a:fld>
            <a:endParaRPr lang="en-GB"/>
          </a:p>
        </p:txBody>
      </p:sp>
    </p:spTree>
    <p:extLst>
      <p:ext uri="{BB962C8B-B14F-4D97-AF65-F5344CB8AC3E}">
        <p14:creationId xmlns:p14="http://schemas.microsoft.com/office/powerpoint/2010/main" val="1951219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subexpression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50</a:t>
            </a:fld>
            <a:endParaRPr lang="en-GB"/>
          </a:p>
        </p:txBody>
      </p:sp>
    </p:spTree>
    <p:extLst>
      <p:ext uri="{BB962C8B-B14F-4D97-AF65-F5344CB8AC3E}">
        <p14:creationId xmlns:p14="http://schemas.microsoft.com/office/powerpoint/2010/main" val="1101751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subexpression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51</a:t>
            </a:fld>
            <a:endParaRPr lang="en-GB"/>
          </a:p>
        </p:txBody>
      </p:sp>
    </p:spTree>
    <p:extLst>
      <p:ext uri="{BB962C8B-B14F-4D97-AF65-F5344CB8AC3E}">
        <p14:creationId xmlns:p14="http://schemas.microsoft.com/office/powerpoint/2010/main" val="3963910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 code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52</a:t>
            </a:fld>
            <a:endParaRPr lang="en-GB"/>
          </a:p>
        </p:txBody>
      </p:sp>
    </p:spTree>
    <p:extLst>
      <p:ext uri="{BB962C8B-B14F-4D97-AF65-F5344CB8AC3E}">
        <p14:creationId xmlns:p14="http://schemas.microsoft.com/office/powerpoint/2010/main" val="769802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53</a:t>
            </a:fld>
            <a:endParaRPr lang="en-GB"/>
          </a:p>
        </p:txBody>
      </p:sp>
    </p:spTree>
    <p:extLst>
      <p:ext uri="{BB962C8B-B14F-4D97-AF65-F5344CB8AC3E}">
        <p14:creationId xmlns:p14="http://schemas.microsoft.com/office/powerpoint/2010/main" val="1601765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 code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54</a:t>
            </a:fld>
            <a:endParaRPr lang="en-GB"/>
          </a:p>
        </p:txBody>
      </p:sp>
    </p:spTree>
    <p:extLst>
      <p:ext uri="{BB962C8B-B14F-4D97-AF65-F5344CB8AC3E}">
        <p14:creationId xmlns:p14="http://schemas.microsoft.com/office/powerpoint/2010/main" val="3175360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 code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55</a:t>
            </a:fld>
            <a:endParaRPr lang="en-GB"/>
          </a:p>
        </p:txBody>
      </p:sp>
    </p:spTree>
    <p:extLst>
      <p:ext uri="{BB962C8B-B14F-4D97-AF65-F5344CB8AC3E}">
        <p14:creationId xmlns:p14="http://schemas.microsoft.com/office/powerpoint/2010/main" val="31040904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 code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56</a:t>
            </a:fld>
            <a:endParaRPr lang="en-GB"/>
          </a:p>
        </p:txBody>
      </p:sp>
    </p:spTree>
    <p:extLst>
      <p:ext uri="{BB962C8B-B14F-4D97-AF65-F5344CB8AC3E}">
        <p14:creationId xmlns:p14="http://schemas.microsoft.com/office/powerpoint/2010/main" val="37206118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57</a:t>
            </a:fld>
            <a:endParaRPr lang="en-GB"/>
          </a:p>
        </p:txBody>
      </p:sp>
    </p:spTree>
    <p:extLst>
      <p:ext uri="{BB962C8B-B14F-4D97-AF65-F5344CB8AC3E}">
        <p14:creationId xmlns:p14="http://schemas.microsoft.com/office/powerpoint/2010/main" val="37829107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59</a:t>
            </a:fld>
            <a:endParaRPr lang="en-GB"/>
          </a:p>
        </p:txBody>
      </p:sp>
    </p:spTree>
    <p:extLst>
      <p:ext uri="{BB962C8B-B14F-4D97-AF65-F5344CB8AC3E}">
        <p14:creationId xmlns:p14="http://schemas.microsoft.com/office/powerpoint/2010/main" val="26678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DD374D8-11B8-4947-8BFB-7F91CC1BAA57}" type="slidenum">
              <a:rPr lang="en-GB" smtClean="0"/>
              <a:t>12</a:t>
            </a:fld>
            <a:endParaRPr lang="en-GB"/>
          </a:p>
        </p:txBody>
      </p:sp>
    </p:spTree>
    <p:extLst>
      <p:ext uri="{BB962C8B-B14F-4D97-AF65-F5344CB8AC3E}">
        <p14:creationId xmlns:p14="http://schemas.microsoft.com/office/powerpoint/2010/main" val="28097195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60</a:t>
            </a:fld>
            <a:endParaRPr lang="en-GB"/>
          </a:p>
        </p:txBody>
      </p:sp>
    </p:spTree>
    <p:extLst>
      <p:ext uri="{BB962C8B-B14F-4D97-AF65-F5344CB8AC3E}">
        <p14:creationId xmlns:p14="http://schemas.microsoft.com/office/powerpoint/2010/main" val="6738075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61</a:t>
            </a:fld>
            <a:endParaRPr lang="en-GB"/>
          </a:p>
        </p:txBody>
      </p:sp>
    </p:spTree>
    <p:extLst>
      <p:ext uri="{BB962C8B-B14F-4D97-AF65-F5344CB8AC3E}">
        <p14:creationId xmlns:p14="http://schemas.microsoft.com/office/powerpoint/2010/main" val="82874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linker</a:t>
            </a:r>
          </a:p>
        </p:txBody>
      </p:sp>
      <p:sp>
        <p:nvSpPr>
          <p:cNvPr id="4" name="Slide Number Placeholder 3"/>
          <p:cNvSpPr>
            <a:spLocks noGrp="1"/>
          </p:cNvSpPr>
          <p:nvPr>
            <p:ph type="sldNum" sz="quarter" idx="5"/>
          </p:nvPr>
        </p:nvSpPr>
        <p:spPr/>
        <p:txBody>
          <a:bodyPr/>
          <a:lstStyle/>
          <a:p>
            <a:fld id="{CDD374D8-11B8-4947-8BFB-7F91CC1BAA57}" type="slidenum">
              <a:rPr lang="en-GB" smtClean="0"/>
              <a:t>62</a:t>
            </a:fld>
            <a:endParaRPr lang="en-GB"/>
          </a:p>
        </p:txBody>
      </p:sp>
    </p:spTree>
    <p:extLst>
      <p:ext uri="{BB962C8B-B14F-4D97-AF65-F5344CB8AC3E}">
        <p14:creationId xmlns:p14="http://schemas.microsoft.com/office/powerpoint/2010/main" val="9294130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Linker</a:t>
            </a:r>
          </a:p>
        </p:txBody>
      </p:sp>
      <p:sp>
        <p:nvSpPr>
          <p:cNvPr id="4" name="Slide Number Placeholder 3"/>
          <p:cNvSpPr>
            <a:spLocks noGrp="1"/>
          </p:cNvSpPr>
          <p:nvPr>
            <p:ph type="sldNum" sz="quarter" idx="5"/>
          </p:nvPr>
        </p:nvSpPr>
        <p:spPr/>
        <p:txBody>
          <a:bodyPr/>
          <a:lstStyle/>
          <a:p>
            <a:fld id="{CDD374D8-11B8-4947-8BFB-7F91CC1BAA57}" type="slidenum">
              <a:rPr lang="en-GB" smtClean="0"/>
              <a:t>63</a:t>
            </a:fld>
            <a:endParaRPr lang="en-GB"/>
          </a:p>
        </p:txBody>
      </p:sp>
    </p:spTree>
    <p:extLst>
      <p:ext uri="{BB962C8B-B14F-4D97-AF65-F5344CB8AC3E}">
        <p14:creationId xmlns:p14="http://schemas.microsoft.com/office/powerpoint/2010/main" val="36741116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64</a:t>
            </a:fld>
            <a:endParaRPr lang="en-GB"/>
          </a:p>
        </p:txBody>
      </p:sp>
    </p:spTree>
    <p:extLst>
      <p:ext uri="{BB962C8B-B14F-4D97-AF65-F5344CB8AC3E}">
        <p14:creationId xmlns:p14="http://schemas.microsoft.com/office/powerpoint/2010/main" val="39601438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65</a:t>
            </a:fld>
            <a:endParaRPr lang="en-GB"/>
          </a:p>
        </p:txBody>
      </p:sp>
    </p:spTree>
    <p:extLst>
      <p:ext uri="{BB962C8B-B14F-4D97-AF65-F5344CB8AC3E}">
        <p14:creationId xmlns:p14="http://schemas.microsoft.com/office/powerpoint/2010/main" val="1178826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66</a:t>
            </a:fld>
            <a:endParaRPr lang="en-GB"/>
          </a:p>
        </p:txBody>
      </p:sp>
    </p:spTree>
    <p:extLst>
      <p:ext uri="{BB962C8B-B14F-4D97-AF65-F5344CB8AC3E}">
        <p14:creationId xmlns:p14="http://schemas.microsoft.com/office/powerpoint/2010/main" val="29059802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67</a:t>
            </a:fld>
            <a:endParaRPr lang="en-GB"/>
          </a:p>
        </p:txBody>
      </p:sp>
    </p:spTree>
    <p:extLst>
      <p:ext uri="{BB962C8B-B14F-4D97-AF65-F5344CB8AC3E}">
        <p14:creationId xmlns:p14="http://schemas.microsoft.com/office/powerpoint/2010/main" val="3134853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68</a:t>
            </a:fld>
            <a:endParaRPr lang="en-GB"/>
          </a:p>
        </p:txBody>
      </p:sp>
    </p:spTree>
    <p:extLst>
      <p:ext uri="{BB962C8B-B14F-4D97-AF65-F5344CB8AC3E}">
        <p14:creationId xmlns:p14="http://schemas.microsoft.com/office/powerpoint/2010/main" val="30597232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69</a:t>
            </a:fld>
            <a:endParaRPr lang="en-GB"/>
          </a:p>
        </p:txBody>
      </p:sp>
    </p:spTree>
    <p:extLst>
      <p:ext uri="{BB962C8B-B14F-4D97-AF65-F5344CB8AC3E}">
        <p14:creationId xmlns:p14="http://schemas.microsoft.com/office/powerpoint/2010/main" val="401466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compiler was designed by </a:t>
            </a:r>
            <a:r>
              <a:rPr lang="en-US" dirty="0" err="1"/>
              <a:t>Corrado</a:t>
            </a:r>
            <a:r>
              <a:rPr lang="en-US" dirty="0"/>
              <a:t> Bohm in 1951. This being the very early days of computer science, he did not actually program it, but just designed it. And with its design, he had to design a programming language it would compile and a computer that would execute it. </a:t>
            </a:r>
          </a:p>
          <a:p>
            <a:endParaRPr lang="en-US" dirty="0"/>
          </a:p>
          <a:p>
            <a:r>
              <a:rPr lang="en-US" dirty="0"/>
              <a:t>Not only did he create the first compiler, but he also described the compiler in the language it was supposed to compile, the so called self-hosting compiler. The language itself was also interesting as it consisted solely of assignments. He probably felt guilty about this and later become involved with functional languages and is the author of structured program theorem.</a:t>
            </a:r>
          </a:p>
        </p:txBody>
      </p:sp>
      <p:sp>
        <p:nvSpPr>
          <p:cNvPr id="4" name="Slide Number Placeholder 3"/>
          <p:cNvSpPr>
            <a:spLocks noGrp="1"/>
          </p:cNvSpPr>
          <p:nvPr>
            <p:ph type="sldNum" sz="quarter" idx="5"/>
          </p:nvPr>
        </p:nvSpPr>
        <p:spPr/>
        <p:txBody>
          <a:bodyPr/>
          <a:lstStyle/>
          <a:p>
            <a:fld id="{CDD374D8-11B8-4947-8BFB-7F91CC1BAA57}" type="slidenum">
              <a:rPr lang="en-GB" smtClean="0"/>
              <a:t>14</a:t>
            </a:fld>
            <a:endParaRPr lang="en-GB"/>
          </a:p>
        </p:txBody>
      </p:sp>
    </p:spTree>
    <p:extLst>
      <p:ext uri="{BB962C8B-B14F-4D97-AF65-F5344CB8AC3E}">
        <p14:creationId xmlns:p14="http://schemas.microsoft.com/office/powerpoint/2010/main" val="14264647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70</a:t>
            </a:fld>
            <a:endParaRPr lang="en-GB"/>
          </a:p>
        </p:txBody>
      </p:sp>
    </p:spTree>
    <p:extLst>
      <p:ext uri="{BB962C8B-B14F-4D97-AF65-F5344CB8AC3E}">
        <p14:creationId xmlns:p14="http://schemas.microsoft.com/office/powerpoint/2010/main" val="31521259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71</a:t>
            </a:fld>
            <a:endParaRPr lang="en-GB"/>
          </a:p>
        </p:txBody>
      </p:sp>
    </p:spTree>
    <p:extLst>
      <p:ext uri="{BB962C8B-B14F-4D97-AF65-F5344CB8AC3E}">
        <p14:creationId xmlns:p14="http://schemas.microsoft.com/office/powerpoint/2010/main" val="1005205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72</a:t>
            </a:fld>
            <a:endParaRPr lang="en-GB"/>
          </a:p>
        </p:txBody>
      </p:sp>
    </p:spTree>
    <p:extLst>
      <p:ext uri="{BB962C8B-B14F-4D97-AF65-F5344CB8AC3E}">
        <p14:creationId xmlns:p14="http://schemas.microsoft.com/office/powerpoint/2010/main" val="38042071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73</a:t>
            </a:fld>
            <a:endParaRPr lang="en-GB"/>
          </a:p>
        </p:txBody>
      </p:sp>
    </p:spTree>
    <p:extLst>
      <p:ext uri="{BB962C8B-B14F-4D97-AF65-F5344CB8AC3E}">
        <p14:creationId xmlns:p14="http://schemas.microsoft.com/office/powerpoint/2010/main" val="9513133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74</a:t>
            </a:fld>
            <a:endParaRPr lang="en-GB"/>
          </a:p>
        </p:txBody>
      </p:sp>
    </p:spTree>
    <p:extLst>
      <p:ext uri="{BB962C8B-B14F-4D97-AF65-F5344CB8AC3E}">
        <p14:creationId xmlns:p14="http://schemas.microsoft.com/office/powerpoint/2010/main" val="5005564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75</a:t>
            </a:fld>
            <a:endParaRPr lang="en-GB"/>
          </a:p>
        </p:txBody>
      </p:sp>
    </p:spTree>
    <p:extLst>
      <p:ext uri="{BB962C8B-B14F-4D97-AF65-F5344CB8AC3E}">
        <p14:creationId xmlns:p14="http://schemas.microsoft.com/office/powerpoint/2010/main" val="8907799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77</a:t>
            </a:fld>
            <a:endParaRPr lang="en-GB"/>
          </a:p>
        </p:txBody>
      </p:sp>
    </p:spTree>
    <p:extLst>
      <p:ext uri="{BB962C8B-B14F-4D97-AF65-F5344CB8AC3E}">
        <p14:creationId xmlns:p14="http://schemas.microsoft.com/office/powerpoint/2010/main" val="30659107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78</a:t>
            </a:fld>
            <a:endParaRPr lang="en-GB"/>
          </a:p>
        </p:txBody>
      </p:sp>
    </p:spTree>
    <p:extLst>
      <p:ext uri="{BB962C8B-B14F-4D97-AF65-F5344CB8AC3E}">
        <p14:creationId xmlns:p14="http://schemas.microsoft.com/office/powerpoint/2010/main" val="2267878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Manchester Mark I</a:t>
            </a:r>
          </a:p>
        </p:txBody>
      </p:sp>
      <p:sp>
        <p:nvSpPr>
          <p:cNvPr id="4" name="Slide Number Placeholder 3"/>
          <p:cNvSpPr>
            <a:spLocks noGrp="1"/>
          </p:cNvSpPr>
          <p:nvPr>
            <p:ph type="sldNum" sz="quarter" idx="5"/>
          </p:nvPr>
        </p:nvSpPr>
        <p:spPr/>
        <p:txBody>
          <a:bodyPr/>
          <a:lstStyle/>
          <a:p>
            <a:fld id="{CDD374D8-11B8-4947-8BFB-7F91CC1BAA57}" type="slidenum">
              <a:rPr lang="en-GB" smtClean="0"/>
              <a:t>15</a:t>
            </a:fld>
            <a:endParaRPr lang="en-GB"/>
          </a:p>
        </p:txBody>
      </p:sp>
    </p:spTree>
    <p:extLst>
      <p:ext uri="{BB962C8B-B14F-4D97-AF65-F5344CB8AC3E}">
        <p14:creationId xmlns:p14="http://schemas.microsoft.com/office/powerpoint/2010/main" val="2074170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by John Backus</a:t>
            </a:r>
          </a:p>
        </p:txBody>
      </p:sp>
      <p:sp>
        <p:nvSpPr>
          <p:cNvPr id="4" name="Slide Number Placeholder 3"/>
          <p:cNvSpPr>
            <a:spLocks noGrp="1"/>
          </p:cNvSpPr>
          <p:nvPr>
            <p:ph type="sldNum" sz="quarter" idx="5"/>
          </p:nvPr>
        </p:nvSpPr>
        <p:spPr/>
        <p:txBody>
          <a:bodyPr/>
          <a:lstStyle/>
          <a:p>
            <a:fld id="{CDD374D8-11B8-4947-8BFB-7F91CC1BAA57}" type="slidenum">
              <a:rPr lang="en-GB" smtClean="0"/>
              <a:t>18</a:t>
            </a:fld>
            <a:endParaRPr lang="en-GB"/>
          </a:p>
        </p:txBody>
      </p:sp>
    </p:spTree>
    <p:extLst>
      <p:ext uri="{BB962C8B-B14F-4D97-AF65-F5344CB8AC3E}">
        <p14:creationId xmlns:p14="http://schemas.microsoft.com/office/powerpoint/2010/main" val="1564700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300 bytes was roughly 30% of total RAM available at the time</a:t>
            </a:r>
          </a:p>
        </p:txBody>
      </p:sp>
      <p:sp>
        <p:nvSpPr>
          <p:cNvPr id="4" name="Slide Number Placeholder 3"/>
          <p:cNvSpPr>
            <a:spLocks noGrp="1"/>
          </p:cNvSpPr>
          <p:nvPr>
            <p:ph type="sldNum" sz="quarter" idx="5"/>
          </p:nvPr>
        </p:nvSpPr>
        <p:spPr/>
        <p:txBody>
          <a:bodyPr/>
          <a:lstStyle/>
          <a:p>
            <a:fld id="{CDD374D8-11B8-4947-8BFB-7F91CC1BAA57}" type="slidenum">
              <a:rPr lang="en-GB" smtClean="0"/>
              <a:t>19</a:t>
            </a:fld>
            <a:endParaRPr lang="en-GB"/>
          </a:p>
        </p:txBody>
      </p:sp>
    </p:spTree>
    <p:extLst>
      <p:ext uri="{BB962C8B-B14F-4D97-AF65-F5344CB8AC3E}">
        <p14:creationId xmlns:p14="http://schemas.microsoft.com/office/powerpoint/2010/main" val="3260048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20</a:t>
            </a:fld>
            <a:endParaRPr lang="en-GB"/>
          </a:p>
        </p:txBody>
      </p:sp>
    </p:spTree>
    <p:extLst>
      <p:ext uri="{BB962C8B-B14F-4D97-AF65-F5344CB8AC3E}">
        <p14:creationId xmlns:p14="http://schemas.microsoft.com/office/powerpoint/2010/main" val="262624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FF4C-D3B3-416B-A6E3-59EAB07887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480C2B-8E29-4CF4-9398-6F8712E56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D19B492-73C5-4AD5-84C7-44F9F1DB1D19}"/>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5" name="Footer Placeholder 4">
            <a:extLst>
              <a:ext uri="{FF2B5EF4-FFF2-40B4-BE49-F238E27FC236}">
                <a16:creationId xmlns:a16="http://schemas.microsoft.com/office/drawing/2014/main" id="{4E0AE6F0-E1B6-45D1-8BAC-D0689AED28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0B0C68-D4A6-485A-9197-6F3C1EC8A92A}"/>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34945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30A7-04BE-402B-921E-E48EA01465E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3E31760-97FA-4BB3-8144-4F72D9DD45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2008A0-04BD-4BF8-8BDE-F01123D0657F}"/>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5" name="Footer Placeholder 4">
            <a:extLst>
              <a:ext uri="{FF2B5EF4-FFF2-40B4-BE49-F238E27FC236}">
                <a16:creationId xmlns:a16="http://schemas.microsoft.com/office/drawing/2014/main" id="{F30AB3B5-F5DA-40F9-9E1C-05DF655A06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A4CF3F-56E3-4A9D-A632-039CFD95F1A9}"/>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64418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F6416C-F368-4239-A310-1E005C6CBF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7E416E-8506-4903-A338-2F8B238E8A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972BF3-7AE8-4C32-B78F-5016BE781590}"/>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5" name="Footer Placeholder 4">
            <a:extLst>
              <a:ext uri="{FF2B5EF4-FFF2-40B4-BE49-F238E27FC236}">
                <a16:creationId xmlns:a16="http://schemas.microsoft.com/office/drawing/2014/main" id="{29DA6A6A-BFC3-4216-8F4A-C499E669C6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2E0610-934B-4D34-BD7B-85B73200B97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810852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36D6-6309-4826-BCF1-F9C5CC56600D}"/>
              </a:ext>
            </a:extLst>
          </p:cNvPr>
          <p:cNvSpPr>
            <a:spLocks noGrp="1"/>
          </p:cNvSpPr>
          <p:nvPr>
            <p:ph type="title"/>
          </p:nvPr>
        </p:nvSpPr>
        <p:spPr/>
        <p:txBody>
          <a:bodyPr/>
          <a:lstStyle>
            <a:lvl1pPr algn="ctr">
              <a:defRPr b="0"/>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E09ABF-C8BE-468E-85CB-60AB162D08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07A40A-9148-40AA-9C5D-80B2A66C5802}"/>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5" name="Footer Placeholder 4">
            <a:extLst>
              <a:ext uri="{FF2B5EF4-FFF2-40B4-BE49-F238E27FC236}">
                <a16:creationId xmlns:a16="http://schemas.microsoft.com/office/drawing/2014/main" id="{C15D3085-1623-4504-9961-0ED82EA011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7626F6-68D8-4143-9BF9-E12D147226E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2326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B3AA-E306-4C4E-919A-FECFD268EE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755FC0-FC0A-4248-A71A-26A742EF00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8DE500-4697-4502-9624-E7528097BC5B}"/>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5" name="Footer Placeholder 4">
            <a:extLst>
              <a:ext uri="{FF2B5EF4-FFF2-40B4-BE49-F238E27FC236}">
                <a16:creationId xmlns:a16="http://schemas.microsoft.com/office/drawing/2014/main" id="{D6DD40A2-EB4E-4CA2-A2BA-E5450A8705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026174-53C7-4E1C-96D2-03CA5B8726C4}"/>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87839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F110-E2F8-42C6-A814-8EC72F4F85E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7B52EF-B14F-4748-94E9-FEB4379D0E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A9D32B-8E97-4361-B0BC-21EA721E429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53112AC-B04F-4100-A78A-4442ECFC048B}"/>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6" name="Footer Placeholder 5">
            <a:extLst>
              <a:ext uri="{FF2B5EF4-FFF2-40B4-BE49-F238E27FC236}">
                <a16:creationId xmlns:a16="http://schemas.microsoft.com/office/drawing/2014/main" id="{4238688F-2489-4415-9BDD-5FBC5044A5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AEE009-852F-4FCA-93C0-B2AB278718D7}"/>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09668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CDAC-A2A3-4A23-8CDB-28B0025C67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DBF712-E199-48C1-8738-11E1CCF94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C0F1A8-20AF-4BE9-9463-485E498D07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F6E120-132A-4AA5-82B1-5CC3CD32D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8DBCFB-C0DB-4ADF-84EE-126A808423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3A860C9-A382-441A-9BD1-BE27AFC2AB40}"/>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8" name="Footer Placeholder 7">
            <a:extLst>
              <a:ext uri="{FF2B5EF4-FFF2-40B4-BE49-F238E27FC236}">
                <a16:creationId xmlns:a16="http://schemas.microsoft.com/office/drawing/2014/main" id="{3957FDBF-963A-4A1F-899B-CB8594D00CB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C088F8-AD37-4A26-939C-8CF819C06C72}"/>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72000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E900-844F-4BB6-8C20-006F2DD4AD4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0ED051A-820C-4CC1-AE68-F7250E692CED}"/>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4" name="Footer Placeholder 3">
            <a:extLst>
              <a:ext uri="{FF2B5EF4-FFF2-40B4-BE49-F238E27FC236}">
                <a16:creationId xmlns:a16="http://schemas.microsoft.com/office/drawing/2014/main" id="{252B0972-61D9-4296-96AE-089125EB5D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57D2AA5-B50D-49D2-9BDF-572EAFC51EF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5564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DE98F3-2C56-407E-9D85-6C8D1858C161}"/>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3" name="Footer Placeholder 2">
            <a:extLst>
              <a:ext uri="{FF2B5EF4-FFF2-40B4-BE49-F238E27FC236}">
                <a16:creationId xmlns:a16="http://schemas.microsoft.com/office/drawing/2014/main" id="{B330DD1B-2192-44CA-9C9F-4F36208EA2B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6AA7EF-8EB1-4700-B711-A052BB6F7508}"/>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60331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109A-E899-4395-9DED-CF5CD23DB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F4CD9D-3EAD-428E-A32A-BEE237FEBD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BE00E73-6128-4341-B80D-C2188FBAA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51C22C-BCD3-482A-B04B-091989294298}"/>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6" name="Footer Placeholder 5">
            <a:extLst>
              <a:ext uri="{FF2B5EF4-FFF2-40B4-BE49-F238E27FC236}">
                <a16:creationId xmlns:a16="http://schemas.microsoft.com/office/drawing/2014/main" id="{865225E7-9B76-4A1B-B502-6CB80D4603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866888-384F-48FA-A7DD-CFC1D2508CB2}"/>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42050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6F7E-4232-47B6-B663-2E7335387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098CB1A-DFD1-47A1-8430-225DA4D259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F68072D-A5D8-4D8B-8D39-ACEC6764F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D94F3D-A0CA-4982-BF37-865E3DBDC6F6}"/>
              </a:ext>
            </a:extLst>
          </p:cNvPr>
          <p:cNvSpPr>
            <a:spLocks noGrp="1"/>
          </p:cNvSpPr>
          <p:nvPr>
            <p:ph type="dt" sz="half" idx="10"/>
          </p:nvPr>
        </p:nvSpPr>
        <p:spPr/>
        <p:txBody>
          <a:bodyPr/>
          <a:lstStyle/>
          <a:p>
            <a:fld id="{3167A54B-BC64-4F06-9E03-64B6A67018EB}" type="datetimeFigureOut">
              <a:rPr lang="en-GB" smtClean="0"/>
              <a:t>16/02/2021</a:t>
            </a:fld>
            <a:endParaRPr lang="en-GB"/>
          </a:p>
        </p:txBody>
      </p:sp>
      <p:sp>
        <p:nvSpPr>
          <p:cNvPr id="6" name="Footer Placeholder 5">
            <a:extLst>
              <a:ext uri="{FF2B5EF4-FFF2-40B4-BE49-F238E27FC236}">
                <a16:creationId xmlns:a16="http://schemas.microsoft.com/office/drawing/2014/main" id="{3643A431-C2A0-4A3F-96AB-21FEE0577A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3E4B8D-0FCD-41A2-A229-CCB61373054A}"/>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28129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10E9AE-444B-4246-828B-B5706183DD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E3F170-1676-4377-B807-F09D0765CA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DC26E0-F6AC-498B-A9BA-F691DD1864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7A54B-BC64-4F06-9E03-64B6A67018EB}" type="datetimeFigureOut">
              <a:rPr lang="en-GB" smtClean="0"/>
              <a:t>16/02/2021</a:t>
            </a:fld>
            <a:endParaRPr lang="en-GB"/>
          </a:p>
        </p:txBody>
      </p:sp>
      <p:sp>
        <p:nvSpPr>
          <p:cNvPr id="5" name="Footer Placeholder 4">
            <a:extLst>
              <a:ext uri="{FF2B5EF4-FFF2-40B4-BE49-F238E27FC236}">
                <a16:creationId xmlns:a16="http://schemas.microsoft.com/office/drawing/2014/main" id="{390F282A-7236-4AB1-A352-06CF3728F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B7406DB-BAD3-48A1-8F81-ECB8DFD82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E6C0D-A6FC-4F8B-928B-46CBCC6129A4}" type="slidenum">
              <a:rPr lang="en-GB" smtClean="0"/>
              <a:t>‹#›</a:t>
            </a:fld>
            <a:endParaRPr lang="en-GB"/>
          </a:p>
        </p:txBody>
      </p:sp>
    </p:spTree>
    <p:extLst>
      <p:ext uri="{BB962C8B-B14F-4D97-AF65-F5344CB8AC3E}">
        <p14:creationId xmlns:p14="http://schemas.microsoft.com/office/powerpoint/2010/main" val="185133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urses.fit.cvut.cz/BI-OO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urses.fit.cvut.cz/BI-OO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majpetr@fit.cvut.cz"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www.cs.rit.edu/~ats/books/ooc.pdf"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hyperlink" Target="http://www.stroustrup.com/hopl2.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99C9-B0DD-42CF-BF7D-83189213CFC8}"/>
              </a:ext>
            </a:extLst>
          </p:cNvPr>
          <p:cNvSpPr>
            <a:spLocks noGrp="1"/>
          </p:cNvSpPr>
          <p:nvPr>
            <p:ph type="ctrTitle"/>
          </p:nvPr>
        </p:nvSpPr>
        <p:spPr>
          <a:xfrm>
            <a:off x="0" y="1122363"/>
            <a:ext cx="12192000" cy="2387600"/>
          </a:xfrm>
        </p:spPr>
        <p:txBody>
          <a:bodyPr>
            <a:normAutofit/>
          </a:bodyPr>
          <a:lstStyle/>
          <a:p>
            <a:r>
              <a:rPr lang="en-US" dirty="0"/>
              <a:t>Code Generation</a:t>
            </a:r>
            <a:endParaRPr lang="en-GB" dirty="0"/>
          </a:p>
        </p:txBody>
      </p:sp>
      <p:sp>
        <p:nvSpPr>
          <p:cNvPr id="3" name="Subtitle 2">
            <a:extLst>
              <a:ext uri="{FF2B5EF4-FFF2-40B4-BE49-F238E27FC236}">
                <a16:creationId xmlns:a16="http://schemas.microsoft.com/office/drawing/2014/main" id="{13328CB8-FF28-4397-BCCE-8C2D0DDC82C9}"/>
              </a:ext>
            </a:extLst>
          </p:cNvPr>
          <p:cNvSpPr>
            <a:spLocks noGrp="1"/>
          </p:cNvSpPr>
          <p:nvPr>
            <p:ph type="subTitle" idx="1"/>
          </p:nvPr>
        </p:nvSpPr>
        <p:spPr/>
        <p:txBody>
          <a:bodyPr/>
          <a:lstStyle/>
          <a:p>
            <a:r>
              <a:rPr lang="en-US" dirty="0"/>
              <a:t>NI(E)-GEN, Spring 2021</a:t>
            </a:r>
          </a:p>
          <a:p>
            <a:r>
              <a:rPr lang="en-US" dirty="0">
                <a:hlinkClick r:id="rId3"/>
              </a:rPr>
              <a:t>https://courses.fit.cvut.cz/NI-GEN</a:t>
            </a:r>
            <a:endParaRPr lang="en-US" dirty="0"/>
          </a:p>
          <a:p>
            <a:endParaRPr lang="en-GB" dirty="0"/>
          </a:p>
        </p:txBody>
      </p:sp>
      <p:pic>
        <p:nvPicPr>
          <p:cNvPr id="5" name="Picture 4">
            <a:extLst>
              <a:ext uri="{FF2B5EF4-FFF2-40B4-BE49-F238E27FC236}">
                <a16:creationId xmlns:a16="http://schemas.microsoft.com/office/drawing/2014/main" id="{0D2E0D75-7C4F-4390-A458-114795104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259" y="5641596"/>
            <a:ext cx="3610012" cy="796954"/>
          </a:xfrm>
          <a:prstGeom prst="rect">
            <a:avLst/>
          </a:prstGeom>
        </p:spPr>
      </p:pic>
    </p:spTree>
    <p:extLst>
      <p:ext uri="{BB962C8B-B14F-4D97-AF65-F5344CB8AC3E}">
        <p14:creationId xmlns:p14="http://schemas.microsoft.com/office/powerpoint/2010/main" val="87988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68402-10AB-48A9-BB99-F7FFF4C44BB3}"/>
              </a:ext>
            </a:extLst>
          </p:cNvPr>
          <p:cNvSpPr>
            <a:spLocks noGrp="1"/>
          </p:cNvSpPr>
          <p:nvPr>
            <p:ph idx="1"/>
          </p:nvPr>
        </p:nvSpPr>
        <p:spPr>
          <a:xfrm>
            <a:off x="838199" y="0"/>
            <a:ext cx="11009243" cy="6858000"/>
          </a:xfrm>
        </p:spPr>
        <p:txBody>
          <a:bodyPr>
            <a:normAutofit/>
          </a:bodyPr>
          <a:lstStyle/>
          <a:p>
            <a:pPr marL="0" indent="0">
              <a:buNone/>
            </a:pPr>
            <a:endParaRPr lang="en-GB" b="0" i="1" dirty="0">
              <a:solidFill>
                <a:srgbClr val="222222"/>
              </a:solidFill>
              <a:effectLst/>
              <a:latin typeface="Programme"/>
            </a:endParaRPr>
          </a:p>
          <a:p>
            <a:pPr marL="0" indent="0">
              <a:buNone/>
            </a:pPr>
            <a:r>
              <a:rPr lang="en-GB" b="0" i="1" dirty="0">
                <a:solidFill>
                  <a:srgbClr val="222222"/>
                </a:solidFill>
                <a:effectLst/>
                <a:latin typeface="Programme"/>
              </a:rPr>
              <a:t>And will you succeed?</a:t>
            </a:r>
            <a:br>
              <a:rPr lang="en-GB" i="1" dirty="0"/>
            </a:br>
            <a:r>
              <a:rPr lang="en-GB" b="0" i="1" dirty="0">
                <a:solidFill>
                  <a:srgbClr val="222222"/>
                </a:solidFill>
                <a:effectLst/>
                <a:latin typeface="Programme"/>
              </a:rPr>
              <a:t>Yes! You will, indeed!</a:t>
            </a:r>
            <a:br>
              <a:rPr lang="en-GB" i="1" dirty="0"/>
            </a:br>
            <a:r>
              <a:rPr lang="en-GB" i="1" dirty="0">
                <a:latin typeface="Programme"/>
              </a:rPr>
              <a:t>(98 and 3/4 percent guaranteed.)</a:t>
            </a:r>
            <a:br>
              <a:rPr lang="en-GB" i="1" dirty="0"/>
            </a:br>
            <a:br>
              <a:rPr lang="en-GB" i="1" dirty="0"/>
            </a:br>
            <a:r>
              <a:rPr lang="en-GB" b="0" i="1" dirty="0">
                <a:solidFill>
                  <a:srgbClr val="222222"/>
                </a:solidFill>
                <a:effectLst/>
                <a:latin typeface="Programme"/>
              </a:rPr>
              <a:t>KID, YOU'LL MOVE MOUNTAINS!</a:t>
            </a:r>
            <a:br>
              <a:rPr lang="en-GB" i="1" dirty="0"/>
            </a:br>
            <a:br>
              <a:rPr lang="en-GB" i="1" dirty="0"/>
            </a:br>
            <a:r>
              <a:rPr lang="en-GB" b="0" i="1" dirty="0" err="1">
                <a:solidFill>
                  <a:srgbClr val="222222"/>
                </a:solidFill>
                <a:effectLst/>
                <a:latin typeface="Programme"/>
              </a:rPr>
              <a:t>So.</a:t>
            </a:r>
            <a:r>
              <a:rPr lang="en-GB" b="0" i="1" dirty="0">
                <a:solidFill>
                  <a:srgbClr val="222222"/>
                </a:solidFill>
                <a:effectLst/>
                <a:latin typeface="Programme"/>
              </a:rPr>
              <a:t>..</a:t>
            </a:r>
            <a:br>
              <a:rPr lang="en-GB" i="1" dirty="0"/>
            </a:br>
            <a:r>
              <a:rPr lang="en-GB" b="0" i="1" dirty="0">
                <a:solidFill>
                  <a:srgbClr val="222222"/>
                </a:solidFill>
                <a:effectLst/>
                <a:latin typeface="Programme"/>
              </a:rPr>
              <a:t>Be your name Buxbaum or Bixby or Bray</a:t>
            </a:r>
            <a:br>
              <a:rPr lang="en-GB" i="1" dirty="0"/>
            </a:br>
            <a:r>
              <a:rPr lang="en-GB" b="0" i="1" dirty="0">
                <a:solidFill>
                  <a:srgbClr val="222222"/>
                </a:solidFill>
                <a:effectLst/>
                <a:latin typeface="Programme"/>
              </a:rPr>
              <a:t>Or Mordecai Ali Van Allen O'Shea,</a:t>
            </a:r>
            <a:br>
              <a:rPr lang="en-GB" i="1" dirty="0"/>
            </a:br>
            <a:r>
              <a:rPr lang="en-GB" b="0" i="1" dirty="0">
                <a:solidFill>
                  <a:srgbClr val="222222"/>
                </a:solidFill>
                <a:effectLst/>
                <a:latin typeface="Programme"/>
              </a:rPr>
              <a:t>You're off to Great Places!</a:t>
            </a:r>
            <a:br>
              <a:rPr lang="en-GB" i="1" dirty="0"/>
            </a:br>
            <a:r>
              <a:rPr lang="en-GB" b="0" i="1" dirty="0">
                <a:solidFill>
                  <a:srgbClr val="222222"/>
                </a:solidFill>
                <a:effectLst/>
                <a:latin typeface="Programme"/>
              </a:rPr>
              <a:t>Today is your day!</a:t>
            </a:r>
            <a:br>
              <a:rPr lang="en-GB" i="1" dirty="0"/>
            </a:br>
            <a:r>
              <a:rPr lang="en-GB" b="0" i="1" dirty="0">
                <a:solidFill>
                  <a:srgbClr val="222222"/>
                </a:solidFill>
                <a:effectLst/>
                <a:latin typeface="Programme"/>
              </a:rPr>
              <a:t>Your mountain is waiting.</a:t>
            </a:r>
            <a:br>
              <a:rPr lang="en-GB" i="1" dirty="0"/>
            </a:br>
            <a:r>
              <a:rPr lang="en-GB" b="0" i="1" dirty="0" err="1">
                <a:solidFill>
                  <a:srgbClr val="222222"/>
                </a:solidFill>
                <a:effectLst/>
                <a:latin typeface="Programme"/>
              </a:rPr>
              <a:t>So.</a:t>
            </a:r>
            <a:r>
              <a:rPr lang="en-GB" b="0" i="1" dirty="0">
                <a:solidFill>
                  <a:srgbClr val="222222"/>
                </a:solidFill>
                <a:effectLst/>
                <a:latin typeface="Programme"/>
              </a:rPr>
              <a:t>..get on your way!</a:t>
            </a:r>
          </a:p>
          <a:p>
            <a:pPr marL="0" indent="0">
              <a:buNone/>
            </a:pPr>
            <a:endParaRPr lang="en-GB" dirty="0">
              <a:solidFill>
                <a:srgbClr val="222222"/>
              </a:solidFill>
              <a:latin typeface="Programme"/>
            </a:endParaRPr>
          </a:p>
          <a:p>
            <a:pPr marL="0" indent="0" algn="r">
              <a:buNone/>
            </a:pPr>
            <a:r>
              <a:rPr lang="en-GB" dirty="0">
                <a:solidFill>
                  <a:srgbClr val="222222"/>
                </a:solidFill>
                <a:latin typeface="Programme"/>
              </a:rPr>
              <a:t>by Dr Seuss, from Oh The Places You’ll Go</a:t>
            </a:r>
            <a:endParaRPr lang="en-US" dirty="0"/>
          </a:p>
        </p:txBody>
      </p:sp>
    </p:spTree>
    <p:extLst>
      <p:ext uri="{BB962C8B-B14F-4D97-AF65-F5344CB8AC3E}">
        <p14:creationId xmlns:p14="http://schemas.microsoft.com/office/powerpoint/2010/main" val="3504615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F4FB505F-FFAC-482F-880A-D32A1B8F41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395288"/>
            <a:ext cx="4514850" cy="606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787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99C9-B0DD-42CF-BF7D-83189213CFC8}"/>
              </a:ext>
            </a:extLst>
          </p:cNvPr>
          <p:cNvSpPr>
            <a:spLocks noGrp="1"/>
          </p:cNvSpPr>
          <p:nvPr>
            <p:ph type="ctrTitle"/>
          </p:nvPr>
        </p:nvSpPr>
        <p:spPr>
          <a:xfrm>
            <a:off x="0" y="1122363"/>
            <a:ext cx="12192000" cy="2387600"/>
          </a:xfrm>
        </p:spPr>
        <p:txBody>
          <a:bodyPr>
            <a:normAutofit/>
          </a:bodyPr>
          <a:lstStyle/>
          <a:p>
            <a:r>
              <a:rPr lang="en-US" dirty="0"/>
              <a:t>The Anatomy of a Compiler</a:t>
            </a:r>
            <a:endParaRPr lang="en-GB" dirty="0"/>
          </a:p>
        </p:txBody>
      </p:sp>
      <p:sp>
        <p:nvSpPr>
          <p:cNvPr id="3" name="Subtitle 2">
            <a:extLst>
              <a:ext uri="{FF2B5EF4-FFF2-40B4-BE49-F238E27FC236}">
                <a16:creationId xmlns:a16="http://schemas.microsoft.com/office/drawing/2014/main" id="{13328CB8-FF28-4397-BCCE-8C2D0DDC82C9}"/>
              </a:ext>
            </a:extLst>
          </p:cNvPr>
          <p:cNvSpPr>
            <a:spLocks noGrp="1"/>
          </p:cNvSpPr>
          <p:nvPr>
            <p:ph type="subTitle" idx="1"/>
          </p:nvPr>
        </p:nvSpPr>
        <p:spPr/>
        <p:txBody>
          <a:bodyPr/>
          <a:lstStyle/>
          <a:p>
            <a:r>
              <a:rPr lang="en-US" dirty="0"/>
              <a:t>NI(E)-GEN</a:t>
            </a:r>
          </a:p>
          <a:p>
            <a:r>
              <a:rPr lang="en-US" dirty="0">
                <a:hlinkClick r:id="rId3"/>
              </a:rPr>
              <a:t>https://courses.fit.cvut.cz/NI-GEN</a:t>
            </a:r>
            <a:endParaRPr lang="en-US" dirty="0"/>
          </a:p>
          <a:p>
            <a:endParaRPr lang="en-GB" dirty="0"/>
          </a:p>
        </p:txBody>
      </p:sp>
      <p:pic>
        <p:nvPicPr>
          <p:cNvPr id="5" name="Picture 4">
            <a:extLst>
              <a:ext uri="{FF2B5EF4-FFF2-40B4-BE49-F238E27FC236}">
                <a16:creationId xmlns:a16="http://schemas.microsoft.com/office/drawing/2014/main" id="{0D2E0D75-7C4F-4390-A458-114795104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259" y="5641596"/>
            <a:ext cx="3610012" cy="796954"/>
          </a:xfrm>
          <a:prstGeom prst="rect">
            <a:avLst/>
          </a:prstGeom>
        </p:spPr>
      </p:pic>
    </p:spTree>
    <p:extLst>
      <p:ext uri="{BB962C8B-B14F-4D97-AF65-F5344CB8AC3E}">
        <p14:creationId xmlns:p14="http://schemas.microsoft.com/office/powerpoint/2010/main" val="2341036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348F-F836-45E6-BABF-67023A7AB2AC}"/>
              </a:ext>
            </a:extLst>
          </p:cNvPr>
          <p:cNvSpPr>
            <a:spLocks noGrp="1"/>
          </p:cNvSpPr>
          <p:nvPr>
            <p:ph type="title"/>
          </p:nvPr>
        </p:nvSpPr>
        <p:spPr/>
        <p:txBody>
          <a:bodyPr/>
          <a:lstStyle/>
          <a:p>
            <a:r>
              <a:rPr lang="en-US" dirty="0"/>
              <a:t>In the beginning…</a:t>
            </a:r>
          </a:p>
        </p:txBody>
      </p:sp>
      <p:sp>
        <p:nvSpPr>
          <p:cNvPr id="3" name="Content Placeholder 2">
            <a:extLst>
              <a:ext uri="{FF2B5EF4-FFF2-40B4-BE49-F238E27FC236}">
                <a16:creationId xmlns:a16="http://schemas.microsoft.com/office/drawing/2014/main" id="{6CA97901-8872-4F87-ABA4-7F41B46DDEFE}"/>
              </a:ext>
            </a:extLst>
          </p:cNvPr>
          <p:cNvSpPr>
            <a:spLocks noGrp="1"/>
          </p:cNvSpPr>
          <p:nvPr>
            <p:ph idx="1"/>
          </p:nvPr>
        </p:nvSpPr>
        <p:spPr/>
        <p:txBody>
          <a:bodyPr/>
          <a:lstStyle/>
          <a:p>
            <a:endParaRPr lang="en-US" dirty="0"/>
          </a:p>
          <a:p>
            <a:r>
              <a:rPr lang="en-US" dirty="0"/>
              <a:t>there were very few very big computers</a:t>
            </a:r>
          </a:p>
          <a:p>
            <a:endParaRPr lang="en-US" dirty="0"/>
          </a:p>
          <a:p>
            <a:r>
              <a:rPr lang="en-US" dirty="0"/>
              <a:t>there were no programming languages</a:t>
            </a:r>
          </a:p>
          <a:p>
            <a:endParaRPr lang="en-US" dirty="0"/>
          </a:p>
          <a:p>
            <a:r>
              <a:rPr lang="en-US" dirty="0"/>
              <a:t>there were no compilers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79367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B416BD-03C1-435C-90D5-F2AE68A8495F}"/>
              </a:ext>
            </a:extLst>
          </p:cNvPr>
          <p:cNvPicPr>
            <a:picLocks noChangeAspect="1"/>
          </p:cNvPicPr>
          <p:nvPr/>
        </p:nvPicPr>
        <p:blipFill>
          <a:blip r:embed="rId3"/>
          <a:stretch>
            <a:fillRect/>
          </a:stretch>
        </p:blipFill>
        <p:spPr>
          <a:xfrm>
            <a:off x="1530626" y="1909"/>
            <a:ext cx="9134061" cy="6856667"/>
          </a:xfrm>
          <a:prstGeom prst="rect">
            <a:avLst/>
          </a:prstGeom>
        </p:spPr>
      </p:pic>
    </p:spTree>
    <p:extLst>
      <p:ext uri="{BB962C8B-B14F-4D97-AF65-F5344CB8AC3E}">
        <p14:creationId xmlns:p14="http://schemas.microsoft.com/office/powerpoint/2010/main" val="416696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0303CCB-D3A7-4053-AB14-E8743E195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13457"/>
            <a:ext cx="12192000" cy="96849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241EB86-9770-4E20-B0B0-0FED35DFB347}"/>
              </a:ext>
            </a:extLst>
          </p:cNvPr>
          <p:cNvSpPr/>
          <p:nvPr/>
        </p:nvSpPr>
        <p:spPr>
          <a:xfrm>
            <a:off x="5158408" y="6488668"/>
            <a:ext cx="7851913" cy="369332"/>
          </a:xfrm>
          <a:prstGeom prst="rect">
            <a:avLst/>
          </a:prstGeom>
        </p:spPr>
        <p:txBody>
          <a:bodyPr wrap="square">
            <a:spAutoFit/>
          </a:bodyPr>
          <a:lstStyle/>
          <a:p>
            <a:r>
              <a:rPr lang="en-US" dirty="0">
                <a:solidFill>
                  <a:schemeClr val="bg1"/>
                </a:solidFill>
              </a:rPr>
              <a:t>By Source, Fair use, https://en.wikipedia.org/w/index.php?curid=9975689</a:t>
            </a:r>
          </a:p>
        </p:txBody>
      </p:sp>
    </p:spTree>
    <p:extLst>
      <p:ext uri="{BB962C8B-B14F-4D97-AF65-F5344CB8AC3E}">
        <p14:creationId xmlns:p14="http://schemas.microsoft.com/office/powerpoint/2010/main" val="2003430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8A97CA26-4970-49DB-89D1-1F60ED010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417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7BC910-C681-457C-921F-1776B57F06AF}"/>
              </a:ext>
            </a:extLst>
          </p:cNvPr>
          <p:cNvSpPr>
            <a:spLocks noGrp="1"/>
          </p:cNvSpPr>
          <p:nvPr>
            <p:ph type="ctrTitle"/>
          </p:nvPr>
        </p:nvSpPr>
        <p:spPr/>
        <p:txBody>
          <a:bodyPr/>
          <a:lstStyle/>
          <a:p>
            <a:r>
              <a:rPr lang="en-US" dirty="0"/>
              <a:t>IBM, We Have a Problem</a:t>
            </a:r>
          </a:p>
        </p:txBody>
      </p:sp>
      <p:sp>
        <p:nvSpPr>
          <p:cNvPr id="5" name="Subtitle 4">
            <a:extLst>
              <a:ext uri="{FF2B5EF4-FFF2-40B4-BE49-F238E27FC236}">
                <a16:creationId xmlns:a16="http://schemas.microsoft.com/office/drawing/2014/main" id="{D3F119BD-91FD-460D-99B6-5FE884D223D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96999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623A-ECF0-43D7-99F0-A9250FF8991F}"/>
              </a:ext>
            </a:extLst>
          </p:cNvPr>
          <p:cNvSpPr>
            <a:spLocks noGrp="1"/>
          </p:cNvSpPr>
          <p:nvPr>
            <p:ph type="title"/>
          </p:nvPr>
        </p:nvSpPr>
        <p:spPr/>
        <p:txBody>
          <a:bodyPr/>
          <a:lstStyle/>
          <a:p>
            <a:r>
              <a:rPr lang="en-US" dirty="0"/>
              <a:t>Bigger Computers Run Bigger Software</a:t>
            </a:r>
          </a:p>
        </p:txBody>
      </p:sp>
      <p:sp>
        <p:nvSpPr>
          <p:cNvPr id="3" name="Content Placeholder 2">
            <a:extLst>
              <a:ext uri="{FF2B5EF4-FFF2-40B4-BE49-F238E27FC236}">
                <a16:creationId xmlns:a16="http://schemas.microsoft.com/office/drawing/2014/main" id="{EC03E95F-A279-4BA7-B80C-CCA6367E6C04}"/>
              </a:ext>
            </a:extLst>
          </p:cNvPr>
          <p:cNvSpPr>
            <a:spLocks noGrp="1"/>
          </p:cNvSpPr>
          <p:nvPr>
            <p:ph idx="1"/>
          </p:nvPr>
        </p:nvSpPr>
        <p:spPr/>
        <p:txBody>
          <a:bodyPr/>
          <a:lstStyle/>
          <a:p>
            <a:r>
              <a:rPr lang="en-US" dirty="0"/>
              <a:t>early computers were super expensive</a:t>
            </a:r>
          </a:p>
          <a:p>
            <a:endParaRPr lang="en-US" dirty="0"/>
          </a:p>
          <a:p>
            <a:r>
              <a:rPr lang="en-US" dirty="0"/>
              <a:t>but soon developing the software they executed was even costlier</a:t>
            </a:r>
          </a:p>
          <a:p>
            <a:endParaRPr lang="en-US" dirty="0"/>
          </a:p>
          <a:p>
            <a:r>
              <a:rPr lang="en-US" dirty="0"/>
              <a:t>all of it written in assembly</a:t>
            </a:r>
          </a:p>
          <a:p>
            <a:endParaRPr lang="en-US" dirty="0"/>
          </a:p>
          <a:p>
            <a:r>
              <a:rPr lang="en-US" dirty="0"/>
              <a:t>enter </a:t>
            </a:r>
            <a:r>
              <a:rPr lang="en-US" dirty="0" err="1"/>
              <a:t>speedcoding</a:t>
            </a:r>
            <a:endParaRPr lang="en-US" dirty="0"/>
          </a:p>
        </p:txBody>
      </p:sp>
      <p:sp>
        <p:nvSpPr>
          <p:cNvPr id="4" name="Speech Bubble: Rectangle 3">
            <a:extLst>
              <a:ext uri="{FF2B5EF4-FFF2-40B4-BE49-F238E27FC236}">
                <a16:creationId xmlns:a16="http://schemas.microsoft.com/office/drawing/2014/main" id="{B71EE7E4-FA51-41BC-AE47-319C66CD336D}"/>
              </a:ext>
            </a:extLst>
          </p:cNvPr>
          <p:cNvSpPr/>
          <p:nvPr/>
        </p:nvSpPr>
        <p:spPr>
          <a:xfrm>
            <a:off x="2693504" y="5446643"/>
            <a:ext cx="4343400" cy="1046232"/>
          </a:xfrm>
          <a:prstGeom prst="wedgeRectCallout">
            <a:avLst>
              <a:gd name="adj1" fmla="val -31346"/>
              <a:gd name="adj2" fmla="val -628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Actual “high-level” programming language</a:t>
            </a:r>
          </a:p>
        </p:txBody>
      </p:sp>
    </p:spTree>
    <p:extLst>
      <p:ext uri="{BB962C8B-B14F-4D97-AF65-F5344CB8AC3E}">
        <p14:creationId xmlns:p14="http://schemas.microsoft.com/office/powerpoint/2010/main" val="3939140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3D3D-503F-4B18-A162-40C381E6A31C}"/>
              </a:ext>
            </a:extLst>
          </p:cNvPr>
          <p:cNvSpPr>
            <a:spLocks noGrp="1"/>
          </p:cNvSpPr>
          <p:nvPr>
            <p:ph type="title"/>
          </p:nvPr>
        </p:nvSpPr>
        <p:spPr/>
        <p:txBody>
          <a:bodyPr/>
          <a:lstStyle/>
          <a:p>
            <a:r>
              <a:rPr lang="en-US" dirty="0" err="1"/>
              <a:t>Speedcoding</a:t>
            </a:r>
            <a:endParaRPr lang="en-US" dirty="0"/>
          </a:p>
        </p:txBody>
      </p:sp>
      <p:sp>
        <p:nvSpPr>
          <p:cNvPr id="3" name="Content Placeholder 2">
            <a:extLst>
              <a:ext uri="{FF2B5EF4-FFF2-40B4-BE49-F238E27FC236}">
                <a16:creationId xmlns:a16="http://schemas.microsoft.com/office/drawing/2014/main" id="{8EDA7D78-01CE-446D-9CAD-5D48B2ABAC62}"/>
              </a:ext>
            </a:extLst>
          </p:cNvPr>
          <p:cNvSpPr>
            <a:spLocks noGrp="1"/>
          </p:cNvSpPr>
          <p:nvPr>
            <p:ph idx="1"/>
          </p:nvPr>
        </p:nvSpPr>
        <p:spPr/>
        <p:txBody>
          <a:bodyPr>
            <a:normAutofit/>
          </a:bodyPr>
          <a:lstStyle/>
          <a:p>
            <a:r>
              <a:rPr lang="en-US" dirty="0"/>
              <a:t>when an arithmetic operation was found in the source code, corresponding routine was called</a:t>
            </a:r>
          </a:p>
          <a:p>
            <a:endParaRPr lang="en-US" dirty="0"/>
          </a:p>
          <a:p>
            <a:r>
              <a:rPr lang="en-US" dirty="0"/>
              <a:t>designed to ease the burden on programmers</a:t>
            </a:r>
          </a:p>
          <a:p>
            <a:endParaRPr lang="en-US" dirty="0"/>
          </a:p>
          <a:p>
            <a:r>
              <a:rPr lang="en-US" dirty="0"/>
              <a:t>not for speed (up to 20x slower than assembly)</a:t>
            </a:r>
          </a:p>
          <a:p>
            <a:endParaRPr lang="en-US" dirty="0"/>
          </a:p>
          <a:p>
            <a:r>
              <a:rPr lang="en-US" dirty="0"/>
              <a:t>occupied about 300 bytes in RAM</a:t>
            </a:r>
          </a:p>
          <a:p>
            <a:endParaRPr lang="en-US" dirty="0"/>
          </a:p>
        </p:txBody>
      </p:sp>
      <p:sp>
        <p:nvSpPr>
          <p:cNvPr id="5" name="TextBox 4">
            <a:extLst>
              <a:ext uri="{FF2B5EF4-FFF2-40B4-BE49-F238E27FC236}">
                <a16:creationId xmlns:a16="http://schemas.microsoft.com/office/drawing/2014/main" id="{BB2CF0F5-1042-44C3-ADD0-EA86AED17EDA}"/>
              </a:ext>
            </a:extLst>
          </p:cNvPr>
          <p:cNvSpPr txBox="1"/>
          <p:nvPr/>
        </p:nvSpPr>
        <p:spPr>
          <a:xfrm>
            <a:off x="6589643" y="2569059"/>
            <a:ext cx="4972836" cy="707886"/>
          </a:xfrm>
          <a:prstGeom prst="rect">
            <a:avLst/>
          </a:prstGeom>
          <a:noFill/>
        </p:spPr>
        <p:txBody>
          <a:bodyPr wrap="none" rtlCol="0">
            <a:spAutoFit/>
          </a:bodyPr>
          <a:lstStyle/>
          <a:p>
            <a:r>
              <a:rPr lang="en-US" sz="4000" b="1" dirty="0">
                <a:solidFill>
                  <a:srgbClr val="FF0000"/>
                </a:solidFill>
                <a:latin typeface="Bradley Hand ITC" panose="03070402050302030203" pitchFamily="66" charset="0"/>
              </a:rPr>
              <a:t>a primitive interpreter!</a:t>
            </a:r>
          </a:p>
        </p:txBody>
      </p:sp>
      <p:cxnSp>
        <p:nvCxnSpPr>
          <p:cNvPr id="7" name="Straight Arrow Connector 6">
            <a:extLst>
              <a:ext uri="{FF2B5EF4-FFF2-40B4-BE49-F238E27FC236}">
                <a16:creationId xmlns:a16="http://schemas.microsoft.com/office/drawing/2014/main" id="{97439CDA-FAE2-42A7-85A3-35CEEA20C4CD}"/>
              </a:ext>
            </a:extLst>
          </p:cNvPr>
          <p:cNvCxnSpPr/>
          <p:nvPr/>
        </p:nvCxnSpPr>
        <p:spPr>
          <a:xfrm flipH="1" flipV="1">
            <a:off x="5695122" y="2623930"/>
            <a:ext cx="844826" cy="2782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765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C912-7FA7-4E38-9EE5-00C641E4FA1C}"/>
              </a:ext>
            </a:extLst>
          </p:cNvPr>
          <p:cNvSpPr>
            <a:spLocks noGrp="1"/>
          </p:cNvSpPr>
          <p:nvPr>
            <p:ph type="title"/>
          </p:nvPr>
        </p:nvSpPr>
        <p:spPr/>
        <p:txBody>
          <a:bodyPr/>
          <a:lstStyle/>
          <a:p>
            <a:r>
              <a:rPr lang="en-US" dirty="0"/>
              <a:t>Trivia</a:t>
            </a:r>
          </a:p>
        </p:txBody>
      </p:sp>
      <p:sp>
        <p:nvSpPr>
          <p:cNvPr id="3" name="Content Placeholder 2">
            <a:extLst>
              <a:ext uri="{FF2B5EF4-FFF2-40B4-BE49-F238E27FC236}">
                <a16:creationId xmlns:a16="http://schemas.microsoft.com/office/drawing/2014/main" id="{054BA8EC-84ED-46C6-BC9F-0FF61A37C16F}"/>
              </a:ext>
            </a:extLst>
          </p:cNvPr>
          <p:cNvSpPr>
            <a:spLocks noGrp="1"/>
          </p:cNvSpPr>
          <p:nvPr>
            <p:ph idx="1"/>
          </p:nvPr>
        </p:nvSpPr>
        <p:spPr/>
        <p:txBody>
          <a:bodyPr/>
          <a:lstStyle/>
          <a:p>
            <a:r>
              <a:rPr lang="en-US" dirty="0"/>
              <a:t>Petr Maj, </a:t>
            </a:r>
            <a:r>
              <a:rPr lang="en-US" dirty="0">
                <a:hlinkClick r:id="rId2"/>
              </a:rPr>
              <a:t>majpetr@fit.cvut.cz</a:t>
            </a:r>
            <a:endParaRPr lang="en-US" dirty="0"/>
          </a:p>
          <a:p>
            <a:endParaRPr lang="en-US" dirty="0"/>
          </a:p>
          <a:p>
            <a:r>
              <a:rPr lang="en-US" dirty="0"/>
              <a:t>Lectures, MON, on teams</a:t>
            </a:r>
          </a:p>
          <a:p>
            <a:r>
              <a:rPr lang="en-US" dirty="0"/>
              <a:t>Tutorials, TUE, on teams</a:t>
            </a:r>
          </a:p>
          <a:p>
            <a:endParaRPr lang="en-US" dirty="0"/>
          </a:p>
          <a:p>
            <a:r>
              <a:rPr lang="en-US" dirty="0"/>
              <a:t>Course information on teams and </a:t>
            </a:r>
            <a:r>
              <a:rPr lang="en-US" dirty="0" err="1"/>
              <a:t>coursepages</a:t>
            </a:r>
            <a:endParaRPr lang="en-US" dirty="0"/>
          </a:p>
          <a:p>
            <a:endParaRPr lang="en-US" dirty="0"/>
          </a:p>
          <a:p>
            <a:r>
              <a:rPr lang="en-US" dirty="0"/>
              <a:t>Grades in grades (and KOS)</a:t>
            </a:r>
          </a:p>
        </p:txBody>
      </p:sp>
    </p:spTree>
    <p:extLst>
      <p:ext uri="{BB962C8B-B14F-4D97-AF65-F5344CB8AC3E}">
        <p14:creationId xmlns:p14="http://schemas.microsoft.com/office/powerpoint/2010/main" val="2096158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4691270" y="2425148"/>
            <a:ext cx="3180521" cy="200770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t>Interpreter</a:t>
            </a:r>
          </a:p>
        </p:txBody>
      </p:sp>
      <p:cxnSp>
        <p:nvCxnSpPr>
          <p:cNvPr id="6" name="Straight Arrow Connector 5">
            <a:extLst>
              <a:ext uri="{FF2B5EF4-FFF2-40B4-BE49-F238E27FC236}">
                <a16:creationId xmlns:a16="http://schemas.microsoft.com/office/drawing/2014/main" id="{34A657EA-A685-43B9-A61A-098B233A3444}"/>
              </a:ext>
            </a:extLst>
          </p:cNvPr>
          <p:cNvCxnSpPr/>
          <p:nvPr/>
        </p:nvCxnSpPr>
        <p:spPr>
          <a:xfrm>
            <a:off x="3180522" y="2882347"/>
            <a:ext cx="15107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D32E30D-C4E5-4A21-8041-9F6162FC07EB}"/>
              </a:ext>
            </a:extLst>
          </p:cNvPr>
          <p:cNvCxnSpPr/>
          <p:nvPr/>
        </p:nvCxnSpPr>
        <p:spPr>
          <a:xfrm>
            <a:off x="3180522" y="3998843"/>
            <a:ext cx="15107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F6C84C-5F98-49D0-B9F0-4B562585C2E7}"/>
              </a:ext>
            </a:extLst>
          </p:cNvPr>
          <p:cNvCxnSpPr/>
          <p:nvPr/>
        </p:nvCxnSpPr>
        <p:spPr>
          <a:xfrm>
            <a:off x="7871791" y="3422373"/>
            <a:ext cx="15107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2034054" y="2529930"/>
            <a:ext cx="1146468" cy="646331"/>
          </a:xfrm>
          <a:prstGeom prst="rect">
            <a:avLst/>
          </a:prstGeom>
          <a:noFill/>
        </p:spPr>
        <p:txBody>
          <a:bodyPr wrap="none" rtlCol="0">
            <a:spAutoFit/>
          </a:bodyPr>
          <a:lstStyle/>
          <a:p>
            <a:r>
              <a:rPr lang="en-US" sz="3600" dirty="0"/>
              <a:t>Code</a:t>
            </a:r>
          </a:p>
        </p:txBody>
      </p:sp>
      <p:sp>
        <p:nvSpPr>
          <p:cNvPr id="10" name="TextBox 9">
            <a:extLst>
              <a:ext uri="{FF2B5EF4-FFF2-40B4-BE49-F238E27FC236}">
                <a16:creationId xmlns:a16="http://schemas.microsoft.com/office/drawing/2014/main" id="{FA3CCB2D-6374-405A-A315-BA8D37D6C7C0}"/>
              </a:ext>
            </a:extLst>
          </p:cNvPr>
          <p:cNvSpPr txBox="1"/>
          <p:nvPr/>
        </p:nvSpPr>
        <p:spPr>
          <a:xfrm>
            <a:off x="2034054" y="3675677"/>
            <a:ext cx="1181734" cy="646331"/>
          </a:xfrm>
          <a:prstGeom prst="rect">
            <a:avLst/>
          </a:prstGeom>
          <a:noFill/>
        </p:spPr>
        <p:txBody>
          <a:bodyPr wrap="none" rtlCol="0">
            <a:spAutoFit/>
          </a:bodyPr>
          <a:lstStyle/>
          <a:p>
            <a:r>
              <a:rPr lang="en-US" sz="3600" dirty="0"/>
              <a:t>Input</a:t>
            </a:r>
          </a:p>
        </p:txBody>
      </p:sp>
      <p:sp>
        <p:nvSpPr>
          <p:cNvPr id="11" name="TextBox 10">
            <a:extLst>
              <a:ext uri="{FF2B5EF4-FFF2-40B4-BE49-F238E27FC236}">
                <a16:creationId xmlns:a16="http://schemas.microsoft.com/office/drawing/2014/main" id="{66D71BC0-B0A0-4426-8AC3-3989E3E57740}"/>
              </a:ext>
            </a:extLst>
          </p:cNvPr>
          <p:cNvSpPr txBox="1"/>
          <p:nvPr/>
        </p:nvSpPr>
        <p:spPr>
          <a:xfrm>
            <a:off x="9382539" y="3099207"/>
            <a:ext cx="1524776" cy="646331"/>
          </a:xfrm>
          <a:prstGeom prst="rect">
            <a:avLst/>
          </a:prstGeom>
          <a:noFill/>
        </p:spPr>
        <p:txBody>
          <a:bodyPr wrap="none" rtlCol="0">
            <a:spAutoFit/>
          </a:bodyPr>
          <a:lstStyle/>
          <a:p>
            <a:r>
              <a:rPr lang="en-US" sz="3600" dirty="0"/>
              <a:t>Output</a:t>
            </a:r>
          </a:p>
        </p:txBody>
      </p:sp>
    </p:spTree>
    <p:extLst>
      <p:ext uri="{BB962C8B-B14F-4D97-AF65-F5344CB8AC3E}">
        <p14:creationId xmlns:p14="http://schemas.microsoft.com/office/powerpoint/2010/main" val="2975699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019634-B7AF-4806-BA25-3D9D83BAE570}"/>
              </a:ext>
            </a:extLst>
          </p:cNvPr>
          <p:cNvSpPr>
            <a:spLocks noGrp="1"/>
          </p:cNvSpPr>
          <p:nvPr>
            <p:ph type="ctrTitle"/>
          </p:nvPr>
        </p:nvSpPr>
        <p:spPr>
          <a:xfrm>
            <a:off x="0" y="1122363"/>
            <a:ext cx="12192000" cy="2387600"/>
          </a:xfrm>
        </p:spPr>
        <p:txBody>
          <a:bodyPr/>
          <a:lstStyle/>
          <a:p>
            <a:r>
              <a:rPr lang="en-US" dirty="0"/>
              <a:t>High Level Languages Are Great!</a:t>
            </a:r>
          </a:p>
        </p:txBody>
      </p:sp>
      <p:sp>
        <p:nvSpPr>
          <p:cNvPr id="5" name="Subtitle 4">
            <a:extLst>
              <a:ext uri="{FF2B5EF4-FFF2-40B4-BE49-F238E27FC236}">
                <a16:creationId xmlns:a16="http://schemas.microsoft.com/office/drawing/2014/main" id="{278629DF-7F82-41AE-B0F0-5ECF612BE6E4}"/>
              </a:ext>
            </a:extLst>
          </p:cNvPr>
          <p:cNvSpPr>
            <a:spLocks noGrp="1"/>
          </p:cNvSpPr>
          <p:nvPr>
            <p:ph type="subTitle" idx="1"/>
          </p:nvPr>
        </p:nvSpPr>
        <p:spPr/>
        <p:txBody>
          <a:bodyPr>
            <a:normAutofit fontScale="92500" lnSpcReduction="20000"/>
          </a:bodyPr>
          <a:lstStyle/>
          <a:p>
            <a:endParaRPr lang="en-US" sz="6600" b="1" dirty="0">
              <a:solidFill>
                <a:srgbClr val="FF0000"/>
              </a:solidFill>
              <a:latin typeface="Bradley Hand ITC" panose="03070402050302030203" pitchFamily="66" charset="0"/>
            </a:endParaRPr>
          </a:p>
          <a:p>
            <a:r>
              <a:rPr lang="en-US" sz="6600" b="1" dirty="0">
                <a:solidFill>
                  <a:srgbClr val="FF0000"/>
                </a:solidFill>
                <a:latin typeface="Bradley Hand ITC" panose="03070402050302030203" pitchFamily="66" charset="0"/>
              </a:rPr>
              <a:t>but…</a:t>
            </a:r>
          </a:p>
        </p:txBody>
      </p:sp>
    </p:spTree>
    <p:extLst>
      <p:ext uri="{BB962C8B-B14F-4D97-AF65-F5344CB8AC3E}">
        <p14:creationId xmlns:p14="http://schemas.microsoft.com/office/powerpoint/2010/main" val="2096045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633C-25AF-4192-AF2E-1E45450CADD3}"/>
              </a:ext>
            </a:extLst>
          </p:cNvPr>
          <p:cNvSpPr>
            <a:spLocks noGrp="1"/>
          </p:cNvSpPr>
          <p:nvPr>
            <p:ph type="title"/>
          </p:nvPr>
        </p:nvSpPr>
        <p:spPr/>
        <p:txBody>
          <a:bodyPr/>
          <a:lstStyle/>
          <a:p>
            <a:r>
              <a:rPr lang="en-US" dirty="0"/>
              <a:t>Efficiency Matters</a:t>
            </a:r>
          </a:p>
        </p:txBody>
      </p:sp>
      <p:sp>
        <p:nvSpPr>
          <p:cNvPr id="3" name="Content Placeholder 2">
            <a:extLst>
              <a:ext uri="{FF2B5EF4-FFF2-40B4-BE49-F238E27FC236}">
                <a16:creationId xmlns:a16="http://schemas.microsoft.com/office/drawing/2014/main" id="{7802C3F1-4777-438F-9D5D-69683D3773D4}"/>
              </a:ext>
            </a:extLst>
          </p:cNvPr>
          <p:cNvSpPr>
            <a:spLocks noGrp="1"/>
          </p:cNvSpPr>
          <p:nvPr>
            <p:ph idx="1"/>
          </p:nvPr>
        </p:nvSpPr>
        <p:spPr/>
        <p:txBody>
          <a:bodyPr/>
          <a:lstStyle/>
          <a:p>
            <a:r>
              <a:rPr lang="en-US" dirty="0"/>
              <a:t>the cost of an interpreter is prohibitive</a:t>
            </a:r>
          </a:p>
          <a:p>
            <a:endParaRPr lang="en-US" dirty="0"/>
          </a:p>
          <a:p>
            <a:r>
              <a:rPr lang="en-US" dirty="0"/>
              <a:t>John Backus observed that in </a:t>
            </a:r>
            <a:r>
              <a:rPr lang="en-US" dirty="0" err="1"/>
              <a:t>speedcoding</a:t>
            </a:r>
            <a:r>
              <a:rPr lang="en-US" dirty="0"/>
              <a:t> lot of time is spent in the mathematical formulas being translated over and over again every time they are executed</a:t>
            </a:r>
          </a:p>
        </p:txBody>
      </p:sp>
    </p:spTree>
    <p:extLst>
      <p:ext uri="{BB962C8B-B14F-4D97-AF65-F5344CB8AC3E}">
        <p14:creationId xmlns:p14="http://schemas.microsoft.com/office/powerpoint/2010/main" val="134244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633C-25AF-4192-AF2E-1E45450CADD3}"/>
              </a:ext>
            </a:extLst>
          </p:cNvPr>
          <p:cNvSpPr>
            <a:spLocks noGrp="1"/>
          </p:cNvSpPr>
          <p:nvPr>
            <p:ph type="title"/>
          </p:nvPr>
        </p:nvSpPr>
        <p:spPr/>
        <p:txBody>
          <a:bodyPr/>
          <a:lstStyle/>
          <a:p>
            <a:r>
              <a:rPr lang="en-US" dirty="0"/>
              <a:t>Efficiency Matters</a:t>
            </a:r>
          </a:p>
        </p:txBody>
      </p:sp>
      <p:sp>
        <p:nvSpPr>
          <p:cNvPr id="3" name="Content Placeholder 2">
            <a:extLst>
              <a:ext uri="{FF2B5EF4-FFF2-40B4-BE49-F238E27FC236}">
                <a16:creationId xmlns:a16="http://schemas.microsoft.com/office/drawing/2014/main" id="{7802C3F1-4777-438F-9D5D-69683D3773D4}"/>
              </a:ext>
            </a:extLst>
          </p:cNvPr>
          <p:cNvSpPr>
            <a:spLocks noGrp="1"/>
          </p:cNvSpPr>
          <p:nvPr>
            <p:ph idx="1"/>
          </p:nvPr>
        </p:nvSpPr>
        <p:spPr/>
        <p:txBody>
          <a:bodyPr/>
          <a:lstStyle/>
          <a:p>
            <a:r>
              <a:rPr lang="en-US" dirty="0"/>
              <a:t>the cost of an interpreter is prohibitive</a:t>
            </a:r>
          </a:p>
          <a:p>
            <a:endParaRPr lang="en-US" dirty="0"/>
          </a:p>
          <a:p>
            <a:r>
              <a:rPr lang="en-US" dirty="0"/>
              <a:t>John Backus observed that in </a:t>
            </a:r>
            <a:r>
              <a:rPr lang="en-US" dirty="0" err="1"/>
              <a:t>speedcoding</a:t>
            </a:r>
            <a:r>
              <a:rPr lang="en-US" dirty="0"/>
              <a:t> lot of time is spent in the mathematical </a:t>
            </a:r>
            <a:r>
              <a:rPr lang="en-US" dirty="0" err="1"/>
              <a:t>FORmulas</a:t>
            </a:r>
            <a:r>
              <a:rPr lang="en-US" dirty="0"/>
              <a:t> being </a:t>
            </a:r>
            <a:r>
              <a:rPr lang="en-US" dirty="0" err="1"/>
              <a:t>TRANslated</a:t>
            </a:r>
            <a:r>
              <a:rPr lang="en-US" dirty="0"/>
              <a:t> over and over again every time they are executed</a:t>
            </a:r>
          </a:p>
        </p:txBody>
      </p:sp>
    </p:spTree>
    <p:extLst>
      <p:ext uri="{BB962C8B-B14F-4D97-AF65-F5344CB8AC3E}">
        <p14:creationId xmlns:p14="http://schemas.microsoft.com/office/powerpoint/2010/main" val="560594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DF39-52DA-4E8C-8835-441E2A4ED89F}"/>
              </a:ext>
            </a:extLst>
          </p:cNvPr>
          <p:cNvSpPr>
            <a:spLocks noGrp="1"/>
          </p:cNvSpPr>
          <p:nvPr>
            <p:ph type="title"/>
          </p:nvPr>
        </p:nvSpPr>
        <p:spPr/>
        <p:txBody>
          <a:bodyPr/>
          <a:lstStyle/>
          <a:p>
            <a:r>
              <a:rPr lang="en-US" dirty="0"/>
              <a:t>FORTRAN</a:t>
            </a:r>
          </a:p>
        </p:txBody>
      </p:sp>
      <p:sp>
        <p:nvSpPr>
          <p:cNvPr id="3" name="Content Placeholder 2">
            <a:extLst>
              <a:ext uri="{FF2B5EF4-FFF2-40B4-BE49-F238E27FC236}">
                <a16:creationId xmlns:a16="http://schemas.microsoft.com/office/drawing/2014/main" id="{5BD52A18-6AD3-4437-A9E8-2CA00ECEF983}"/>
              </a:ext>
            </a:extLst>
          </p:cNvPr>
          <p:cNvSpPr>
            <a:spLocks noGrp="1"/>
          </p:cNvSpPr>
          <p:nvPr>
            <p:ph idx="1"/>
          </p:nvPr>
        </p:nvSpPr>
        <p:spPr/>
        <p:txBody>
          <a:bodyPr/>
          <a:lstStyle/>
          <a:p>
            <a:r>
              <a:rPr lang="en-US" dirty="0"/>
              <a:t>what if the operations are translated first once and for all?</a:t>
            </a:r>
          </a:p>
          <a:p>
            <a:endParaRPr lang="en-US" dirty="0"/>
          </a:p>
          <a:p>
            <a:r>
              <a:rPr lang="en-US" dirty="0"/>
              <a:t>doing this ahead of time also means the compiler can:</a:t>
            </a:r>
          </a:p>
          <a:p>
            <a:pPr lvl="1"/>
            <a:r>
              <a:rPr lang="en-US" dirty="0"/>
              <a:t>is not resource constrained</a:t>
            </a:r>
          </a:p>
          <a:p>
            <a:pPr lvl="1"/>
            <a:r>
              <a:rPr lang="en-US" dirty="0"/>
              <a:t>can do lots of things (can be slow, as long as generated executable is fast)</a:t>
            </a:r>
          </a:p>
          <a:p>
            <a:pPr lvl="1"/>
            <a:endParaRPr lang="en-US" dirty="0"/>
          </a:p>
          <a:p>
            <a:r>
              <a:rPr lang="en-US" dirty="0"/>
              <a:t>the very first compiler and highly influential compiler</a:t>
            </a:r>
          </a:p>
          <a:p>
            <a:pPr marL="0" indent="0">
              <a:buNone/>
            </a:pPr>
            <a:endParaRPr lang="en-US" dirty="0"/>
          </a:p>
        </p:txBody>
      </p:sp>
    </p:spTree>
    <p:extLst>
      <p:ext uri="{BB962C8B-B14F-4D97-AF65-F5344CB8AC3E}">
        <p14:creationId xmlns:p14="http://schemas.microsoft.com/office/powerpoint/2010/main" val="3592959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2653749" y="1858618"/>
            <a:ext cx="3180521" cy="200770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t>Compiler</a:t>
            </a: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a:off x="1630018" y="2905539"/>
            <a:ext cx="10237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D32E30D-C4E5-4A21-8041-9F6162FC07EB}"/>
              </a:ext>
            </a:extLst>
          </p:cNvPr>
          <p:cNvCxnSpPr>
            <a:cxnSpLocks/>
          </p:cNvCxnSpPr>
          <p:nvPr/>
        </p:nvCxnSpPr>
        <p:spPr>
          <a:xfrm flipV="1">
            <a:off x="5923721" y="4224131"/>
            <a:ext cx="1133062" cy="10436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F6C84C-5F98-49D0-B9F0-4B562585C2E7}"/>
              </a:ext>
            </a:extLst>
          </p:cNvPr>
          <p:cNvCxnSpPr>
            <a:cxnSpLocks/>
          </p:cNvCxnSpPr>
          <p:nvPr/>
        </p:nvCxnSpPr>
        <p:spPr>
          <a:xfrm>
            <a:off x="5834270" y="2905539"/>
            <a:ext cx="12225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407505" y="2539304"/>
            <a:ext cx="1146468" cy="646331"/>
          </a:xfrm>
          <a:prstGeom prst="rect">
            <a:avLst/>
          </a:prstGeom>
          <a:noFill/>
        </p:spPr>
        <p:txBody>
          <a:bodyPr wrap="none" rtlCol="0">
            <a:spAutoFit/>
          </a:bodyPr>
          <a:lstStyle/>
          <a:p>
            <a:r>
              <a:rPr lang="en-US" sz="3600" dirty="0"/>
              <a:t>Code</a:t>
            </a:r>
          </a:p>
        </p:txBody>
      </p:sp>
      <p:sp>
        <p:nvSpPr>
          <p:cNvPr id="10" name="TextBox 9">
            <a:extLst>
              <a:ext uri="{FF2B5EF4-FFF2-40B4-BE49-F238E27FC236}">
                <a16:creationId xmlns:a16="http://schemas.microsoft.com/office/drawing/2014/main" id="{FA3CCB2D-6374-405A-A315-BA8D37D6C7C0}"/>
              </a:ext>
            </a:extLst>
          </p:cNvPr>
          <p:cNvSpPr txBox="1"/>
          <p:nvPr/>
        </p:nvSpPr>
        <p:spPr>
          <a:xfrm>
            <a:off x="4553144" y="4944569"/>
            <a:ext cx="1181734" cy="646331"/>
          </a:xfrm>
          <a:prstGeom prst="rect">
            <a:avLst/>
          </a:prstGeom>
          <a:noFill/>
        </p:spPr>
        <p:txBody>
          <a:bodyPr wrap="none" rtlCol="0">
            <a:spAutoFit/>
          </a:bodyPr>
          <a:lstStyle/>
          <a:p>
            <a:r>
              <a:rPr lang="en-US" sz="3600" dirty="0"/>
              <a:t>Input</a:t>
            </a:r>
          </a:p>
        </p:txBody>
      </p:sp>
      <p:sp>
        <p:nvSpPr>
          <p:cNvPr id="12" name="TextBox 11">
            <a:extLst>
              <a:ext uri="{FF2B5EF4-FFF2-40B4-BE49-F238E27FC236}">
                <a16:creationId xmlns:a16="http://schemas.microsoft.com/office/drawing/2014/main" id="{1BCA5893-06A9-4739-8A52-E226EA3F6DBB}"/>
              </a:ext>
            </a:extLst>
          </p:cNvPr>
          <p:cNvSpPr txBox="1"/>
          <p:nvPr/>
        </p:nvSpPr>
        <p:spPr>
          <a:xfrm>
            <a:off x="10270435" y="3286253"/>
            <a:ext cx="1524776" cy="646331"/>
          </a:xfrm>
          <a:prstGeom prst="rect">
            <a:avLst/>
          </a:prstGeom>
          <a:noFill/>
        </p:spPr>
        <p:txBody>
          <a:bodyPr wrap="none" rtlCol="0">
            <a:spAutoFit/>
          </a:bodyPr>
          <a:lstStyle/>
          <a:p>
            <a:r>
              <a:rPr lang="en-US" sz="3600" dirty="0"/>
              <a:t>Output</a:t>
            </a:r>
          </a:p>
        </p:txBody>
      </p:sp>
      <p:sp>
        <p:nvSpPr>
          <p:cNvPr id="13" name="Rectangle 12">
            <a:extLst>
              <a:ext uri="{FF2B5EF4-FFF2-40B4-BE49-F238E27FC236}">
                <a16:creationId xmlns:a16="http://schemas.microsoft.com/office/drawing/2014/main" id="{B0A4F117-99AA-4F96-99C2-C11C1800D113}"/>
              </a:ext>
            </a:extLst>
          </p:cNvPr>
          <p:cNvSpPr/>
          <p:nvPr/>
        </p:nvSpPr>
        <p:spPr>
          <a:xfrm>
            <a:off x="7056784" y="2605567"/>
            <a:ext cx="2445026" cy="200770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t>Executable</a:t>
            </a:r>
          </a:p>
        </p:txBody>
      </p:sp>
      <p:cxnSp>
        <p:nvCxnSpPr>
          <p:cNvPr id="14" name="Straight Arrow Connector 13">
            <a:extLst>
              <a:ext uri="{FF2B5EF4-FFF2-40B4-BE49-F238E27FC236}">
                <a16:creationId xmlns:a16="http://schemas.microsoft.com/office/drawing/2014/main" id="{EAA63280-61C9-4F4B-AF81-8B8F2F86D8D8}"/>
              </a:ext>
            </a:extLst>
          </p:cNvPr>
          <p:cNvCxnSpPr>
            <a:cxnSpLocks/>
          </p:cNvCxnSpPr>
          <p:nvPr/>
        </p:nvCxnSpPr>
        <p:spPr>
          <a:xfrm>
            <a:off x="9501810" y="3627783"/>
            <a:ext cx="63610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841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617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13F2D15-919F-44C8-B89E-E783C3EF895A}"/>
              </a:ext>
            </a:extLst>
          </p:cNvPr>
          <p:cNvSpPr/>
          <p:nvPr/>
        </p:nvSpPr>
        <p:spPr>
          <a:xfrm>
            <a:off x="3110949" y="2800938"/>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a:t>
            </a:r>
          </a:p>
          <a:p>
            <a:pPr algn="ctr"/>
            <a:r>
              <a:rPr lang="en-US" dirty="0"/>
              <a:t>Analysis</a:t>
            </a:r>
          </a:p>
        </p:txBody>
      </p:sp>
      <p:sp>
        <p:nvSpPr>
          <p:cNvPr id="8" name="Rectangle 7">
            <a:extLst>
              <a:ext uri="{FF2B5EF4-FFF2-40B4-BE49-F238E27FC236}">
                <a16:creationId xmlns:a16="http://schemas.microsoft.com/office/drawing/2014/main" id="{C9AABD7D-C427-42EC-A9BB-331DF50ED262}"/>
              </a:ext>
            </a:extLst>
          </p:cNvPr>
          <p:cNvSpPr/>
          <p:nvPr/>
        </p:nvSpPr>
        <p:spPr>
          <a:xfrm>
            <a:off x="4684644" y="2800936"/>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0" name="Rectangle 9">
            <a:extLst>
              <a:ext uri="{FF2B5EF4-FFF2-40B4-BE49-F238E27FC236}">
                <a16:creationId xmlns:a16="http://schemas.microsoft.com/office/drawing/2014/main" id="{749C7064-F9D9-4382-B6B5-BFE0C614BC9E}"/>
              </a:ext>
            </a:extLst>
          </p:cNvPr>
          <p:cNvSpPr/>
          <p:nvPr/>
        </p:nvSpPr>
        <p:spPr>
          <a:xfrm>
            <a:off x="6258340" y="2800936"/>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9F820A40-146A-4078-AE8C-2CD09359B96E}"/>
              </a:ext>
            </a:extLst>
          </p:cNvPr>
          <p:cNvSpPr/>
          <p:nvPr/>
        </p:nvSpPr>
        <p:spPr>
          <a:xfrm>
            <a:off x="7832036" y="2800935"/>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Tree>
    <p:extLst>
      <p:ext uri="{BB962C8B-B14F-4D97-AF65-F5344CB8AC3E}">
        <p14:creationId xmlns:p14="http://schemas.microsoft.com/office/powerpoint/2010/main" val="213359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C6A8321-D22F-4602-8F45-AAA90A22AA98}"/>
              </a:ext>
            </a:extLst>
          </p:cNvPr>
          <p:cNvSpPr/>
          <p:nvPr/>
        </p:nvSpPr>
        <p:spPr>
          <a:xfrm>
            <a:off x="3836501" y="2844007"/>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5410196"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0" name="Rectangle 9">
            <a:extLst>
              <a:ext uri="{FF2B5EF4-FFF2-40B4-BE49-F238E27FC236}">
                <a16:creationId xmlns:a16="http://schemas.microsoft.com/office/drawing/2014/main" id="{01D1083B-1371-43DB-AD85-901E37D92903}"/>
              </a:ext>
            </a:extLst>
          </p:cNvPr>
          <p:cNvSpPr/>
          <p:nvPr/>
        </p:nvSpPr>
        <p:spPr>
          <a:xfrm>
            <a:off x="6983892"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8557588" y="2844004"/>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13" name="Rectangle 12">
            <a:extLst>
              <a:ext uri="{FF2B5EF4-FFF2-40B4-BE49-F238E27FC236}">
                <a16:creationId xmlns:a16="http://schemas.microsoft.com/office/drawing/2014/main" id="{AA7172A5-221E-42BB-9D6E-9D84C286268C}"/>
              </a:ext>
            </a:extLst>
          </p:cNvPr>
          <p:cNvSpPr/>
          <p:nvPr/>
        </p:nvSpPr>
        <p:spPr>
          <a:xfrm>
            <a:off x="2259843" y="2844004"/>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Analysis</a:t>
            </a:r>
          </a:p>
        </p:txBody>
      </p:sp>
      <p:sp>
        <p:nvSpPr>
          <p:cNvPr id="14" name="Subtitle 4">
            <a:extLst>
              <a:ext uri="{FF2B5EF4-FFF2-40B4-BE49-F238E27FC236}">
                <a16:creationId xmlns:a16="http://schemas.microsoft.com/office/drawing/2014/main" id="{C5E5C69B-ABA6-4F51-A752-C612676DD66C}"/>
              </a:ext>
            </a:extLst>
          </p:cNvPr>
          <p:cNvSpPr txBox="1">
            <a:spLocks/>
          </p:cNvSpPr>
          <p:nvPr/>
        </p:nvSpPr>
        <p:spPr>
          <a:xfrm>
            <a:off x="2218680" y="3728587"/>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BI-AAG</a:t>
            </a:r>
          </a:p>
        </p:txBody>
      </p:sp>
      <p:sp>
        <p:nvSpPr>
          <p:cNvPr id="16" name="Subtitle 4">
            <a:extLst>
              <a:ext uri="{FF2B5EF4-FFF2-40B4-BE49-F238E27FC236}">
                <a16:creationId xmlns:a16="http://schemas.microsoft.com/office/drawing/2014/main" id="{EA726097-EF5C-4405-ADFB-1499E272B8FB}"/>
              </a:ext>
            </a:extLst>
          </p:cNvPr>
          <p:cNvSpPr txBox="1">
            <a:spLocks/>
          </p:cNvSpPr>
          <p:nvPr/>
        </p:nvSpPr>
        <p:spPr>
          <a:xfrm>
            <a:off x="3928919" y="3758229"/>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BI-PJP</a:t>
            </a:r>
          </a:p>
        </p:txBody>
      </p:sp>
    </p:spTree>
    <p:extLst>
      <p:ext uri="{BB962C8B-B14F-4D97-AF65-F5344CB8AC3E}">
        <p14:creationId xmlns:p14="http://schemas.microsoft.com/office/powerpoint/2010/main" val="2206147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dirty="0">
                <a:latin typeface="Iosevka NF" panose="02000509000000000000" pitchFamily="49" charset="0"/>
                <a:ea typeface="Iosevka NF" panose="02000509000000000000" pitchFamily="49" charset="0"/>
              </a:rPr>
              <a:t>// a simple function</a:t>
            </a:r>
          </a:p>
          <a:p>
            <a:pPr marL="0" indent="0">
              <a:buNone/>
            </a:pPr>
            <a:r>
              <a:rPr lang="en-US" dirty="0">
                <a:latin typeface="Iosevka NF" panose="02000509000000000000" pitchFamily="49" charset="0"/>
                <a:ea typeface="Iosevka NF" panose="02000509000000000000" pitchFamily="49" charset="0"/>
              </a:rPr>
              <a:t>int min(int a, int b) {</a:t>
            </a:r>
          </a:p>
          <a:p>
            <a:pPr marL="0" indent="0">
              <a:buNone/>
            </a:pPr>
            <a:r>
              <a:rPr lang="en-US" dirty="0">
                <a:latin typeface="Iosevka NF" panose="02000509000000000000" pitchFamily="49" charset="0"/>
                <a:ea typeface="Iosevka NF" panose="02000509000000000000" pitchFamily="49" charset="0"/>
              </a:rPr>
              <a:t>    if (a &lt; b)</a:t>
            </a:r>
          </a:p>
          <a:p>
            <a:pPr marL="0" indent="0">
              <a:buNone/>
            </a:pPr>
            <a:r>
              <a:rPr lang="en-US" dirty="0">
                <a:latin typeface="Iosevka NF" panose="02000509000000000000" pitchFamily="49" charset="0"/>
                <a:ea typeface="Iosevka NF" panose="02000509000000000000" pitchFamily="49" charset="0"/>
              </a:rPr>
              <a:t>        return a;</a:t>
            </a:r>
          </a:p>
          <a:p>
            <a:pPr marL="0" indent="0">
              <a:buNone/>
            </a:pPr>
            <a:r>
              <a:rPr lang="en-US" dirty="0">
                <a:latin typeface="Iosevka NF" panose="02000509000000000000" pitchFamily="49" charset="0"/>
                <a:ea typeface="Iosevka NF" panose="02000509000000000000" pitchFamily="49" charset="0"/>
              </a:rPr>
              <a:t>    else</a:t>
            </a:r>
          </a:p>
          <a:p>
            <a:pPr marL="0" indent="0">
              <a:buNone/>
            </a:pPr>
            <a:r>
              <a:rPr lang="en-US" dirty="0">
                <a:latin typeface="Iosevka NF" panose="02000509000000000000" pitchFamily="49" charset="0"/>
                <a:ea typeface="Iosevka NF" panose="02000509000000000000" pitchFamily="49" charset="0"/>
              </a:rPr>
              <a:t>        return b;</a:t>
            </a:r>
          </a:p>
          <a:p>
            <a:pPr marL="0" indent="0">
              <a:buNone/>
            </a:pPr>
            <a:r>
              <a:rPr lang="en-US" dirty="0">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3158081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e the source image">
            <a:extLst>
              <a:ext uri="{FF2B5EF4-FFF2-40B4-BE49-F238E27FC236}">
                <a16:creationId xmlns:a16="http://schemas.microsoft.com/office/drawing/2014/main" id="{00622987-E307-450C-A682-4BE570172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0"/>
            <a:ext cx="5486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34F25F8-6BFB-41B0-BF33-1240973CBACE}"/>
              </a:ext>
            </a:extLst>
          </p:cNvPr>
          <p:cNvSpPr txBox="1"/>
          <p:nvPr/>
        </p:nvSpPr>
        <p:spPr>
          <a:xfrm>
            <a:off x="0" y="6488668"/>
            <a:ext cx="12192000" cy="369332"/>
          </a:xfrm>
          <a:prstGeom prst="rect">
            <a:avLst/>
          </a:prstGeom>
          <a:noFill/>
        </p:spPr>
        <p:txBody>
          <a:bodyPr wrap="square">
            <a:spAutoFit/>
          </a:bodyPr>
          <a:lstStyle/>
          <a:p>
            <a:pPr algn="r"/>
            <a:r>
              <a:rPr lang="en-GB" dirty="0">
                <a:solidFill>
                  <a:srgbClr val="202122"/>
                </a:solidFill>
                <a:latin typeface="Arial" panose="020B0604020202020204" pitchFamily="34" charset="0"/>
              </a:rPr>
              <a:t>C</a:t>
            </a:r>
            <a:r>
              <a:rPr lang="en-GB" b="0" i="0" dirty="0">
                <a:solidFill>
                  <a:srgbClr val="202122"/>
                </a:solidFill>
                <a:effectLst/>
                <a:latin typeface="Arial" panose="020B0604020202020204" pitchFamily="34" charset="0"/>
              </a:rPr>
              <a:t>over art for the book </a:t>
            </a:r>
            <a:r>
              <a:rPr lang="en-GB" b="0" i="1" dirty="0">
                <a:solidFill>
                  <a:srgbClr val="202122"/>
                </a:solidFill>
                <a:effectLst/>
                <a:latin typeface="Arial" panose="020B0604020202020204" pitchFamily="34" charset="0"/>
              </a:rPr>
              <a:t>Oh, the Places You'll Go!</a:t>
            </a:r>
            <a:r>
              <a:rPr lang="en-GB" b="0" i="0" dirty="0">
                <a:solidFill>
                  <a:srgbClr val="202122"/>
                </a:solidFill>
                <a:effectLst/>
                <a:latin typeface="Arial" panose="020B0604020202020204" pitchFamily="34" charset="0"/>
              </a:rPr>
              <a:t> written by </a:t>
            </a:r>
            <a:r>
              <a:rPr lang="en-GB" b="0" i="0" dirty="0" err="1">
                <a:solidFill>
                  <a:srgbClr val="202122"/>
                </a:solidFill>
                <a:effectLst/>
                <a:latin typeface="Arial" panose="020B0604020202020204" pitchFamily="34" charset="0"/>
              </a:rPr>
              <a:t>Blais</a:t>
            </a:r>
            <a:r>
              <a:rPr lang="en-GB" b="0" i="0" dirty="0">
                <a:solidFill>
                  <a:srgbClr val="202122"/>
                </a:solidFill>
                <a:effectLst/>
                <a:latin typeface="Arial" panose="020B0604020202020204" pitchFamily="34" charset="0"/>
              </a:rPr>
              <a:t>, Jacqueline; et al. </a:t>
            </a:r>
            <a:endParaRPr lang="en-US" dirty="0"/>
          </a:p>
        </p:txBody>
      </p:sp>
    </p:spTree>
    <p:extLst>
      <p:ext uri="{BB962C8B-B14F-4D97-AF65-F5344CB8AC3E}">
        <p14:creationId xmlns:p14="http://schemas.microsoft.com/office/powerpoint/2010/main" val="4088149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i="1" dirty="0">
                <a:solidFill>
                  <a:schemeClr val="bg1">
                    <a:lumMod val="65000"/>
                  </a:schemeClr>
                </a:solidFill>
                <a:latin typeface="Iosevka NF" panose="02000509000000000000" pitchFamily="49" charset="0"/>
                <a:ea typeface="Iosevka NF" panose="02000509000000000000" pitchFamily="49" charset="0"/>
              </a:rPr>
              <a:t>// a simple function</a:t>
            </a: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83573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i="1" dirty="0">
                <a:solidFill>
                  <a:schemeClr val="bg1">
                    <a:lumMod val="65000"/>
                  </a:schemeClr>
                </a:solidFill>
                <a:latin typeface="Iosevka NF" panose="02000509000000000000" pitchFamily="49" charset="0"/>
                <a:ea typeface="Iosevka NF" panose="02000509000000000000" pitchFamily="49" charset="0"/>
              </a:rPr>
              <a:t>// a simple function</a:t>
            </a: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b="1" dirty="0">
                <a:solidFill>
                  <a:srgbClr val="FF0000"/>
                </a:solidFill>
                <a:latin typeface="Iosevka NF" panose="02000509000000000000" pitchFamily="49" charset="0"/>
                <a:ea typeface="Iosevka NF" panose="02000509000000000000" pitchFamily="49" charset="0"/>
                <a:sym typeface="Wingdings" panose="05000000000000000000" pitchFamily="2" charset="2"/>
              </a:rPr>
              <a:t></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4" name="Subtitle 4">
            <a:extLst>
              <a:ext uri="{FF2B5EF4-FFF2-40B4-BE49-F238E27FC236}">
                <a16:creationId xmlns:a16="http://schemas.microsoft.com/office/drawing/2014/main" id="{C8C4A712-942F-4A91-9A8E-00FAA8D0F46A}"/>
              </a:ext>
            </a:extLst>
          </p:cNvPr>
          <p:cNvSpPr txBox="1">
            <a:spLocks/>
          </p:cNvSpPr>
          <p:nvPr/>
        </p:nvSpPr>
        <p:spPr>
          <a:xfrm>
            <a:off x="7019988" y="3340785"/>
            <a:ext cx="3535368"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Invalid character</a:t>
            </a:r>
          </a:p>
        </p:txBody>
      </p:sp>
    </p:spTree>
    <p:extLst>
      <p:ext uri="{BB962C8B-B14F-4D97-AF65-F5344CB8AC3E}">
        <p14:creationId xmlns:p14="http://schemas.microsoft.com/office/powerpoint/2010/main" val="23660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i="1" dirty="0">
                <a:solidFill>
                  <a:schemeClr val="bg1">
                    <a:lumMod val="65000"/>
                  </a:schemeClr>
                </a:solidFill>
                <a:latin typeface="Iosevka NF" panose="02000509000000000000" pitchFamily="49" charset="0"/>
                <a:ea typeface="Iosevka NF" panose="02000509000000000000" pitchFamily="49" charset="0"/>
              </a:rPr>
              <a:t>// a simple function</a:t>
            </a: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4" name="Subtitle 4">
            <a:extLst>
              <a:ext uri="{FF2B5EF4-FFF2-40B4-BE49-F238E27FC236}">
                <a16:creationId xmlns:a16="http://schemas.microsoft.com/office/drawing/2014/main" id="{C8C4A712-942F-4A91-9A8E-00FAA8D0F46A}"/>
              </a:ext>
            </a:extLst>
          </p:cNvPr>
          <p:cNvSpPr txBox="1">
            <a:spLocks/>
          </p:cNvSpPr>
          <p:nvPr/>
        </p:nvSpPr>
        <p:spPr>
          <a:xfrm>
            <a:off x="7019988" y="3340785"/>
            <a:ext cx="3535368"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valid…</a:t>
            </a:r>
          </a:p>
        </p:txBody>
      </p:sp>
    </p:spTree>
    <p:extLst>
      <p:ext uri="{BB962C8B-B14F-4D97-AF65-F5344CB8AC3E}">
        <p14:creationId xmlns:p14="http://schemas.microsoft.com/office/powerpoint/2010/main" val="699530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168556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27852" y="2464904"/>
            <a:ext cx="7136295" cy="1928191"/>
          </a:xfrm>
        </p:spPr>
        <p:txBody>
          <a:bodyPr/>
          <a:lstStyle/>
          <a:p>
            <a:pPr marL="0" indent="0" algn="ctr">
              <a:buNone/>
            </a:pPr>
            <a:endParaRPr lang="en-US" b="1" dirty="0">
              <a:latin typeface="Iosevka NF" panose="02000509000000000000" pitchFamily="49" charset="0"/>
              <a:ea typeface="Iosevka NF" panose="02000509000000000000" pitchFamily="49" charset="0"/>
            </a:endParaRPr>
          </a:p>
          <a:p>
            <a:pPr marL="0" indent="0" algn="ctr">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 </a:t>
            </a:r>
            <a:r>
              <a:rPr lang="en-US" dirty="0">
                <a:solidFill>
                  <a:schemeClr val="accent1"/>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accent1"/>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accent1"/>
                </a:solidFill>
                <a:latin typeface="Iosevka NF" panose="02000509000000000000" pitchFamily="49" charset="0"/>
                <a:ea typeface="Iosevka NF" panose="02000509000000000000" pitchFamily="49" charset="0"/>
              </a:rPr>
              <a:t>; }</a:t>
            </a:r>
          </a:p>
        </p:txBody>
      </p:sp>
    </p:spTree>
    <p:extLst>
      <p:ext uri="{BB962C8B-B14F-4D97-AF65-F5344CB8AC3E}">
        <p14:creationId xmlns:p14="http://schemas.microsoft.com/office/powerpoint/2010/main" val="3872473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0" y="1746112"/>
            <a:ext cx="4731026"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2" name="Oval 1">
            <a:extLst>
              <a:ext uri="{FF2B5EF4-FFF2-40B4-BE49-F238E27FC236}">
                <a16:creationId xmlns:a16="http://schemas.microsoft.com/office/drawing/2014/main" id="{A69304D5-1792-433B-AB15-6DFFFB010A74}"/>
              </a:ext>
            </a:extLst>
          </p:cNvPr>
          <p:cNvSpPr/>
          <p:nvPr/>
        </p:nvSpPr>
        <p:spPr>
          <a:xfrm>
            <a:off x="8269357" y="1212574"/>
            <a:ext cx="159026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Function</a:t>
            </a:r>
          </a:p>
        </p:txBody>
      </p:sp>
      <p:sp>
        <p:nvSpPr>
          <p:cNvPr id="4" name="Oval 3">
            <a:extLst>
              <a:ext uri="{FF2B5EF4-FFF2-40B4-BE49-F238E27FC236}">
                <a16:creationId xmlns:a16="http://schemas.microsoft.com/office/drawing/2014/main" id="{BC29C116-CFFF-4746-8B2E-D03D51A60F1A}"/>
              </a:ext>
            </a:extLst>
          </p:cNvPr>
          <p:cNvSpPr/>
          <p:nvPr/>
        </p:nvSpPr>
        <p:spPr>
          <a:xfrm>
            <a:off x="5276851" y="1977885"/>
            <a:ext cx="801756"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min</a:t>
            </a:r>
          </a:p>
        </p:txBody>
      </p:sp>
      <p:sp>
        <p:nvSpPr>
          <p:cNvPr id="5" name="Oval 4">
            <a:extLst>
              <a:ext uri="{FF2B5EF4-FFF2-40B4-BE49-F238E27FC236}">
                <a16:creationId xmlns:a16="http://schemas.microsoft.com/office/drawing/2014/main" id="{2467E27E-F025-4107-9DFE-5A0535202CDC}"/>
              </a:ext>
            </a:extLst>
          </p:cNvPr>
          <p:cNvSpPr/>
          <p:nvPr/>
        </p:nvSpPr>
        <p:spPr>
          <a:xfrm>
            <a:off x="6431033" y="1977885"/>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6" name="Oval 5">
            <a:extLst>
              <a:ext uri="{FF2B5EF4-FFF2-40B4-BE49-F238E27FC236}">
                <a16:creationId xmlns:a16="http://schemas.microsoft.com/office/drawing/2014/main" id="{2184A0E4-BA6C-4BF4-BE3B-83BE280DEA36}"/>
              </a:ext>
            </a:extLst>
          </p:cNvPr>
          <p:cNvSpPr/>
          <p:nvPr/>
        </p:nvSpPr>
        <p:spPr>
          <a:xfrm>
            <a:off x="7296358" y="1977884"/>
            <a:ext cx="871330"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args</a:t>
            </a:r>
            <a:endParaRPr lang="en-US" dirty="0"/>
          </a:p>
        </p:txBody>
      </p:sp>
      <p:sp>
        <p:nvSpPr>
          <p:cNvPr id="7" name="Oval 6">
            <a:extLst>
              <a:ext uri="{FF2B5EF4-FFF2-40B4-BE49-F238E27FC236}">
                <a16:creationId xmlns:a16="http://schemas.microsoft.com/office/drawing/2014/main" id="{C3173EF1-4C07-40EF-8736-F7A3F498F6B0}"/>
              </a:ext>
            </a:extLst>
          </p:cNvPr>
          <p:cNvSpPr/>
          <p:nvPr/>
        </p:nvSpPr>
        <p:spPr>
          <a:xfrm>
            <a:off x="5875787"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8" name="Oval 7">
            <a:extLst>
              <a:ext uri="{FF2B5EF4-FFF2-40B4-BE49-F238E27FC236}">
                <a16:creationId xmlns:a16="http://schemas.microsoft.com/office/drawing/2014/main" id="{BAB4629A-F080-4DEC-9728-E0BFAC7D9769}"/>
              </a:ext>
            </a:extLst>
          </p:cNvPr>
          <p:cNvSpPr/>
          <p:nvPr/>
        </p:nvSpPr>
        <p:spPr>
          <a:xfrm>
            <a:off x="7428880"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9" name="Oval 8">
            <a:extLst>
              <a:ext uri="{FF2B5EF4-FFF2-40B4-BE49-F238E27FC236}">
                <a16:creationId xmlns:a16="http://schemas.microsoft.com/office/drawing/2014/main" id="{4A70EA61-FCA9-4BD5-A3A0-C29242937B9A}"/>
              </a:ext>
            </a:extLst>
          </p:cNvPr>
          <p:cNvSpPr/>
          <p:nvPr/>
        </p:nvSpPr>
        <p:spPr>
          <a:xfrm>
            <a:off x="6289608" y="3733792"/>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0" name="Oval 9">
            <a:extLst>
              <a:ext uri="{FF2B5EF4-FFF2-40B4-BE49-F238E27FC236}">
                <a16:creationId xmlns:a16="http://schemas.microsoft.com/office/drawing/2014/main" id="{A66F0C6F-7269-44CA-A0E0-8C7D5CC46762}"/>
              </a:ext>
            </a:extLst>
          </p:cNvPr>
          <p:cNvSpPr/>
          <p:nvPr/>
        </p:nvSpPr>
        <p:spPr>
          <a:xfrm>
            <a:off x="7831413" y="3733793"/>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1" name="Oval 10">
            <a:extLst>
              <a:ext uri="{FF2B5EF4-FFF2-40B4-BE49-F238E27FC236}">
                <a16:creationId xmlns:a16="http://schemas.microsoft.com/office/drawing/2014/main" id="{FF4F54B6-D6F1-475E-B8E0-9297CDFA904B}"/>
              </a:ext>
            </a:extLst>
          </p:cNvPr>
          <p:cNvSpPr/>
          <p:nvPr/>
        </p:nvSpPr>
        <p:spPr>
          <a:xfrm>
            <a:off x="550214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33DF3167-B225-48C8-9714-A8E60CC0A24F}"/>
              </a:ext>
            </a:extLst>
          </p:cNvPr>
          <p:cNvSpPr/>
          <p:nvPr/>
        </p:nvSpPr>
        <p:spPr>
          <a:xfrm>
            <a:off x="707376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E4C9DC9D-C1A9-45B3-AB41-06DAE0FA09F8}"/>
              </a:ext>
            </a:extLst>
          </p:cNvPr>
          <p:cNvSpPr/>
          <p:nvPr/>
        </p:nvSpPr>
        <p:spPr>
          <a:xfrm>
            <a:off x="10132944" y="1977885"/>
            <a:ext cx="104857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body</a:t>
            </a:r>
          </a:p>
        </p:txBody>
      </p:sp>
      <p:sp>
        <p:nvSpPr>
          <p:cNvPr id="14" name="Oval 13">
            <a:extLst>
              <a:ext uri="{FF2B5EF4-FFF2-40B4-BE49-F238E27FC236}">
                <a16:creationId xmlns:a16="http://schemas.microsoft.com/office/drawing/2014/main" id="{C98135F6-0888-43D9-A3B2-BAF4E22F8CCA}"/>
              </a:ext>
            </a:extLst>
          </p:cNvPr>
          <p:cNvSpPr/>
          <p:nvPr/>
        </p:nvSpPr>
        <p:spPr>
          <a:xfrm>
            <a:off x="9335328" y="2792884"/>
            <a:ext cx="104857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sp>
        <p:nvSpPr>
          <p:cNvPr id="15" name="Oval 14">
            <a:extLst>
              <a:ext uri="{FF2B5EF4-FFF2-40B4-BE49-F238E27FC236}">
                <a16:creationId xmlns:a16="http://schemas.microsoft.com/office/drawing/2014/main" id="{D6273D1E-24DA-4FE1-BC96-B842BC460EAE}"/>
              </a:ext>
            </a:extLst>
          </p:cNvPr>
          <p:cNvSpPr/>
          <p:nvPr/>
        </p:nvSpPr>
        <p:spPr>
          <a:xfrm>
            <a:off x="8801714" y="3475374"/>
            <a:ext cx="642730"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p>
        </p:txBody>
      </p:sp>
      <p:sp>
        <p:nvSpPr>
          <p:cNvPr id="16" name="Oval 15">
            <a:extLst>
              <a:ext uri="{FF2B5EF4-FFF2-40B4-BE49-F238E27FC236}">
                <a16:creationId xmlns:a16="http://schemas.microsoft.com/office/drawing/2014/main" id="{9F790BFE-7778-4A1F-A4A5-F6AD6B99AD2D}"/>
              </a:ext>
            </a:extLst>
          </p:cNvPr>
          <p:cNvSpPr/>
          <p:nvPr/>
        </p:nvSpPr>
        <p:spPr>
          <a:xfrm>
            <a:off x="8421757" y="4416284"/>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7" name="Oval 16">
            <a:extLst>
              <a:ext uri="{FF2B5EF4-FFF2-40B4-BE49-F238E27FC236}">
                <a16:creationId xmlns:a16="http://schemas.microsoft.com/office/drawing/2014/main" id="{2BC03158-C7F4-4619-AD67-CBA8784A08D7}"/>
              </a:ext>
            </a:extLst>
          </p:cNvPr>
          <p:cNvSpPr/>
          <p:nvPr/>
        </p:nvSpPr>
        <p:spPr>
          <a:xfrm>
            <a:off x="9206436" y="4416283"/>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77408051-0BBB-489E-BEAC-6BE3F5F14500}"/>
              </a:ext>
            </a:extLst>
          </p:cNvPr>
          <p:cNvSpPr/>
          <p:nvPr/>
        </p:nvSpPr>
        <p:spPr>
          <a:xfrm>
            <a:off x="9714983"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19" name="Oval 18">
            <a:extLst>
              <a:ext uri="{FF2B5EF4-FFF2-40B4-BE49-F238E27FC236}">
                <a16:creationId xmlns:a16="http://schemas.microsoft.com/office/drawing/2014/main" id="{D09EDF34-ADF3-418D-9F32-BEA9D65063D1}"/>
              </a:ext>
            </a:extLst>
          </p:cNvPr>
          <p:cNvSpPr/>
          <p:nvPr/>
        </p:nvSpPr>
        <p:spPr>
          <a:xfrm>
            <a:off x="10991739"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20" name="Oval 19">
            <a:extLst>
              <a:ext uri="{FF2B5EF4-FFF2-40B4-BE49-F238E27FC236}">
                <a16:creationId xmlns:a16="http://schemas.microsoft.com/office/drawing/2014/main" id="{BD062C9D-7A00-40F0-A9B7-45DD0575C002}"/>
              </a:ext>
            </a:extLst>
          </p:cNvPr>
          <p:cNvSpPr/>
          <p:nvPr/>
        </p:nvSpPr>
        <p:spPr>
          <a:xfrm>
            <a:off x="10062540" y="441626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21" name="Oval 20">
            <a:extLst>
              <a:ext uri="{FF2B5EF4-FFF2-40B4-BE49-F238E27FC236}">
                <a16:creationId xmlns:a16="http://schemas.microsoft.com/office/drawing/2014/main" id="{D2CA1588-B415-4F40-9099-D653A90E88EC}"/>
              </a:ext>
            </a:extLst>
          </p:cNvPr>
          <p:cNvSpPr/>
          <p:nvPr/>
        </p:nvSpPr>
        <p:spPr>
          <a:xfrm>
            <a:off x="11248752" y="4419568"/>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23" name="Straight Arrow Connector 22">
            <a:extLst>
              <a:ext uri="{FF2B5EF4-FFF2-40B4-BE49-F238E27FC236}">
                <a16:creationId xmlns:a16="http://schemas.microsoft.com/office/drawing/2014/main" id="{E1A85B0F-7C04-4434-B601-0482B588EF48}"/>
              </a:ext>
            </a:extLst>
          </p:cNvPr>
          <p:cNvCxnSpPr>
            <a:cxnSpLocks/>
            <a:stCxn id="4" idx="0"/>
            <a:endCxn id="2" idx="4"/>
          </p:cNvCxnSpPr>
          <p:nvPr/>
        </p:nvCxnSpPr>
        <p:spPr>
          <a:xfrm flipV="1">
            <a:off x="5677729" y="1729409"/>
            <a:ext cx="3386758"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C7A1D9-E164-4EBA-9AF4-DF07937690E3}"/>
              </a:ext>
            </a:extLst>
          </p:cNvPr>
          <p:cNvCxnSpPr>
            <a:cxnSpLocks/>
            <a:stCxn id="5" idx="0"/>
            <a:endCxn id="2" idx="4"/>
          </p:cNvCxnSpPr>
          <p:nvPr/>
        </p:nvCxnSpPr>
        <p:spPr>
          <a:xfrm flipV="1">
            <a:off x="6752398" y="1729409"/>
            <a:ext cx="2312089"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2B5C40-1075-454F-BD28-4AF75DD88867}"/>
              </a:ext>
            </a:extLst>
          </p:cNvPr>
          <p:cNvCxnSpPr>
            <a:stCxn id="6" idx="0"/>
            <a:endCxn id="2" idx="4"/>
          </p:cNvCxnSpPr>
          <p:nvPr/>
        </p:nvCxnSpPr>
        <p:spPr>
          <a:xfrm flipV="1">
            <a:off x="7732023" y="1729409"/>
            <a:ext cx="1332464" cy="24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EEF43-748F-4488-9E1A-3D961F43DF74}"/>
              </a:ext>
            </a:extLst>
          </p:cNvPr>
          <p:cNvCxnSpPr>
            <a:stCxn id="13" idx="0"/>
            <a:endCxn id="2" idx="4"/>
          </p:cNvCxnSpPr>
          <p:nvPr/>
        </p:nvCxnSpPr>
        <p:spPr>
          <a:xfrm flipH="1" flipV="1">
            <a:off x="9064487" y="1729409"/>
            <a:ext cx="1592746"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CBD84-83B2-43B4-ACE0-E3B14F70674B}"/>
              </a:ext>
            </a:extLst>
          </p:cNvPr>
          <p:cNvCxnSpPr>
            <a:stCxn id="7" idx="0"/>
            <a:endCxn id="6" idx="4"/>
          </p:cNvCxnSpPr>
          <p:nvPr/>
        </p:nvCxnSpPr>
        <p:spPr>
          <a:xfrm flipV="1">
            <a:off x="6245191" y="2494719"/>
            <a:ext cx="1486832"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F61DEF-175D-463C-B6E4-A6DC5599B749}"/>
              </a:ext>
            </a:extLst>
          </p:cNvPr>
          <p:cNvCxnSpPr>
            <a:stCxn id="8" idx="0"/>
            <a:endCxn id="6" idx="4"/>
          </p:cNvCxnSpPr>
          <p:nvPr/>
        </p:nvCxnSpPr>
        <p:spPr>
          <a:xfrm flipH="1" flipV="1">
            <a:off x="7732023" y="2494719"/>
            <a:ext cx="66261"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7F107B-5A54-463F-8957-66FF137C33D8}"/>
              </a:ext>
            </a:extLst>
          </p:cNvPr>
          <p:cNvCxnSpPr>
            <a:stCxn id="11" idx="0"/>
            <a:endCxn id="7" idx="4"/>
          </p:cNvCxnSpPr>
          <p:nvPr/>
        </p:nvCxnSpPr>
        <p:spPr>
          <a:xfrm flipV="1">
            <a:off x="5823508" y="3568137"/>
            <a:ext cx="421683"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3DE1AEA-FF76-4E8C-9A2C-27CEFA13A12D}"/>
              </a:ext>
            </a:extLst>
          </p:cNvPr>
          <p:cNvCxnSpPr>
            <a:stCxn id="9" idx="0"/>
            <a:endCxn id="7" idx="4"/>
          </p:cNvCxnSpPr>
          <p:nvPr/>
        </p:nvCxnSpPr>
        <p:spPr>
          <a:xfrm flipH="1" flipV="1">
            <a:off x="6245191" y="3568137"/>
            <a:ext cx="365782"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4F515D-00E1-4701-93D5-0A862AA20A8A}"/>
              </a:ext>
            </a:extLst>
          </p:cNvPr>
          <p:cNvCxnSpPr>
            <a:stCxn id="12" idx="0"/>
            <a:endCxn id="8" idx="4"/>
          </p:cNvCxnSpPr>
          <p:nvPr/>
        </p:nvCxnSpPr>
        <p:spPr>
          <a:xfrm flipV="1">
            <a:off x="7395128" y="3568137"/>
            <a:ext cx="403156"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B17835-C9C5-421D-B6E9-3548FE30AC7D}"/>
              </a:ext>
            </a:extLst>
          </p:cNvPr>
          <p:cNvCxnSpPr>
            <a:stCxn id="10" idx="0"/>
            <a:endCxn id="8" idx="4"/>
          </p:cNvCxnSpPr>
          <p:nvPr/>
        </p:nvCxnSpPr>
        <p:spPr>
          <a:xfrm flipH="1" flipV="1">
            <a:off x="7798284" y="3568137"/>
            <a:ext cx="354494" cy="16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A069E3-FC5B-4B98-B730-A5E6C797CC78}"/>
              </a:ext>
            </a:extLst>
          </p:cNvPr>
          <p:cNvCxnSpPr>
            <a:cxnSpLocks/>
            <a:stCxn id="15" idx="0"/>
            <a:endCxn id="14" idx="4"/>
          </p:cNvCxnSpPr>
          <p:nvPr/>
        </p:nvCxnSpPr>
        <p:spPr>
          <a:xfrm flipV="1">
            <a:off x="9123079" y="3309719"/>
            <a:ext cx="736538"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B4F22C-27AA-4DD2-9672-95258529118D}"/>
              </a:ext>
            </a:extLst>
          </p:cNvPr>
          <p:cNvCxnSpPr>
            <a:stCxn id="14" idx="0"/>
            <a:endCxn id="13" idx="4"/>
          </p:cNvCxnSpPr>
          <p:nvPr/>
        </p:nvCxnSpPr>
        <p:spPr>
          <a:xfrm flipV="1">
            <a:off x="9859617" y="2494720"/>
            <a:ext cx="797616" cy="29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1A5862-1E75-49AE-A1AF-0F017F3C7D27}"/>
              </a:ext>
            </a:extLst>
          </p:cNvPr>
          <p:cNvCxnSpPr>
            <a:stCxn id="16" idx="0"/>
            <a:endCxn id="15" idx="4"/>
          </p:cNvCxnSpPr>
          <p:nvPr/>
        </p:nvCxnSpPr>
        <p:spPr>
          <a:xfrm flipV="1">
            <a:off x="8743122" y="3992209"/>
            <a:ext cx="379957" cy="42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730B65C-98FF-4D6C-9A04-42E68FFC04AA}"/>
              </a:ext>
            </a:extLst>
          </p:cNvPr>
          <p:cNvCxnSpPr>
            <a:stCxn id="17" idx="0"/>
            <a:endCxn id="15" idx="4"/>
          </p:cNvCxnSpPr>
          <p:nvPr/>
        </p:nvCxnSpPr>
        <p:spPr>
          <a:xfrm flipH="1" flipV="1">
            <a:off x="9123079" y="3992209"/>
            <a:ext cx="404722" cy="42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19C607-4ED6-4EDA-A0B9-CAD6B68B26AC}"/>
              </a:ext>
            </a:extLst>
          </p:cNvPr>
          <p:cNvCxnSpPr>
            <a:stCxn id="20" idx="0"/>
            <a:endCxn id="18" idx="4"/>
          </p:cNvCxnSpPr>
          <p:nvPr/>
        </p:nvCxnSpPr>
        <p:spPr>
          <a:xfrm flipH="1" flipV="1">
            <a:off x="10293361" y="3992208"/>
            <a:ext cx="90544" cy="42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4250DDE-6107-422B-82C0-75DDA8C52309}"/>
              </a:ext>
            </a:extLst>
          </p:cNvPr>
          <p:cNvCxnSpPr>
            <a:stCxn id="21" idx="0"/>
            <a:endCxn id="19" idx="4"/>
          </p:cNvCxnSpPr>
          <p:nvPr/>
        </p:nvCxnSpPr>
        <p:spPr>
          <a:xfrm flipV="1">
            <a:off x="11570117" y="3992208"/>
            <a:ext cx="0" cy="42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32FB1B-B82E-41C3-8CAF-4457D741411B}"/>
              </a:ext>
            </a:extLst>
          </p:cNvPr>
          <p:cNvCxnSpPr>
            <a:stCxn id="18" idx="0"/>
            <a:endCxn id="14" idx="4"/>
          </p:cNvCxnSpPr>
          <p:nvPr/>
        </p:nvCxnSpPr>
        <p:spPr>
          <a:xfrm flipH="1" flipV="1">
            <a:off x="9859617" y="3309719"/>
            <a:ext cx="433744"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9BF7792-47F8-4A23-B56F-CE81A866C8CE}"/>
              </a:ext>
            </a:extLst>
          </p:cNvPr>
          <p:cNvCxnSpPr>
            <a:stCxn id="19" idx="0"/>
            <a:endCxn id="14" idx="4"/>
          </p:cNvCxnSpPr>
          <p:nvPr/>
        </p:nvCxnSpPr>
        <p:spPr>
          <a:xfrm flipH="1" flipV="1">
            <a:off x="9859617" y="3309719"/>
            <a:ext cx="1710500"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484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0" y="1746112"/>
            <a:ext cx="4731026"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2" name="Oval 1">
            <a:extLst>
              <a:ext uri="{FF2B5EF4-FFF2-40B4-BE49-F238E27FC236}">
                <a16:creationId xmlns:a16="http://schemas.microsoft.com/office/drawing/2014/main" id="{A69304D5-1792-433B-AB15-6DFFFB010A74}"/>
              </a:ext>
            </a:extLst>
          </p:cNvPr>
          <p:cNvSpPr/>
          <p:nvPr/>
        </p:nvSpPr>
        <p:spPr>
          <a:xfrm>
            <a:off x="8269357" y="1212574"/>
            <a:ext cx="159026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Function</a:t>
            </a:r>
          </a:p>
        </p:txBody>
      </p:sp>
      <p:sp>
        <p:nvSpPr>
          <p:cNvPr id="4" name="Oval 3">
            <a:extLst>
              <a:ext uri="{FF2B5EF4-FFF2-40B4-BE49-F238E27FC236}">
                <a16:creationId xmlns:a16="http://schemas.microsoft.com/office/drawing/2014/main" id="{BC29C116-CFFF-4746-8B2E-D03D51A60F1A}"/>
              </a:ext>
            </a:extLst>
          </p:cNvPr>
          <p:cNvSpPr/>
          <p:nvPr/>
        </p:nvSpPr>
        <p:spPr>
          <a:xfrm>
            <a:off x="5276851" y="1977885"/>
            <a:ext cx="801756"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min</a:t>
            </a:r>
          </a:p>
        </p:txBody>
      </p:sp>
      <p:sp>
        <p:nvSpPr>
          <p:cNvPr id="5" name="Oval 4">
            <a:extLst>
              <a:ext uri="{FF2B5EF4-FFF2-40B4-BE49-F238E27FC236}">
                <a16:creationId xmlns:a16="http://schemas.microsoft.com/office/drawing/2014/main" id="{2467E27E-F025-4107-9DFE-5A0535202CDC}"/>
              </a:ext>
            </a:extLst>
          </p:cNvPr>
          <p:cNvSpPr/>
          <p:nvPr/>
        </p:nvSpPr>
        <p:spPr>
          <a:xfrm>
            <a:off x="6431033" y="1977885"/>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6" name="Oval 5">
            <a:extLst>
              <a:ext uri="{FF2B5EF4-FFF2-40B4-BE49-F238E27FC236}">
                <a16:creationId xmlns:a16="http://schemas.microsoft.com/office/drawing/2014/main" id="{2184A0E4-BA6C-4BF4-BE3B-83BE280DEA36}"/>
              </a:ext>
            </a:extLst>
          </p:cNvPr>
          <p:cNvSpPr/>
          <p:nvPr/>
        </p:nvSpPr>
        <p:spPr>
          <a:xfrm>
            <a:off x="7296358" y="1977884"/>
            <a:ext cx="871330"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args</a:t>
            </a:r>
            <a:endParaRPr lang="en-US" dirty="0"/>
          </a:p>
        </p:txBody>
      </p:sp>
      <p:sp>
        <p:nvSpPr>
          <p:cNvPr id="7" name="Oval 6">
            <a:extLst>
              <a:ext uri="{FF2B5EF4-FFF2-40B4-BE49-F238E27FC236}">
                <a16:creationId xmlns:a16="http://schemas.microsoft.com/office/drawing/2014/main" id="{C3173EF1-4C07-40EF-8736-F7A3F498F6B0}"/>
              </a:ext>
            </a:extLst>
          </p:cNvPr>
          <p:cNvSpPr/>
          <p:nvPr/>
        </p:nvSpPr>
        <p:spPr>
          <a:xfrm>
            <a:off x="5875787"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8" name="Oval 7">
            <a:extLst>
              <a:ext uri="{FF2B5EF4-FFF2-40B4-BE49-F238E27FC236}">
                <a16:creationId xmlns:a16="http://schemas.microsoft.com/office/drawing/2014/main" id="{BAB4629A-F080-4DEC-9728-E0BFAC7D9769}"/>
              </a:ext>
            </a:extLst>
          </p:cNvPr>
          <p:cNvSpPr/>
          <p:nvPr/>
        </p:nvSpPr>
        <p:spPr>
          <a:xfrm>
            <a:off x="7428880"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9" name="Oval 8">
            <a:extLst>
              <a:ext uri="{FF2B5EF4-FFF2-40B4-BE49-F238E27FC236}">
                <a16:creationId xmlns:a16="http://schemas.microsoft.com/office/drawing/2014/main" id="{4A70EA61-FCA9-4BD5-A3A0-C29242937B9A}"/>
              </a:ext>
            </a:extLst>
          </p:cNvPr>
          <p:cNvSpPr/>
          <p:nvPr/>
        </p:nvSpPr>
        <p:spPr>
          <a:xfrm>
            <a:off x="6289608" y="3733792"/>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0" name="Oval 9">
            <a:extLst>
              <a:ext uri="{FF2B5EF4-FFF2-40B4-BE49-F238E27FC236}">
                <a16:creationId xmlns:a16="http://schemas.microsoft.com/office/drawing/2014/main" id="{A66F0C6F-7269-44CA-A0E0-8C7D5CC46762}"/>
              </a:ext>
            </a:extLst>
          </p:cNvPr>
          <p:cNvSpPr/>
          <p:nvPr/>
        </p:nvSpPr>
        <p:spPr>
          <a:xfrm>
            <a:off x="7831413" y="3733793"/>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1" name="Oval 10">
            <a:extLst>
              <a:ext uri="{FF2B5EF4-FFF2-40B4-BE49-F238E27FC236}">
                <a16:creationId xmlns:a16="http://schemas.microsoft.com/office/drawing/2014/main" id="{FF4F54B6-D6F1-475E-B8E0-9297CDFA904B}"/>
              </a:ext>
            </a:extLst>
          </p:cNvPr>
          <p:cNvSpPr/>
          <p:nvPr/>
        </p:nvSpPr>
        <p:spPr>
          <a:xfrm>
            <a:off x="550214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33DF3167-B225-48C8-9714-A8E60CC0A24F}"/>
              </a:ext>
            </a:extLst>
          </p:cNvPr>
          <p:cNvSpPr/>
          <p:nvPr/>
        </p:nvSpPr>
        <p:spPr>
          <a:xfrm>
            <a:off x="707376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E4C9DC9D-C1A9-45B3-AB41-06DAE0FA09F8}"/>
              </a:ext>
            </a:extLst>
          </p:cNvPr>
          <p:cNvSpPr/>
          <p:nvPr/>
        </p:nvSpPr>
        <p:spPr>
          <a:xfrm>
            <a:off x="10132944" y="1977885"/>
            <a:ext cx="104857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body</a:t>
            </a:r>
          </a:p>
        </p:txBody>
      </p:sp>
      <p:sp>
        <p:nvSpPr>
          <p:cNvPr id="14" name="Oval 13">
            <a:extLst>
              <a:ext uri="{FF2B5EF4-FFF2-40B4-BE49-F238E27FC236}">
                <a16:creationId xmlns:a16="http://schemas.microsoft.com/office/drawing/2014/main" id="{C98135F6-0888-43D9-A3B2-BAF4E22F8CCA}"/>
              </a:ext>
            </a:extLst>
          </p:cNvPr>
          <p:cNvSpPr/>
          <p:nvPr/>
        </p:nvSpPr>
        <p:spPr>
          <a:xfrm>
            <a:off x="9335328" y="2792884"/>
            <a:ext cx="104857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sp>
        <p:nvSpPr>
          <p:cNvPr id="15" name="Oval 14">
            <a:extLst>
              <a:ext uri="{FF2B5EF4-FFF2-40B4-BE49-F238E27FC236}">
                <a16:creationId xmlns:a16="http://schemas.microsoft.com/office/drawing/2014/main" id="{D6273D1E-24DA-4FE1-BC96-B842BC460EAE}"/>
              </a:ext>
            </a:extLst>
          </p:cNvPr>
          <p:cNvSpPr/>
          <p:nvPr/>
        </p:nvSpPr>
        <p:spPr>
          <a:xfrm>
            <a:off x="8801714" y="3475374"/>
            <a:ext cx="642730"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p>
        </p:txBody>
      </p:sp>
      <p:sp>
        <p:nvSpPr>
          <p:cNvPr id="16" name="Oval 15">
            <a:extLst>
              <a:ext uri="{FF2B5EF4-FFF2-40B4-BE49-F238E27FC236}">
                <a16:creationId xmlns:a16="http://schemas.microsoft.com/office/drawing/2014/main" id="{9F790BFE-7778-4A1F-A4A5-F6AD6B99AD2D}"/>
              </a:ext>
            </a:extLst>
          </p:cNvPr>
          <p:cNvSpPr/>
          <p:nvPr/>
        </p:nvSpPr>
        <p:spPr>
          <a:xfrm>
            <a:off x="8421757" y="4416284"/>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7" name="Oval 16">
            <a:extLst>
              <a:ext uri="{FF2B5EF4-FFF2-40B4-BE49-F238E27FC236}">
                <a16:creationId xmlns:a16="http://schemas.microsoft.com/office/drawing/2014/main" id="{2BC03158-C7F4-4619-AD67-CBA8784A08D7}"/>
              </a:ext>
            </a:extLst>
          </p:cNvPr>
          <p:cNvSpPr/>
          <p:nvPr/>
        </p:nvSpPr>
        <p:spPr>
          <a:xfrm>
            <a:off x="9206436" y="4416283"/>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77408051-0BBB-489E-BEAC-6BE3F5F14500}"/>
              </a:ext>
            </a:extLst>
          </p:cNvPr>
          <p:cNvSpPr/>
          <p:nvPr/>
        </p:nvSpPr>
        <p:spPr>
          <a:xfrm>
            <a:off x="9714983"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19" name="Oval 18">
            <a:extLst>
              <a:ext uri="{FF2B5EF4-FFF2-40B4-BE49-F238E27FC236}">
                <a16:creationId xmlns:a16="http://schemas.microsoft.com/office/drawing/2014/main" id="{D09EDF34-ADF3-418D-9F32-BEA9D65063D1}"/>
              </a:ext>
            </a:extLst>
          </p:cNvPr>
          <p:cNvSpPr/>
          <p:nvPr/>
        </p:nvSpPr>
        <p:spPr>
          <a:xfrm>
            <a:off x="10991739"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20" name="Oval 19">
            <a:extLst>
              <a:ext uri="{FF2B5EF4-FFF2-40B4-BE49-F238E27FC236}">
                <a16:creationId xmlns:a16="http://schemas.microsoft.com/office/drawing/2014/main" id="{BD062C9D-7A00-40F0-A9B7-45DD0575C002}"/>
              </a:ext>
            </a:extLst>
          </p:cNvPr>
          <p:cNvSpPr/>
          <p:nvPr/>
        </p:nvSpPr>
        <p:spPr>
          <a:xfrm>
            <a:off x="10062540" y="441626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21" name="Oval 20">
            <a:extLst>
              <a:ext uri="{FF2B5EF4-FFF2-40B4-BE49-F238E27FC236}">
                <a16:creationId xmlns:a16="http://schemas.microsoft.com/office/drawing/2014/main" id="{D2CA1588-B415-4F40-9099-D653A90E88EC}"/>
              </a:ext>
            </a:extLst>
          </p:cNvPr>
          <p:cNvSpPr/>
          <p:nvPr/>
        </p:nvSpPr>
        <p:spPr>
          <a:xfrm>
            <a:off x="11248752" y="4419568"/>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cxnSp>
        <p:nvCxnSpPr>
          <p:cNvPr id="23" name="Straight Arrow Connector 22">
            <a:extLst>
              <a:ext uri="{FF2B5EF4-FFF2-40B4-BE49-F238E27FC236}">
                <a16:creationId xmlns:a16="http://schemas.microsoft.com/office/drawing/2014/main" id="{E1A85B0F-7C04-4434-B601-0482B588EF48}"/>
              </a:ext>
            </a:extLst>
          </p:cNvPr>
          <p:cNvCxnSpPr>
            <a:cxnSpLocks/>
            <a:stCxn id="4" idx="0"/>
            <a:endCxn id="2" idx="4"/>
          </p:cNvCxnSpPr>
          <p:nvPr/>
        </p:nvCxnSpPr>
        <p:spPr>
          <a:xfrm flipV="1">
            <a:off x="5677729" y="1729409"/>
            <a:ext cx="3386758"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C7A1D9-E164-4EBA-9AF4-DF07937690E3}"/>
              </a:ext>
            </a:extLst>
          </p:cNvPr>
          <p:cNvCxnSpPr>
            <a:cxnSpLocks/>
            <a:stCxn id="5" idx="0"/>
            <a:endCxn id="2" idx="4"/>
          </p:cNvCxnSpPr>
          <p:nvPr/>
        </p:nvCxnSpPr>
        <p:spPr>
          <a:xfrm flipV="1">
            <a:off x="6752398" y="1729409"/>
            <a:ext cx="2312089"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2B5C40-1075-454F-BD28-4AF75DD88867}"/>
              </a:ext>
            </a:extLst>
          </p:cNvPr>
          <p:cNvCxnSpPr>
            <a:stCxn id="6" idx="0"/>
            <a:endCxn id="2" idx="4"/>
          </p:cNvCxnSpPr>
          <p:nvPr/>
        </p:nvCxnSpPr>
        <p:spPr>
          <a:xfrm flipV="1">
            <a:off x="7732023" y="1729409"/>
            <a:ext cx="1332464" cy="24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EEF43-748F-4488-9E1A-3D961F43DF74}"/>
              </a:ext>
            </a:extLst>
          </p:cNvPr>
          <p:cNvCxnSpPr>
            <a:stCxn id="13" idx="0"/>
            <a:endCxn id="2" idx="4"/>
          </p:cNvCxnSpPr>
          <p:nvPr/>
        </p:nvCxnSpPr>
        <p:spPr>
          <a:xfrm flipH="1" flipV="1">
            <a:off x="9064487" y="1729409"/>
            <a:ext cx="1592746"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CBD84-83B2-43B4-ACE0-E3B14F70674B}"/>
              </a:ext>
            </a:extLst>
          </p:cNvPr>
          <p:cNvCxnSpPr>
            <a:stCxn id="7" idx="0"/>
            <a:endCxn id="6" idx="4"/>
          </p:cNvCxnSpPr>
          <p:nvPr/>
        </p:nvCxnSpPr>
        <p:spPr>
          <a:xfrm flipV="1">
            <a:off x="6245191" y="2494719"/>
            <a:ext cx="1486832"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F61DEF-175D-463C-B6E4-A6DC5599B749}"/>
              </a:ext>
            </a:extLst>
          </p:cNvPr>
          <p:cNvCxnSpPr>
            <a:stCxn id="8" idx="0"/>
            <a:endCxn id="6" idx="4"/>
          </p:cNvCxnSpPr>
          <p:nvPr/>
        </p:nvCxnSpPr>
        <p:spPr>
          <a:xfrm flipH="1" flipV="1">
            <a:off x="7732023" y="2494719"/>
            <a:ext cx="66261"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7F107B-5A54-463F-8957-66FF137C33D8}"/>
              </a:ext>
            </a:extLst>
          </p:cNvPr>
          <p:cNvCxnSpPr>
            <a:stCxn id="11" idx="0"/>
            <a:endCxn id="7" idx="4"/>
          </p:cNvCxnSpPr>
          <p:nvPr/>
        </p:nvCxnSpPr>
        <p:spPr>
          <a:xfrm flipV="1">
            <a:off x="5823508" y="3568137"/>
            <a:ext cx="421683"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3DE1AEA-FF76-4E8C-9A2C-27CEFA13A12D}"/>
              </a:ext>
            </a:extLst>
          </p:cNvPr>
          <p:cNvCxnSpPr>
            <a:stCxn id="9" idx="0"/>
            <a:endCxn id="7" idx="4"/>
          </p:cNvCxnSpPr>
          <p:nvPr/>
        </p:nvCxnSpPr>
        <p:spPr>
          <a:xfrm flipH="1" flipV="1">
            <a:off x="6245191" y="3568137"/>
            <a:ext cx="365782"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4F515D-00E1-4701-93D5-0A862AA20A8A}"/>
              </a:ext>
            </a:extLst>
          </p:cNvPr>
          <p:cNvCxnSpPr>
            <a:stCxn id="12" idx="0"/>
            <a:endCxn id="8" idx="4"/>
          </p:cNvCxnSpPr>
          <p:nvPr/>
        </p:nvCxnSpPr>
        <p:spPr>
          <a:xfrm flipV="1">
            <a:off x="7395128" y="3568137"/>
            <a:ext cx="403156"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B17835-C9C5-421D-B6E9-3548FE30AC7D}"/>
              </a:ext>
            </a:extLst>
          </p:cNvPr>
          <p:cNvCxnSpPr>
            <a:stCxn id="10" idx="0"/>
            <a:endCxn id="8" idx="4"/>
          </p:cNvCxnSpPr>
          <p:nvPr/>
        </p:nvCxnSpPr>
        <p:spPr>
          <a:xfrm flipH="1" flipV="1">
            <a:off x="7798284" y="3568137"/>
            <a:ext cx="354494" cy="16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A069E3-FC5B-4B98-B730-A5E6C797CC78}"/>
              </a:ext>
            </a:extLst>
          </p:cNvPr>
          <p:cNvCxnSpPr>
            <a:cxnSpLocks/>
            <a:stCxn id="15" idx="0"/>
            <a:endCxn id="14" idx="4"/>
          </p:cNvCxnSpPr>
          <p:nvPr/>
        </p:nvCxnSpPr>
        <p:spPr>
          <a:xfrm flipV="1">
            <a:off x="9123079" y="3309719"/>
            <a:ext cx="736538"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B4F22C-27AA-4DD2-9672-95258529118D}"/>
              </a:ext>
            </a:extLst>
          </p:cNvPr>
          <p:cNvCxnSpPr>
            <a:stCxn id="14" idx="0"/>
            <a:endCxn id="13" idx="4"/>
          </p:cNvCxnSpPr>
          <p:nvPr/>
        </p:nvCxnSpPr>
        <p:spPr>
          <a:xfrm flipV="1">
            <a:off x="9859617" y="2494720"/>
            <a:ext cx="797616" cy="29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1A5862-1E75-49AE-A1AF-0F017F3C7D27}"/>
              </a:ext>
            </a:extLst>
          </p:cNvPr>
          <p:cNvCxnSpPr>
            <a:stCxn id="16" idx="0"/>
            <a:endCxn id="15" idx="4"/>
          </p:cNvCxnSpPr>
          <p:nvPr/>
        </p:nvCxnSpPr>
        <p:spPr>
          <a:xfrm flipV="1">
            <a:off x="8743122" y="3992209"/>
            <a:ext cx="379957" cy="42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730B65C-98FF-4D6C-9A04-42E68FFC04AA}"/>
              </a:ext>
            </a:extLst>
          </p:cNvPr>
          <p:cNvCxnSpPr>
            <a:stCxn id="17" idx="0"/>
            <a:endCxn id="15" idx="4"/>
          </p:cNvCxnSpPr>
          <p:nvPr/>
        </p:nvCxnSpPr>
        <p:spPr>
          <a:xfrm flipH="1" flipV="1">
            <a:off x="9123079" y="3992209"/>
            <a:ext cx="404722" cy="42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19C607-4ED6-4EDA-A0B9-CAD6B68B26AC}"/>
              </a:ext>
            </a:extLst>
          </p:cNvPr>
          <p:cNvCxnSpPr>
            <a:stCxn id="20" idx="0"/>
            <a:endCxn id="18" idx="4"/>
          </p:cNvCxnSpPr>
          <p:nvPr/>
        </p:nvCxnSpPr>
        <p:spPr>
          <a:xfrm flipH="1" flipV="1">
            <a:off x="10293361" y="3992208"/>
            <a:ext cx="90544" cy="42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4250DDE-6107-422B-82C0-75DDA8C52309}"/>
              </a:ext>
            </a:extLst>
          </p:cNvPr>
          <p:cNvCxnSpPr>
            <a:stCxn id="21" idx="0"/>
            <a:endCxn id="19" idx="4"/>
          </p:cNvCxnSpPr>
          <p:nvPr/>
        </p:nvCxnSpPr>
        <p:spPr>
          <a:xfrm flipV="1">
            <a:off x="11570117" y="3992208"/>
            <a:ext cx="0" cy="42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32FB1B-B82E-41C3-8CAF-4457D741411B}"/>
              </a:ext>
            </a:extLst>
          </p:cNvPr>
          <p:cNvCxnSpPr>
            <a:stCxn id="18" idx="0"/>
            <a:endCxn id="14" idx="4"/>
          </p:cNvCxnSpPr>
          <p:nvPr/>
        </p:nvCxnSpPr>
        <p:spPr>
          <a:xfrm flipH="1" flipV="1">
            <a:off x="9859617" y="3309719"/>
            <a:ext cx="433744"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9BF7792-47F8-4A23-B56F-CE81A866C8CE}"/>
              </a:ext>
            </a:extLst>
          </p:cNvPr>
          <p:cNvCxnSpPr>
            <a:stCxn id="19" idx="0"/>
            <a:endCxn id="14" idx="4"/>
          </p:cNvCxnSpPr>
          <p:nvPr/>
        </p:nvCxnSpPr>
        <p:spPr>
          <a:xfrm flipH="1" flipV="1">
            <a:off x="9859617" y="3309719"/>
            <a:ext cx="1710500"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Multiplication Sign 21">
            <a:extLst>
              <a:ext uri="{FF2B5EF4-FFF2-40B4-BE49-F238E27FC236}">
                <a16:creationId xmlns:a16="http://schemas.microsoft.com/office/drawing/2014/main" id="{CC252894-F2A6-4EBB-AE88-B1EACB719F20}"/>
              </a:ext>
            </a:extLst>
          </p:cNvPr>
          <p:cNvSpPr/>
          <p:nvPr/>
        </p:nvSpPr>
        <p:spPr>
          <a:xfrm>
            <a:off x="11181521" y="3992208"/>
            <a:ext cx="775253" cy="5168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1014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0" y="1746112"/>
            <a:ext cx="4731026"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c</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2" name="Oval 1">
            <a:extLst>
              <a:ext uri="{FF2B5EF4-FFF2-40B4-BE49-F238E27FC236}">
                <a16:creationId xmlns:a16="http://schemas.microsoft.com/office/drawing/2014/main" id="{A69304D5-1792-433B-AB15-6DFFFB010A74}"/>
              </a:ext>
            </a:extLst>
          </p:cNvPr>
          <p:cNvSpPr/>
          <p:nvPr/>
        </p:nvSpPr>
        <p:spPr>
          <a:xfrm>
            <a:off x="8269357" y="1212574"/>
            <a:ext cx="159026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Function</a:t>
            </a:r>
          </a:p>
        </p:txBody>
      </p:sp>
      <p:sp>
        <p:nvSpPr>
          <p:cNvPr id="4" name="Oval 3">
            <a:extLst>
              <a:ext uri="{FF2B5EF4-FFF2-40B4-BE49-F238E27FC236}">
                <a16:creationId xmlns:a16="http://schemas.microsoft.com/office/drawing/2014/main" id="{BC29C116-CFFF-4746-8B2E-D03D51A60F1A}"/>
              </a:ext>
            </a:extLst>
          </p:cNvPr>
          <p:cNvSpPr/>
          <p:nvPr/>
        </p:nvSpPr>
        <p:spPr>
          <a:xfrm>
            <a:off x="5276851" y="1977885"/>
            <a:ext cx="801756"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min</a:t>
            </a:r>
          </a:p>
        </p:txBody>
      </p:sp>
      <p:sp>
        <p:nvSpPr>
          <p:cNvPr id="5" name="Oval 4">
            <a:extLst>
              <a:ext uri="{FF2B5EF4-FFF2-40B4-BE49-F238E27FC236}">
                <a16:creationId xmlns:a16="http://schemas.microsoft.com/office/drawing/2014/main" id="{2467E27E-F025-4107-9DFE-5A0535202CDC}"/>
              </a:ext>
            </a:extLst>
          </p:cNvPr>
          <p:cNvSpPr/>
          <p:nvPr/>
        </p:nvSpPr>
        <p:spPr>
          <a:xfrm>
            <a:off x="6431033" y="1977885"/>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6" name="Oval 5">
            <a:extLst>
              <a:ext uri="{FF2B5EF4-FFF2-40B4-BE49-F238E27FC236}">
                <a16:creationId xmlns:a16="http://schemas.microsoft.com/office/drawing/2014/main" id="{2184A0E4-BA6C-4BF4-BE3B-83BE280DEA36}"/>
              </a:ext>
            </a:extLst>
          </p:cNvPr>
          <p:cNvSpPr/>
          <p:nvPr/>
        </p:nvSpPr>
        <p:spPr>
          <a:xfrm>
            <a:off x="7296358" y="1977884"/>
            <a:ext cx="871330"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args</a:t>
            </a:r>
            <a:endParaRPr lang="en-US" dirty="0"/>
          </a:p>
        </p:txBody>
      </p:sp>
      <p:sp>
        <p:nvSpPr>
          <p:cNvPr id="7" name="Oval 6">
            <a:extLst>
              <a:ext uri="{FF2B5EF4-FFF2-40B4-BE49-F238E27FC236}">
                <a16:creationId xmlns:a16="http://schemas.microsoft.com/office/drawing/2014/main" id="{C3173EF1-4C07-40EF-8736-F7A3F498F6B0}"/>
              </a:ext>
            </a:extLst>
          </p:cNvPr>
          <p:cNvSpPr/>
          <p:nvPr/>
        </p:nvSpPr>
        <p:spPr>
          <a:xfrm>
            <a:off x="5875787"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8" name="Oval 7">
            <a:extLst>
              <a:ext uri="{FF2B5EF4-FFF2-40B4-BE49-F238E27FC236}">
                <a16:creationId xmlns:a16="http://schemas.microsoft.com/office/drawing/2014/main" id="{BAB4629A-F080-4DEC-9728-E0BFAC7D9769}"/>
              </a:ext>
            </a:extLst>
          </p:cNvPr>
          <p:cNvSpPr/>
          <p:nvPr/>
        </p:nvSpPr>
        <p:spPr>
          <a:xfrm>
            <a:off x="7428880"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9" name="Oval 8">
            <a:extLst>
              <a:ext uri="{FF2B5EF4-FFF2-40B4-BE49-F238E27FC236}">
                <a16:creationId xmlns:a16="http://schemas.microsoft.com/office/drawing/2014/main" id="{4A70EA61-FCA9-4BD5-A3A0-C29242937B9A}"/>
              </a:ext>
            </a:extLst>
          </p:cNvPr>
          <p:cNvSpPr/>
          <p:nvPr/>
        </p:nvSpPr>
        <p:spPr>
          <a:xfrm>
            <a:off x="6289608" y="3733792"/>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0" name="Oval 9">
            <a:extLst>
              <a:ext uri="{FF2B5EF4-FFF2-40B4-BE49-F238E27FC236}">
                <a16:creationId xmlns:a16="http://schemas.microsoft.com/office/drawing/2014/main" id="{A66F0C6F-7269-44CA-A0E0-8C7D5CC46762}"/>
              </a:ext>
            </a:extLst>
          </p:cNvPr>
          <p:cNvSpPr/>
          <p:nvPr/>
        </p:nvSpPr>
        <p:spPr>
          <a:xfrm>
            <a:off x="7831413" y="3733793"/>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1" name="Oval 10">
            <a:extLst>
              <a:ext uri="{FF2B5EF4-FFF2-40B4-BE49-F238E27FC236}">
                <a16:creationId xmlns:a16="http://schemas.microsoft.com/office/drawing/2014/main" id="{FF4F54B6-D6F1-475E-B8E0-9297CDFA904B}"/>
              </a:ext>
            </a:extLst>
          </p:cNvPr>
          <p:cNvSpPr/>
          <p:nvPr/>
        </p:nvSpPr>
        <p:spPr>
          <a:xfrm>
            <a:off x="550214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33DF3167-B225-48C8-9714-A8E60CC0A24F}"/>
              </a:ext>
            </a:extLst>
          </p:cNvPr>
          <p:cNvSpPr/>
          <p:nvPr/>
        </p:nvSpPr>
        <p:spPr>
          <a:xfrm>
            <a:off x="707376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E4C9DC9D-C1A9-45B3-AB41-06DAE0FA09F8}"/>
              </a:ext>
            </a:extLst>
          </p:cNvPr>
          <p:cNvSpPr/>
          <p:nvPr/>
        </p:nvSpPr>
        <p:spPr>
          <a:xfrm>
            <a:off x="10132944" y="1977885"/>
            <a:ext cx="104857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body</a:t>
            </a:r>
          </a:p>
        </p:txBody>
      </p:sp>
      <p:sp>
        <p:nvSpPr>
          <p:cNvPr id="14" name="Oval 13">
            <a:extLst>
              <a:ext uri="{FF2B5EF4-FFF2-40B4-BE49-F238E27FC236}">
                <a16:creationId xmlns:a16="http://schemas.microsoft.com/office/drawing/2014/main" id="{C98135F6-0888-43D9-A3B2-BAF4E22F8CCA}"/>
              </a:ext>
            </a:extLst>
          </p:cNvPr>
          <p:cNvSpPr/>
          <p:nvPr/>
        </p:nvSpPr>
        <p:spPr>
          <a:xfrm>
            <a:off x="9335328" y="2792884"/>
            <a:ext cx="104857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sp>
        <p:nvSpPr>
          <p:cNvPr id="15" name="Oval 14">
            <a:extLst>
              <a:ext uri="{FF2B5EF4-FFF2-40B4-BE49-F238E27FC236}">
                <a16:creationId xmlns:a16="http://schemas.microsoft.com/office/drawing/2014/main" id="{D6273D1E-24DA-4FE1-BC96-B842BC460EAE}"/>
              </a:ext>
            </a:extLst>
          </p:cNvPr>
          <p:cNvSpPr/>
          <p:nvPr/>
        </p:nvSpPr>
        <p:spPr>
          <a:xfrm>
            <a:off x="8801714" y="3475374"/>
            <a:ext cx="642730"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p>
        </p:txBody>
      </p:sp>
      <p:sp>
        <p:nvSpPr>
          <p:cNvPr id="16" name="Oval 15">
            <a:extLst>
              <a:ext uri="{FF2B5EF4-FFF2-40B4-BE49-F238E27FC236}">
                <a16:creationId xmlns:a16="http://schemas.microsoft.com/office/drawing/2014/main" id="{9F790BFE-7778-4A1F-A4A5-F6AD6B99AD2D}"/>
              </a:ext>
            </a:extLst>
          </p:cNvPr>
          <p:cNvSpPr/>
          <p:nvPr/>
        </p:nvSpPr>
        <p:spPr>
          <a:xfrm>
            <a:off x="8421757" y="4416284"/>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7" name="Oval 16">
            <a:extLst>
              <a:ext uri="{FF2B5EF4-FFF2-40B4-BE49-F238E27FC236}">
                <a16:creationId xmlns:a16="http://schemas.microsoft.com/office/drawing/2014/main" id="{2BC03158-C7F4-4619-AD67-CBA8784A08D7}"/>
              </a:ext>
            </a:extLst>
          </p:cNvPr>
          <p:cNvSpPr/>
          <p:nvPr/>
        </p:nvSpPr>
        <p:spPr>
          <a:xfrm>
            <a:off x="9206436" y="4416283"/>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77408051-0BBB-489E-BEAC-6BE3F5F14500}"/>
              </a:ext>
            </a:extLst>
          </p:cNvPr>
          <p:cNvSpPr/>
          <p:nvPr/>
        </p:nvSpPr>
        <p:spPr>
          <a:xfrm>
            <a:off x="9714983"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19" name="Oval 18">
            <a:extLst>
              <a:ext uri="{FF2B5EF4-FFF2-40B4-BE49-F238E27FC236}">
                <a16:creationId xmlns:a16="http://schemas.microsoft.com/office/drawing/2014/main" id="{D09EDF34-ADF3-418D-9F32-BEA9D65063D1}"/>
              </a:ext>
            </a:extLst>
          </p:cNvPr>
          <p:cNvSpPr/>
          <p:nvPr/>
        </p:nvSpPr>
        <p:spPr>
          <a:xfrm>
            <a:off x="10991739"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20" name="Oval 19">
            <a:extLst>
              <a:ext uri="{FF2B5EF4-FFF2-40B4-BE49-F238E27FC236}">
                <a16:creationId xmlns:a16="http://schemas.microsoft.com/office/drawing/2014/main" id="{BD062C9D-7A00-40F0-A9B7-45DD0575C002}"/>
              </a:ext>
            </a:extLst>
          </p:cNvPr>
          <p:cNvSpPr/>
          <p:nvPr/>
        </p:nvSpPr>
        <p:spPr>
          <a:xfrm>
            <a:off x="10062540" y="441626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21" name="Oval 20">
            <a:extLst>
              <a:ext uri="{FF2B5EF4-FFF2-40B4-BE49-F238E27FC236}">
                <a16:creationId xmlns:a16="http://schemas.microsoft.com/office/drawing/2014/main" id="{D2CA1588-B415-4F40-9099-D653A90E88EC}"/>
              </a:ext>
            </a:extLst>
          </p:cNvPr>
          <p:cNvSpPr/>
          <p:nvPr/>
        </p:nvSpPr>
        <p:spPr>
          <a:xfrm>
            <a:off x="11248752" y="4419568"/>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23" name="Straight Arrow Connector 22">
            <a:extLst>
              <a:ext uri="{FF2B5EF4-FFF2-40B4-BE49-F238E27FC236}">
                <a16:creationId xmlns:a16="http://schemas.microsoft.com/office/drawing/2014/main" id="{E1A85B0F-7C04-4434-B601-0482B588EF48}"/>
              </a:ext>
            </a:extLst>
          </p:cNvPr>
          <p:cNvCxnSpPr>
            <a:cxnSpLocks/>
            <a:stCxn id="4" idx="0"/>
            <a:endCxn id="2" idx="4"/>
          </p:cNvCxnSpPr>
          <p:nvPr/>
        </p:nvCxnSpPr>
        <p:spPr>
          <a:xfrm flipV="1">
            <a:off x="5677729" y="1729409"/>
            <a:ext cx="3386758"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C7A1D9-E164-4EBA-9AF4-DF07937690E3}"/>
              </a:ext>
            </a:extLst>
          </p:cNvPr>
          <p:cNvCxnSpPr>
            <a:cxnSpLocks/>
            <a:stCxn id="5" idx="0"/>
            <a:endCxn id="2" idx="4"/>
          </p:cNvCxnSpPr>
          <p:nvPr/>
        </p:nvCxnSpPr>
        <p:spPr>
          <a:xfrm flipV="1">
            <a:off x="6752398" y="1729409"/>
            <a:ext cx="2312089"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2B5C40-1075-454F-BD28-4AF75DD88867}"/>
              </a:ext>
            </a:extLst>
          </p:cNvPr>
          <p:cNvCxnSpPr>
            <a:stCxn id="6" idx="0"/>
            <a:endCxn id="2" idx="4"/>
          </p:cNvCxnSpPr>
          <p:nvPr/>
        </p:nvCxnSpPr>
        <p:spPr>
          <a:xfrm flipV="1">
            <a:off x="7732023" y="1729409"/>
            <a:ext cx="1332464" cy="24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EEF43-748F-4488-9E1A-3D961F43DF74}"/>
              </a:ext>
            </a:extLst>
          </p:cNvPr>
          <p:cNvCxnSpPr>
            <a:stCxn id="13" idx="0"/>
            <a:endCxn id="2" idx="4"/>
          </p:cNvCxnSpPr>
          <p:nvPr/>
        </p:nvCxnSpPr>
        <p:spPr>
          <a:xfrm flipH="1" flipV="1">
            <a:off x="9064487" y="1729409"/>
            <a:ext cx="1592746"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CBD84-83B2-43B4-ACE0-E3B14F70674B}"/>
              </a:ext>
            </a:extLst>
          </p:cNvPr>
          <p:cNvCxnSpPr>
            <a:stCxn id="7" idx="0"/>
            <a:endCxn id="6" idx="4"/>
          </p:cNvCxnSpPr>
          <p:nvPr/>
        </p:nvCxnSpPr>
        <p:spPr>
          <a:xfrm flipV="1">
            <a:off x="6245191" y="2494719"/>
            <a:ext cx="1486832"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F61DEF-175D-463C-B6E4-A6DC5599B749}"/>
              </a:ext>
            </a:extLst>
          </p:cNvPr>
          <p:cNvCxnSpPr>
            <a:stCxn id="8" idx="0"/>
            <a:endCxn id="6" idx="4"/>
          </p:cNvCxnSpPr>
          <p:nvPr/>
        </p:nvCxnSpPr>
        <p:spPr>
          <a:xfrm flipH="1" flipV="1">
            <a:off x="7732023" y="2494719"/>
            <a:ext cx="66261"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7F107B-5A54-463F-8957-66FF137C33D8}"/>
              </a:ext>
            </a:extLst>
          </p:cNvPr>
          <p:cNvCxnSpPr>
            <a:stCxn id="11" idx="0"/>
            <a:endCxn id="7" idx="4"/>
          </p:cNvCxnSpPr>
          <p:nvPr/>
        </p:nvCxnSpPr>
        <p:spPr>
          <a:xfrm flipV="1">
            <a:off x="5823508" y="3568137"/>
            <a:ext cx="421683"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3DE1AEA-FF76-4E8C-9A2C-27CEFA13A12D}"/>
              </a:ext>
            </a:extLst>
          </p:cNvPr>
          <p:cNvCxnSpPr>
            <a:stCxn id="9" idx="0"/>
            <a:endCxn id="7" idx="4"/>
          </p:cNvCxnSpPr>
          <p:nvPr/>
        </p:nvCxnSpPr>
        <p:spPr>
          <a:xfrm flipH="1" flipV="1">
            <a:off x="6245191" y="3568137"/>
            <a:ext cx="365782"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4F515D-00E1-4701-93D5-0A862AA20A8A}"/>
              </a:ext>
            </a:extLst>
          </p:cNvPr>
          <p:cNvCxnSpPr>
            <a:stCxn id="12" idx="0"/>
            <a:endCxn id="8" idx="4"/>
          </p:cNvCxnSpPr>
          <p:nvPr/>
        </p:nvCxnSpPr>
        <p:spPr>
          <a:xfrm flipV="1">
            <a:off x="7395128" y="3568137"/>
            <a:ext cx="403156"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B17835-C9C5-421D-B6E9-3548FE30AC7D}"/>
              </a:ext>
            </a:extLst>
          </p:cNvPr>
          <p:cNvCxnSpPr>
            <a:stCxn id="10" idx="0"/>
            <a:endCxn id="8" idx="4"/>
          </p:cNvCxnSpPr>
          <p:nvPr/>
        </p:nvCxnSpPr>
        <p:spPr>
          <a:xfrm flipH="1" flipV="1">
            <a:off x="7798284" y="3568137"/>
            <a:ext cx="354494" cy="16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A069E3-FC5B-4B98-B730-A5E6C797CC78}"/>
              </a:ext>
            </a:extLst>
          </p:cNvPr>
          <p:cNvCxnSpPr>
            <a:cxnSpLocks/>
            <a:stCxn id="15" idx="0"/>
            <a:endCxn id="14" idx="4"/>
          </p:cNvCxnSpPr>
          <p:nvPr/>
        </p:nvCxnSpPr>
        <p:spPr>
          <a:xfrm flipV="1">
            <a:off x="9123079" y="3309719"/>
            <a:ext cx="736538"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B4F22C-27AA-4DD2-9672-95258529118D}"/>
              </a:ext>
            </a:extLst>
          </p:cNvPr>
          <p:cNvCxnSpPr>
            <a:stCxn id="14" idx="0"/>
            <a:endCxn id="13" idx="4"/>
          </p:cNvCxnSpPr>
          <p:nvPr/>
        </p:nvCxnSpPr>
        <p:spPr>
          <a:xfrm flipV="1">
            <a:off x="9859617" y="2494720"/>
            <a:ext cx="797616" cy="29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1A5862-1E75-49AE-A1AF-0F017F3C7D27}"/>
              </a:ext>
            </a:extLst>
          </p:cNvPr>
          <p:cNvCxnSpPr>
            <a:stCxn id="16" idx="0"/>
            <a:endCxn id="15" idx="4"/>
          </p:cNvCxnSpPr>
          <p:nvPr/>
        </p:nvCxnSpPr>
        <p:spPr>
          <a:xfrm flipV="1">
            <a:off x="8743122" y="3992209"/>
            <a:ext cx="379957" cy="42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730B65C-98FF-4D6C-9A04-42E68FFC04AA}"/>
              </a:ext>
            </a:extLst>
          </p:cNvPr>
          <p:cNvCxnSpPr>
            <a:stCxn id="17" idx="0"/>
            <a:endCxn id="15" idx="4"/>
          </p:cNvCxnSpPr>
          <p:nvPr/>
        </p:nvCxnSpPr>
        <p:spPr>
          <a:xfrm flipH="1" flipV="1">
            <a:off x="9123079" y="3992209"/>
            <a:ext cx="404722" cy="42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19C607-4ED6-4EDA-A0B9-CAD6B68B26AC}"/>
              </a:ext>
            </a:extLst>
          </p:cNvPr>
          <p:cNvCxnSpPr>
            <a:stCxn id="20" idx="0"/>
            <a:endCxn id="18" idx="4"/>
          </p:cNvCxnSpPr>
          <p:nvPr/>
        </p:nvCxnSpPr>
        <p:spPr>
          <a:xfrm flipH="1" flipV="1">
            <a:off x="10293361" y="3992208"/>
            <a:ext cx="90544" cy="42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4250DDE-6107-422B-82C0-75DDA8C52309}"/>
              </a:ext>
            </a:extLst>
          </p:cNvPr>
          <p:cNvCxnSpPr>
            <a:stCxn id="21" idx="0"/>
            <a:endCxn id="19" idx="4"/>
          </p:cNvCxnSpPr>
          <p:nvPr/>
        </p:nvCxnSpPr>
        <p:spPr>
          <a:xfrm flipV="1">
            <a:off x="11570117" y="3992208"/>
            <a:ext cx="0" cy="42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32FB1B-B82E-41C3-8CAF-4457D741411B}"/>
              </a:ext>
            </a:extLst>
          </p:cNvPr>
          <p:cNvCxnSpPr>
            <a:stCxn id="18" idx="0"/>
            <a:endCxn id="14" idx="4"/>
          </p:cNvCxnSpPr>
          <p:nvPr/>
        </p:nvCxnSpPr>
        <p:spPr>
          <a:xfrm flipH="1" flipV="1">
            <a:off x="9859617" y="3309719"/>
            <a:ext cx="433744"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9BF7792-47F8-4A23-B56F-CE81A866C8CE}"/>
              </a:ext>
            </a:extLst>
          </p:cNvPr>
          <p:cNvCxnSpPr>
            <a:stCxn id="19" idx="0"/>
            <a:endCxn id="14" idx="4"/>
          </p:cNvCxnSpPr>
          <p:nvPr/>
        </p:nvCxnSpPr>
        <p:spPr>
          <a:xfrm flipH="1" flipV="1">
            <a:off x="9859617" y="3309719"/>
            <a:ext cx="1710500"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Subtitle 4">
            <a:extLst>
              <a:ext uri="{FF2B5EF4-FFF2-40B4-BE49-F238E27FC236}">
                <a16:creationId xmlns:a16="http://schemas.microsoft.com/office/drawing/2014/main" id="{24AAC7CA-B3E7-432A-9D55-1811AD38C458}"/>
              </a:ext>
            </a:extLst>
          </p:cNvPr>
          <p:cNvSpPr txBox="1">
            <a:spLocks/>
          </p:cNvSpPr>
          <p:nvPr/>
        </p:nvSpPr>
        <p:spPr>
          <a:xfrm>
            <a:off x="3165703" y="3279042"/>
            <a:ext cx="3535368"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valid…</a:t>
            </a:r>
          </a:p>
        </p:txBody>
      </p:sp>
    </p:spTree>
    <p:extLst>
      <p:ext uri="{BB962C8B-B14F-4D97-AF65-F5344CB8AC3E}">
        <p14:creationId xmlns:p14="http://schemas.microsoft.com/office/powerpoint/2010/main" val="293814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0" y="1746112"/>
            <a:ext cx="5026870"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double</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2" name="Oval 1">
            <a:extLst>
              <a:ext uri="{FF2B5EF4-FFF2-40B4-BE49-F238E27FC236}">
                <a16:creationId xmlns:a16="http://schemas.microsoft.com/office/drawing/2014/main" id="{A69304D5-1792-433B-AB15-6DFFFB010A74}"/>
              </a:ext>
            </a:extLst>
          </p:cNvPr>
          <p:cNvSpPr/>
          <p:nvPr/>
        </p:nvSpPr>
        <p:spPr>
          <a:xfrm>
            <a:off x="8269357" y="1212574"/>
            <a:ext cx="159026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Function</a:t>
            </a:r>
          </a:p>
        </p:txBody>
      </p:sp>
      <p:sp>
        <p:nvSpPr>
          <p:cNvPr id="4" name="Oval 3">
            <a:extLst>
              <a:ext uri="{FF2B5EF4-FFF2-40B4-BE49-F238E27FC236}">
                <a16:creationId xmlns:a16="http://schemas.microsoft.com/office/drawing/2014/main" id="{BC29C116-CFFF-4746-8B2E-D03D51A60F1A}"/>
              </a:ext>
            </a:extLst>
          </p:cNvPr>
          <p:cNvSpPr/>
          <p:nvPr/>
        </p:nvSpPr>
        <p:spPr>
          <a:xfrm>
            <a:off x="5276851" y="1977885"/>
            <a:ext cx="801756"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min</a:t>
            </a:r>
          </a:p>
        </p:txBody>
      </p:sp>
      <p:sp>
        <p:nvSpPr>
          <p:cNvPr id="5" name="Oval 4">
            <a:extLst>
              <a:ext uri="{FF2B5EF4-FFF2-40B4-BE49-F238E27FC236}">
                <a16:creationId xmlns:a16="http://schemas.microsoft.com/office/drawing/2014/main" id="{2467E27E-F025-4107-9DFE-5A0535202CDC}"/>
              </a:ext>
            </a:extLst>
          </p:cNvPr>
          <p:cNvSpPr/>
          <p:nvPr/>
        </p:nvSpPr>
        <p:spPr>
          <a:xfrm>
            <a:off x="6431033" y="1977885"/>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6" name="Oval 5">
            <a:extLst>
              <a:ext uri="{FF2B5EF4-FFF2-40B4-BE49-F238E27FC236}">
                <a16:creationId xmlns:a16="http://schemas.microsoft.com/office/drawing/2014/main" id="{2184A0E4-BA6C-4BF4-BE3B-83BE280DEA36}"/>
              </a:ext>
            </a:extLst>
          </p:cNvPr>
          <p:cNvSpPr/>
          <p:nvPr/>
        </p:nvSpPr>
        <p:spPr>
          <a:xfrm>
            <a:off x="7296358" y="1977884"/>
            <a:ext cx="871330"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args</a:t>
            </a:r>
            <a:endParaRPr lang="en-US" dirty="0"/>
          </a:p>
        </p:txBody>
      </p:sp>
      <p:sp>
        <p:nvSpPr>
          <p:cNvPr id="7" name="Oval 6">
            <a:extLst>
              <a:ext uri="{FF2B5EF4-FFF2-40B4-BE49-F238E27FC236}">
                <a16:creationId xmlns:a16="http://schemas.microsoft.com/office/drawing/2014/main" id="{C3173EF1-4C07-40EF-8736-F7A3F498F6B0}"/>
              </a:ext>
            </a:extLst>
          </p:cNvPr>
          <p:cNvSpPr/>
          <p:nvPr/>
        </p:nvSpPr>
        <p:spPr>
          <a:xfrm>
            <a:off x="5875787"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8" name="Oval 7">
            <a:extLst>
              <a:ext uri="{FF2B5EF4-FFF2-40B4-BE49-F238E27FC236}">
                <a16:creationId xmlns:a16="http://schemas.microsoft.com/office/drawing/2014/main" id="{BAB4629A-F080-4DEC-9728-E0BFAC7D9769}"/>
              </a:ext>
            </a:extLst>
          </p:cNvPr>
          <p:cNvSpPr/>
          <p:nvPr/>
        </p:nvSpPr>
        <p:spPr>
          <a:xfrm>
            <a:off x="7428880"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9" name="Oval 8">
            <a:extLst>
              <a:ext uri="{FF2B5EF4-FFF2-40B4-BE49-F238E27FC236}">
                <a16:creationId xmlns:a16="http://schemas.microsoft.com/office/drawing/2014/main" id="{4A70EA61-FCA9-4BD5-A3A0-C29242937B9A}"/>
              </a:ext>
            </a:extLst>
          </p:cNvPr>
          <p:cNvSpPr/>
          <p:nvPr/>
        </p:nvSpPr>
        <p:spPr>
          <a:xfrm>
            <a:off x="6289608" y="3733792"/>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0" name="Oval 9">
            <a:extLst>
              <a:ext uri="{FF2B5EF4-FFF2-40B4-BE49-F238E27FC236}">
                <a16:creationId xmlns:a16="http://schemas.microsoft.com/office/drawing/2014/main" id="{A66F0C6F-7269-44CA-A0E0-8C7D5CC46762}"/>
              </a:ext>
            </a:extLst>
          </p:cNvPr>
          <p:cNvSpPr/>
          <p:nvPr/>
        </p:nvSpPr>
        <p:spPr>
          <a:xfrm>
            <a:off x="7621758" y="3733793"/>
            <a:ext cx="126174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double</a:t>
            </a:r>
          </a:p>
        </p:txBody>
      </p:sp>
      <p:sp>
        <p:nvSpPr>
          <p:cNvPr id="11" name="Oval 10">
            <a:extLst>
              <a:ext uri="{FF2B5EF4-FFF2-40B4-BE49-F238E27FC236}">
                <a16:creationId xmlns:a16="http://schemas.microsoft.com/office/drawing/2014/main" id="{FF4F54B6-D6F1-475E-B8E0-9297CDFA904B}"/>
              </a:ext>
            </a:extLst>
          </p:cNvPr>
          <p:cNvSpPr/>
          <p:nvPr/>
        </p:nvSpPr>
        <p:spPr>
          <a:xfrm>
            <a:off x="550214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33DF3167-B225-48C8-9714-A8E60CC0A24F}"/>
              </a:ext>
            </a:extLst>
          </p:cNvPr>
          <p:cNvSpPr/>
          <p:nvPr/>
        </p:nvSpPr>
        <p:spPr>
          <a:xfrm>
            <a:off x="6955683" y="373379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E4C9DC9D-C1A9-45B3-AB41-06DAE0FA09F8}"/>
              </a:ext>
            </a:extLst>
          </p:cNvPr>
          <p:cNvSpPr/>
          <p:nvPr/>
        </p:nvSpPr>
        <p:spPr>
          <a:xfrm>
            <a:off x="10132944" y="1977885"/>
            <a:ext cx="104857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body</a:t>
            </a:r>
          </a:p>
        </p:txBody>
      </p:sp>
      <p:sp>
        <p:nvSpPr>
          <p:cNvPr id="14" name="Oval 13">
            <a:extLst>
              <a:ext uri="{FF2B5EF4-FFF2-40B4-BE49-F238E27FC236}">
                <a16:creationId xmlns:a16="http://schemas.microsoft.com/office/drawing/2014/main" id="{C98135F6-0888-43D9-A3B2-BAF4E22F8CCA}"/>
              </a:ext>
            </a:extLst>
          </p:cNvPr>
          <p:cNvSpPr/>
          <p:nvPr/>
        </p:nvSpPr>
        <p:spPr>
          <a:xfrm>
            <a:off x="9335328" y="2792884"/>
            <a:ext cx="104857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sp>
        <p:nvSpPr>
          <p:cNvPr id="15" name="Oval 14">
            <a:extLst>
              <a:ext uri="{FF2B5EF4-FFF2-40B4-BE49-F238E27FC236}">
                <a16:creationId xmlns:a16="http://schemas.microsoft.com/office/drawing/2014/main" id="{D6273D1E-24DA-4FE1-BC96-B842BC460EAE}"/>
              </a:ext>
            </a:extLst>
          </p:cNvPr>
          <p:cNvSpPr/>
          <p:nvPr/>
        </p:nvSpPr>
        <p:spPr>
          <a:xfrm>
            <a:off x="8801714" y="3475374"/>
            <a:ext cx="642730"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p>
        </p:txBody>
      </p:sp>
      <p:sp>
        <p:nvSpPr>
          <p:cNvPr id="16" name="Oval 15">
            <a:extLst>
              <a:ext uri="{FF2B5EF4-FFF2-40B4-BE49-F238E27FC236}">
                <a16:creationId xmlns:a16="http://schemas.microsoft.com/office/drawing/2014/main" id="{9F790BFE-7778-4A1F-A4A5-F6AD6B99AD2D}"/>
              </a:ext>
            </a:extLst>
          </p:cNvPr>
          <p:cNvSpPr/>
          <p:nvPr/>
        </p:nvSpPr>
        <p:spPr>
          <a:xfrm>
            <a:off x="8421757" y="4416284"/>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7" name="Oval 16">
            <a:extLst>
              <a:ext uri="{FF2B5EF4-FFF2-40B4-BE49-F238E27FC236}">
                <a16:creationId xmlns:a16="http://schemas.microsoft.com/office/drawing/2014/main" id="{2BC03158-C7F4-4619-AD67-CBA8784A08D7}"/>
              </a:ext>
            </a:extLst>
          </p:cNvPr>
          <p:cNvSpPr/>
          <p:nvPr/>
        </p:nvSpPr>
        <p:spPr>
          <a:xfrm>
            <a:off x="9206436" y="4416283"/>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77408051-0BBB-489E-BEAC-6BE3F5F14500}"/>
              </a:ext>
            </a:extLst>
          </p:cNvPr>
          <p:cNvSpPr/>
          <p:nvPr/>
        </p:nvSpPr>
        <p:spPr>
          <a:xfrm>
            <a:off x="9714983"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19" name="Oval 18">
            <a:extLst>
              <a:ext uri="{FF2B5EF4-FFF2-40B4-BE49-F238E27FC236}">
                <a16:creationId xmlns:a16="http://schemas.microsoft.com/office/drawing/2014/main" id="{D09EDF34-ADF3-418D-9F32-BEA9D65063D1}"/>
              </a:ext>
            </a:extLst>
          </p:cNvPr>
          <p:cNvSpPr/>
          <p:nvPr/>
        </p:nvSpPr>
        <p:spPr>
          <a:xfrm>
            <a:off x="10991739"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20" name="Oval 19">
            <a:extLst>
              <a:ext uri="{FF2B5EF4-FFF2-40B4-BE49-F238E27FC236}">
                <a16:creationId xmlns:a16="http://schemas.microsoft.com/office/drawing/2014/main" id="{BD062C9D-7A00-40F0-A9B7-45DD0575C002}"/>
              </a:ext>
            </a:extLst>
          </p:cNvPr>
          <p:cNvSpPr/>
          <p:nvPr/>
        </p:nvSpPr>
        <p:spPr>
          <a:xfrm>
            <a:off x="10062540" y="441626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21" name="Oval 20">
            <a:extLst>
              <a:ext uri="{FF2B5EF4-FFF2-40B4-BE49-F238E27FC236}">
                <a16:creationId xmlns:a16="http://schemas.microsoft.com/office/drawing/2014/main" id="{D2CA1588-B415-4F40-9099-D653A90E88EC}"/>
              </a:ext>
            </a:extLst>
          </p:cNvPr>
          <p:cNvSpPr/>
          <p:nvPr/>
        </p:nvSpPr>
        <p:spPr>
          <a:xfrm>
            <a:off x="11248752" y="4419568"/>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23" name="Straight Arrow Connector 22">
            <a:extLst>
              <a:ext uri="{FF2B5EF4-FFF2-40B4-BE49-F238E27FC236}">
                <a16:creationId xmlns:a16="http://schemas.microsoft.com/office/drawing/2014/main" id="{E1A85B0F-7C04-4434-B601-0482B588EF48}"/>
              </a:ext>
            </a:extLst>
          </p:cNvPr>
          <p:cNvCxnSpPr>
            <a:cxnSpLocks/>
            <a:stCxn id="4" idx="0"/>
            <a:endCxn id="2" idx="4"/>
          </p:cNvCxnSpPr>
          <p:nvPr/>
        </p:nvCxnSpPr>
        <p:spPr>
          <a:xfrm flipV="1">
            <a:off x="5677729" y="1729409"/>
            <a:ext cx="3386758"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C7A1D9-E164-4EBA-9AF4-DF07937690E3}"/>
              </a:ext>
            </a:extLst>
          </p:cNvPr>
          <p:cNvCxnSpPr>
            <a:cxnSpLocks/>
            <a:stCxn id="5" idx="0"/>
            <a:endCxn id="2" idx="4"/>
          </p:cNvCxnSpPr>
          <p:nvPr/>
        </p:nvCxnSpPr>
        <p:spPr>
          <a:xfrm flipV="1">
            <a:off x="6752398" y="1729409"/>
            <a:ext cx="2312089"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2B5C40-1075-454F-BD28-4AF75DD88867}"/>
              </a:ext>
            </a:extLst>
          </p:cNvPr>
          <p:cNvCxnSpPr>
            <a:stCxn id="6" idx="0"/>
            <a:endCxn id="2" idx="4"/>
          </p:cNvCxnSpPr>
          <p:nvPr/>
        </p:nvCxnSpPr>
        <p:spPr>
          <a:xfrm flipV="1">
            <a:off x="7732023" y="1729409"/>
            <a:ext cx="1332464" cy="24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EEF43-748F-4488-9E1A-3D961F43DF74}"/>
              </a:ext>
            </a:extLst>
          </p:cNvPr>
          <p:cNvCxnSpPr>
            <a:stCxn id="13" idx="0"/>
            <a:endCxn id="2" idx="4"/>
          </p:cNvCxnSpPr>
          <p:nvPr/>
        </p:nvCxnSpPr>
        <p:spPr>
          <a:xfrm flipH="1" flipV="1">
            <a:off x="9064487" y="1729409"/>
            <a:ext cx="1592746"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CBD84-83B2-43B4-ACE0-E3B14F70674B}"/>
              </a:ext>
            </a:extLst>
          </p:cNvPr>
          <p:cNvCxnSpPr>
            <a:stCxn id="7" idx="0"/>
            <a:endCxn id="6" idx="4"/>
          </p:cNvCxnSpPr>
          <p:nvPr/>
        </p:nvCxnSpPr>
        <p:spPr>
          <a:xfrm flipV="1">
            <a:off x="6245191" y="2494719"/>
            <a:ext cx="1486832"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F61DEF-175D-463C-B6E4-A6DC5599B749}"/>
              </a:ext>
            </a:extLst>
          </p:cNvPr>
          <p:cNvCxnSpPr>
            <a:stCxn id="8" idx="0"/>
            <a:endCxn id="6" idx="4"/>
          </p:cNvCxnSpPr>
          <p:nvPr/>
        </p:nvCxnSpPr>
        <p:spPr>
          <a:xfrm flipH="1" flipV="1">
            <a:off x="7732023" y="2494719"/>
            <a:ext cx="66261"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7F107B-5A54-463F-8957-66FF137C33D8}"/>
              </a:ext>
            </a:extLst>
          </p:cNvPr>
          <p:cNvCxnSpPr>
            <a:stCxn id="11" idx="0"/>
            <a:endCxn id="7" idx="4"/>
          </p:cNvCxnSpPr>
          <p:nvPr/>
        </p:nvCxnSpPr>
        <p:spPr>
          <a:xfrm flipV="1">
            <a:off x="5823508" y="3568137"/>
            <a:ext cx="421683"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3DE1AEA-FF76-4E8C-9A2C-27CEFA13A12D}"/>
              </a:ext>
            </a:extLst>
          </p:cNvPr>
          <p:cNvCxnSpPr>
            <a:stCxn id="9" idx="0"/>
            <a:endCxn id="7" idx="4"/>
          </p:cNvCxnSpPr>
          <p:nvPr/>
        </p:nvCxnSpPr>
        <p:spPr>
          <a:xfrm flipH="1" flipV="1">
            <a:off x="6245191" y="3568137"/>
            <a:ext cx="365782"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4F515D-00E1-4701-93D5-0A862AA20A8A}"/>
              </a:ext>
            </a:extLst>
          </p:cNvPr>
          <p:cNvCxnSpPr>
            <a:stCxn id="12" idx="0"/>
            <a:endCxn id="8" idx="4"/>
          </p:cNvCxnSpPr>
          <p:nvPr/>
        </p:nvCxnSpPr>
        <p:spPr>
          <a:xfrm flipV="1">
            <a:off x="7277048" y="3568137"/>
            <a:ext cx="521236" cy="165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B17835-C9C5-421D-B6E9-3548FE30AC7D}"/>
              </a:ext>
            </a:extLst>
          </p:cNvPr>
          <p:cNvCxnSpPr>
            <a:cxnSpLocks/>
            <a:stCxn id="10" idx="0"/>
            <a:endCxn id="8" idx="4"/>
          </p:cNvCxnSpPr>
          <p:nvPr/>
        </p:nvCxnSpPr>
        <p:spPr>
          <a:xfrm flipH="1" flipV="1">
            <a:off x="7798284" y="3568137"/>
            <a:ext cx="454348" cy="16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A069E3-FC5B-4B98-B730-A5E6C797CC78}"/>
              </a:ext>
            </a:extLst>
          </p:cNvPr>
          <p:cNvCxnSpPr>
            <a:cxnSpLocks/>
            <a:stCxn id="15" idx="0"/>
            <a:endCxn id="14" idx="4"/>
          </p:cNvCxnSpPr>
          <p:nvPr/>
        </p:nvCxnSpPr>
        <p:spPr>
          <a:xfrm flipV="1">
            <a:off x="9123079" y="3309719"/>
            <a:ext cx="736538"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B4F22C-27AA-4DD2-9672-95258529118D}"/>
              </a:ext>
            </a:extLst>
          </p:cNvPr>
          <p:cNvCxnSpPr>
            <a:stCxn id="14" idx="0"/>
            <a:endCxn id="13" idx="4"/>
          </p:cNvCxnSpPr>
          <p:nvPr/>
        </p:nvCxnSpPr>
        <p:spPr>
          <a:xfrm flipV="1">
            <a:off x="9859617" y="2494720"/>
            <a:ext cx="797616" cy="29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1A5862-1E75-49AE-A1AF-0F017F3C7D27}"/>
              </a:ext>
            </a:extLst>
          </p:cNvPr>
          <p:cNvCxnSpPr>
            <a:stCxn id="16" idx="0"/>
            <a:endCxn id="15" idx="4"/>
          </p:cNvCxnSpPr>
          <p:nvPr/>
        </p:nvCxnSpPr>
        <p:spPr>
          <a:xfrm flipV="1">
            <a:off x="8743122" y="3992209"/>
            <a:ext cx="379957" cy="42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730B65C-98FF-4D6C-9A04-42E68FFC04AA}"/>
              </a:ext>
            </a:extLst>
          </p:cNvPr>
          <p:cNvCxnSpPr>
            <a:stCxn id="17" idx="0"/>
            <a:endCxn id="15" idx="4"/>
          </p:cNvCxnSpPr>
          <p:nvPr/>
        </p:nvCxnSpPr>
        <p:spPr>
          <a:xfrm flipH="1" flipV="1">
            <a:off x="9123079" y="3992209"/>
            <a:ext cx="404722" cy="42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19C607-4ED6-4EDA-A0B9-CAD6B68B26AC}"/>
              </a:ext>
            </a:extLst>
          </p:cNvPr>
          <p:cNvCxnSpPr>
            <a:stCxn id="20" idx="0"/>
            <a:endCxn id="18" idx="4"/>
          </p:cNvCxnSpPr>
          <p:nvPr/>
        </p:nvCxnSpPr>
        <p:spPr>
          <a:xfrm flipH="1" flipV="1">
            <a:off x="10293361" y="3992208"/>
            <a:ext cx="90544" cy="42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4250DDE-6107-422B-82C0-75DDA8C52309}"/>
              </a:ext>
            </a:extLst>
          </p:cNvPr>
          <p:cNvCxnSpPr>
            <a:stCxn id="21" idx="0"/>
            <a:endCxn id="19" idx="4"/>
          </p:cNvCxnSpPr>
          <p:nvPr/>
        </p:nvCxnSpPr>
        <p:spPr>
          <a:xfrm flipV="1">
            <a:off x="11570117" y="3992208"/>
            <a:ext cx="0" cy="42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32FB1B-B82E-41C3-8CAF-4457D741411B}"/>
              </a:ext>
            </a:extLst>
          </p:cNvPr>
          <p:cNvCxnSpPr>
            <a:stCxn id="18" idx="0"/>
            <a:endCxn id="14" idx="4"/>
          </p:cNvCxnSpPr>
          <p:nvPr/>
        </p:nvCxnSpPr>
        <p:spPr>
          <a:xfrm flipH="1" flipV="1">
            <a:off x="9859617" y="3309719"/>
            <a:ext cx="433744"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9BF7792-47F8-4A23-B56F-CE81A866C8CE}"/>
              </a:ext>
            </a:extLst>
          </p:cNvPr>
          <p:cNvCxnSpPr>
            <a:stCxn id="19" idx="0"/>
            <a:endCxn id="14" idx="4"/>
          </p:cNvCxnSpPr>
          <p:nvPr/>
        </p:nvCxnSpPr>
        <p:spPr>
          <a:xfrm flipH="1" flipV="1">
            <a:off x="9859617" y="3309719"/>
            <a:ext cx="1710500"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Subtitle 4">
            <a:extLst>
              <a:ext uri="{FF2B5EF4-FFF2-40B4-BE49-F238E27FC236}">
                <a16:creationId xmlns:a16="http://schemas.microsoft.com/office/drawing/2014/main" id="{EFC008EE-0201-49B5-83D3-BA144FB18D47}"/>
              </a:ext>
            </a:extLst>
          </p:cNvPr>
          <p:cNvSpPr txBox="1">
            <a:spLocks/>
          </p:cNvSpPr>
          <p:nvPr/>
        </p:nvSpPr>
        <p:spPr>
          <a:xfrm>
            <a:off x="2727218" y="1729398"/>
            <a:ext cx="3535368"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valid…</a:t>
            </a:r>
          </a:p>
        </p:txBody>
      </p:sp>
    </p:spTree>
    <p:extLst>
      <p:ext uri="{BB962C8B-B14F-4D97-AF65-F5344CB8AC3E}">
        <p14:creationId xmlns:p14="http://schemas.microsoft.com/office/powerpoint/2010/main" val="174518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C6A8321-D22F-4602-8F45-AAA90A22AA98}"/>
              </a:ext>
            </a:extLst>
          </p:cNvPr>
          <p:cNvSpPr/>
          <p:nvPr/>
        </p:nvSpPr>
        <p:spPr>
          <a:xfrm>
            <a:off x="3836501" y="2844007"/>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5410196"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0" name="Rectangle 9">
            <a:extLst>
              <a:ext uri="{FF2B5EF4-FFF2-40B4-BE49-F238E27FC236}">
                <a16:creationId xmlns:a16="http://schemas.microsoft.com/office/drawing/2014/main" id="{01D1083B-1371-43DB-AD85-901E37D92903}"/>
              </a:ext>
            </a:extLst>
          </p:cNvPr>
          <p:cNvSpPr/>
          <p:nvPr/>
        </p:nvSpPr>
        <p:spPr>
          <a:xfrm>
            <a:off x="6983892"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8557588" y="2844004"/>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13" name="Rectangle 12">
            <a:extLst>
              <a:ext uri="{FF2B5EF4-FFF2-40B4-BE49-F238E27FC236}">
                <a16:creationId xmlns:a16="http://schemas.microsoft.com/office/drawing/2014/main" id="{AA7172A5-221E-42BB-9D6E-9D84C286268C}"/>
              </a:ext>
            </a:extLst>
          </p:cNvPr>
          <p:cNvSpPr/>
          <p:nvPr/>
        </p:nvSpPr>
        <p:spPr>
          <a:xfrm>
            <a:off x="2259843" y="2844004"/>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Analysis</a:t>
            </a:r>
          </a:p>
        </p:txBody>
      </p:sp>
      <p:sp>
        <p:nvSpPr>
          <p:cNvPr id="14" name="Subtitle 4">
            <a:extLst>
              <a:ext uri="{FF2B5EF4-FFF2-40B4-BE49-F238E27FC236}">
                <a16:creationId xmlns:a16="http://schemas.microsoft.com/office/drawing/2014/main" id="{C5E5C69B-ABA6-4F51-A752-C612676DD66C}"/>
              </a:ext>
            </a:extLst>
          </p:cNvPr>
          <p:cNvSpPr txBox="1">
            <a:spLocks/>
          </p:cNvSpPr>
          <p:nvPr/>
        </p:nvSpPr>
        <p:spPr>
          <a:xfrm>
            <a:off x="2218680" y="3728587"/>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BI-AAG</a:t>
            </a:r>
          </a:p>
        </p:txBody>
      </p:sp>
      <p:sp>
        <p:nvSpPr>
          <p:cNvPr id="16" name="Subtitle 4">
            <a:extLst>
              <a:ext uri="{FF2B5EF4-FFF2-40B4-BE49-F238E27FC236}">
                <a16:creationId xmlns:a16="http://schemas.microsoft.com/office/drawing/2014/main" id="{EA726097-EF5C-4405-ADFB-1499E272B8FB}"/>
              </a:ext>
            </a:extLst>
          </p:cNvPr>
          <p:cNvSpPr txBox="1">
            <a:spLocks/>
          </p:cNvSpPr>
          <p:nvPr/>
        </p:nvSpPr>
        <p:spPr>
          <a:xfrm>
            <a:off x="3928919" y="3758229"/>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BI-PJP</a:t>
            </a:r>
          </a:p>
        </p:txBody>
      </p:sp>
      <p:sp>
        <p:nvSpPr>
          <p:cNvPr id="2" name="Rectangle 1">
            <a:extLst>
              <a:ext uri="{FF2B5EF4-FFF2-40B4-BE49-F238E27FC236}">
                <a16:creationId xmlns:a16="http://schemas.microsoft.com/office/drawing/2014/main" id="{B357F408-155B-4998-BC7D-FA5288996005}"/>
              </a:ext>
            </a:extLst>
          </p:cNvPr>
          <p:cNvSpPr/>
          <p:nvPr/>
        </p:nvSpPr>
        <p:spPr>
          <a:xfrm>
            <a:off x="2135515" y="2166730"/>
            <a:ext cx="4762242" cy="2226191"/>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a:solidFill>
                  <a:schemeClr val="tx1"/>
                </a:solidFill>
              </a:rPr>
              <a:t>Frontend</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4186190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1F4F-5114-4D51-893F-0D9C7F11E080}"/>
              </a:ext>
            </a:extLst>
          </p:cNvPr>
          <p:cNvSpPr>
            <a:spLocks noGrp="1"/>
          </p:cNvSpPr>
          <p:nvPr>
            <p:ph type="title"/>
          </p:nvPr>
        </p:nvSpPr>
        <p:spPr/>
        <p:txBody>
          <a:bodyPr/>
          <a:lstStyle/>
          <a:p>
            <a:r>
              <a:rPr lang="en-US" dirty="0"/>
              <a:t>What to expect?</a:t>
            </a:r>
          </a:p>
        </p:txBody>
      </p:sp>
      <p:sp>
        <p:nvSpPr>
          <p:cNvPr id="3" name="Content Placeholder 2">
            <a:extLst>
              <a:ext uri="{FF2B5EF4-FFF2-40B4-BE49-F238E27FC236}">
                <a16:creationId xmlns:a16="http://schemas.microsoft.com/office/drawing/2014/main" id="{4F2D68A5-9F77-40B0-99C6-1BB9F2D7E50B}"/>
              </a:ext>
            </a:extLst>
          </p:cNvPr>
          <p:cNvSpPr>
            <a:spLocks noGrp="1"/>
          </p:cNvSpPr>
          <p:nvPr>
            <p:ph idx="1"/>
          </p:nvPr>
        </p:nvSpPr>
        <p:spPr/>
        <p:txBody>
          <a:bodyPr/>
          <a:lstStyle/>
          <a:p>
            <a:endParaRPr lang="en-US" dirty="0"/>
          </a:p>
          <a:p>
            <a:endParaRPr lang="en-US" dirty="0"/>
          </a:p>
          <a:p>
            <a:r>
              <a:rPr lang="en-US" dirty="0"/>
              <a:t>some theory and science</a:t>
            </a:r>
          </a:p>
          <a:p>
            <a:endParaRPr lang="en-US" dirty="0"/>
          </a:p>
          <a:p>
            <a:endParaRPr lang="en-US" dirty="0"/>
          </a:p>
          <a:p>
            <a:r>
              <a:rPr lang="en-US" dirty="0"/>
              <a:t>a lot of practice and engineering</a:t>
            </a:r>
          </a:p>
        </p:txBody>
      </p:sp>
    </p:spTree>
    <p:extLst>
      <p:ext uri="{BB962C8B-B14F-4D97-AF65-F5344CB8AC3E}">
        <p14:creationId xmlns:p14="http://schemas.microsoft.com/office/powerpoint/2010/main" val="2796880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cxnSp>
        <p:nvCxnSpPr>
          <p:cNvPr id="4" name="Straight Arrow Connector 3">
            <a:extLst>
              <a:ext uri="{FF2B5EF4-FFF2-40B4-BE49-F238E27FC236}">
                <a16:creationId xmlns:a16="http://schemas.microsoft.com/office/drawing/2014/main" id="{0D897F90-01E8-47CE-974D-3D3E8F1A5CDC}"/>
              </a:ext>
            </a:extLst>
          </p:cNvPr>
          <p:cNvCxnSpPr/>
          <p:nvPr/>
        </p:nvCxnSpPr>
        <p:spPr>
          <a:xfrm flipV="1">
            <a:off x="5188226" y="2673626"/>
            <a:ext cx="626165" cy="23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 name="Straight Arrow Connector 5">
            <a:extLst>
              <a:ext uri="{FF2B5EF4-FFF2-40B4-BE49-F238E27FC236}">
                <a16:creationId xmlns:a16="http://schemas.microsoft.com/office/drawing/2014/main" id="{0EE5E1FA-1B84-4B79-96CE-A7FC2A75B58E}"/>
              </a:ext>
            </a:extLst>
          </p:cNvPr>
          <p:cNvCxnSpPr/>
          <p:nvPr/>
        </p:nvCxnSpPr>
        <p:spPr>
          <a:xfrm flipV="1">
            <a:off x="5943600" y="2693504"/>
            <a:ext cx="1133061" cy="23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35EB7106-82F4-4AD4-ACC6-627203B1DBE9}"/>
              </a:ext>
            </a:extLst>
          </p:cNvPr>
          <p:cNvCxnSpPr/>
          <p:nvPr/>
        </p:nvCxnSpPr>
        <p:spPr>
          <a:xfrm flipH="1" flipV="1">
            <a:off x="5893904" y="2673626"/>
            <a:ext cx="483707" cy="66592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FB07BB4A-99BE-40A7-955B-09FAE3B9924F}"/>
              </a:ext>
            </a:extLst>
          </p:cNvPr>
          <p:cNvCxnSpPr/>
          <p:nvPr/>
        </p:nvCxnSpPr>
        <p:spPr>
          <a:xfrm flipV="1">
            <a:off x="6377611" y="2673626"/>
            <a:ext cx="699050" cy="166977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02328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c</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cxnSp>
        <p:nvCxnSpPr>
          <p:cNvPr id="4" name="Straight Arrow Connector 3">
            <a:extLst>
              <a:ext uri="{FF2B5EF4-FFF2-40B4-BE49-F238E27FC236}">
                <a16:creationId xmlns:a16="http://schemas.microsoft.com/office/drawing/2014/main" id="{0D897F90-01E8-47CE-974D-3D3E8F1A5CDC}"/>
              </a:ext>
            </a:extLst>
          </p:cNvPr>
          <p:cNvCxnSpPr/>
          <p:nvPr/>
        </p:nvCxnSpPr>
        <p:spPr>
          <a:xfrm flipV="1">
            <a:off x="5188226" y="2673626"/>
            <a:ext cx="626165" cy="23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 name="Straight Arrow Connector 5">
            <a:extLst>
              <a:ext uri="{FF2B5EF4-FFF2-40B4-BE49-F238E27FC236}">
                <a16:creationId xmlns:a16="http://schemas.microsoft.com/office/drawing/2014/main" id="{0EE5E1FA-1B84-4B79-96CE-A7FC2A75B58E}"/>
              </a:ext>
            </a:extLst>
          </p:cNvPr>
          <p:cNvCxnSpPr/>
          <p:nvPr/>
        </p:nvCxnSpPr>
        <p:spPr>
          <a:xfrm flipV="1">
            <a:off x="5943600" y="2693504"/>
            <a:ext cx="1133061" cy="23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35EB7106-82F4-4AD4-ACC6-627203B1DBE9}"/>
              </a:ext>
            </a:extLst>
          </p:cNvPr>
          <p:cNvCxnSpPr/>
          <p:nvPr/>
        </p:nvCxnSpPr>
        <p:spPr>
          <a:xfrm flipH="1" flipV="1">
            <a:off x="5893904" y="2673626"/>
            <a:ext cx="483707" cy="66592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Multiplication Sign 6">
            <a:extLst>
              <a:ext uri="{FF2B5EF4-FFF2-40B4-BE49-F238E27FC236}">
                <a16:creationId xmlns:a16="http://schemas.microsoft.com/office/drawing/2014/main" id="{B3EB63AD-D0C5-4828-8AD3-94E3B7C82788}"/>
              </a:ext>
            </a:extLst>
          </p:cNvPr>
          <p:cNvSpPr/>
          <p:nvPr/>
        </p:nvSpPr>
        <p:spPr>
          <a:xfrm>
            <a:off x="6589643" y="4345780"/>
            <a:ext cx="775253" cy="5168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060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bg1">
                    <a:lumMod val="50000"/>
                  </a:schemeClr>
                </a:solidFill>
                <a:latin typeface="Iosevka NF" panose="02000509000000000000" pitchFamily="49" charset="0"/>
                <a:ea typeface="Iosevka NF" panose="02000509000000000000" pitchFamily="49" charset="0"/>
              </a:rPr>
              <a:t>: int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 bool</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243253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double</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bg1">
                    <a:lumMod val="50000"/>
                  </a:schemeClr>
                </a:solidFill>
                <a:latin typeface="Iosevka NF" panose="02000509000000000000" pitchFamily="49" charset="0"/>
                <a:ea typeface="Iosevka NF" panose="02000509000000000000" pitchFamily="49" charset="0"/>
              </a:rPr>
              <a:t>: int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bg1">
                    <a:lumMod val="50000"/>
                  </a:schemeClr>
                </a:solidFill>
                <a:latin typeface="Iosevka NF" panose="02000509000000000000" pitchFamily="49" charset="0"/>
                <a:ea typeface="Iosevka NF" panose="02000509000000000000" pitchFamily="49" charset="0"/>
              </a:rPr>
              <a:t>: double</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 bool</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bg1">
                    <a:lumMod val="50000"/>
                  </a:schemeClr>
                </a:solidFill>
                <a:latin typeface="Iosevka NF" panose="02000509000000000000" pitchFamily="49" charset="0"/>
                <a:ea typeface="Iosevka NF" panose="02000509000000000000" pitchFamily="49" charset="0"/>
              </a:rPr>
              <a:t>: double</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cxnSp>
        <p:nvCxnSpPr>
          <p:cNvPr id="4" name="Straight Arrow Connector 3">
            <a:extLst>
              <a:ext uri="{FF2B5EF4-FFF2-40B4-BE49-F238E27FC236}">
                <a16:creationId xmlns:a16="http://schemas.microsoft.com/office/drawing/2014/main" id="{1709FCF4-9B3A-4465-B65B-28C80F45267E}"/>
              </a:ext>
            </a:extLst>
          </p:cNvPr>
          <p:cNvCxnSpPr/>
          <p:nvPr/>
        </p:nvCxnSpPr>
        <p:spPr>
          <a:xfrm flipV="1">
            <a:off x="6828183" y="2743200"/>
            <a:ext cx="1311965" cy="16896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Multiplication Sign 4">
            <a:extLst>
              <a:ext uri="{FF2B5EF4-FFF2-40B4-BE49-F238E27FC236}">
                <a16:creationId xmlns:a16="http://schemas.microsoft.com/office/drawing/2014/main" id="{6233EAFE-778B-41A6-91F6-5B920DDE2229}"/>
              </a:ext>
            </a:extLst>
          </p:cNvPr>
          <p:cNvSpPr/>
          <p:nvPr/>
        </p:nvSpPr>
        <p:spPr>
          <a:xfrm>
            <a:off x="7205869" y="3916017"/>
            <a:ext cx="775253" cy="5168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09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C6A8321-D22F-4602-8F45-AAA90A22AA98}"/>
              </a:ext>
            </a:extLst>
          </p:cNvPr>
          <p:cNvSpPr/>
          <p:nvPr/>
        </p:nvSpPr>
        <p:spPr>
          <a:xfrm>
            <a:off x="3836501" y="2844007"/>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5410196"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0" name="Rectangle 9">
            <a:extLst>
              <a:ext uri="{FF2B5EF4-FFF2-40B4-BE49-F238E27FC236}">
                <a16:creationId xmlns:a16="http://schemas.microsoft.com/office/drawing/2014/main" id="{01D1083B-1371-43DB-AD85-901E37D92903}"/>
              </a:ext>
            </a:extLst>
          </p:cNvPr>
          <p:cNvSpPr/>
          <p:nvPr/>
        </p:nvSpPr>
        <p:spPr>
          <a:xfrm>
            <a:off x="6983892"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8557588" y="2844004"/>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13" name="Rectangle 12">
            <a:extLst>
              <a:ext uri="{FF2B5EF4-FFF2-40B4-BE49-F238E27FC236}">
                <a16:creationId xmlns:a16="http://schemas.microsoft.com/office/drawing/2014/main" id="{AA7172A5-221E-42BB-9D6E-9D84C286268C}"/>
              </a:ext>
            </a:extLst>
          </p:cNvPr>
          <p:cNvSpPr/>
          <p:nvPr/>
        </p:nvSpPr>
        <p:spPr>
          <a:xfrm>
            <a:off x="2259843" y="2844004"/>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Analysis</a:t>
            </a:r>
          </a:p>
        </p:txBody>
      </p:sp>
      <p:sp>
        <p:nvSpPr>
          <p:cNvPr id="14" name="Subtitle 4">
            <a:extLst>
              <a:ext uri="{FF2B5EF4-FFF2-40B4-BE49-F238E27FC236}">
                <a16:creationId xmlns:a16="http://schemas.microsoft.com/office/drawing/2014/main" id="{C5E5C69B-ABA6-4F51-A752-C612676DD66C}"/>
              </a:ext>
            </a:extLst>
          </p:cNvPr>
          <p:cNvSpPr txBox="1">
            <a:spLocks/>
          </p:cNvSpPr>
          <p:nvPr/>
        </p:nvSpPr>
        <p:spPr>
          <a:xfrm>
            <a:off x="2218680" y="3728587"/>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BI-AAG</a:t>
            </a:r>
          </a:p>
        </p:txBody>
      </p:sp>
      <p:sp>
        <p:nvSpPr>
          <p:cNvPr id="16" name="Subtitle 4">
            <a:extLst>
              <a:ext uri="{FF2B5EF4-FFF2-40B4-BE49-F238E27FC236}">
                <a16:creationId xmlns:a16="http://schemas.microsoft.com/office/drawing/2014/main" id="{EA726097-EF5C-4405-ADFB-1499E272B8FB}"/>
              </a:ext>
            </a:extLst>
          </p:cNvPr>
          <p:cNvSpPr txBox="1">
            <a:spLocks/>
          </p:cNvSpPr>
          <p:nvPr/>
        </p:nvSpPr>
        <p:spPr>
          <a:xfrm>
            <a:off x="3928919" y="3758229"/>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BI-PJP</a:t>
            </a:r>
          </a:p>
        </p:txBody>
      </p:sp>
      <p:sp>
        <p:nvSpPr>
          <p:cNvPr id="2" name="Rectangle 1">
            <a:extLst>
              <a:ext uri="{FF2B5EF4-FFF2-40B4-BE49-F238E27FC236}">
                <a16:creationId xmlns:a16="http://schemas.microsoft.com/office/drawing/2014/main" id="{B357F408-155B-4998-BC7D-FA5288996005}"/>
              </a:ext>
            </a:extLst>
          </p:cNvPr>
          <p:cNvSpPr/>
          <p:nvPr/>
        </p:nvSpPr>
        <p:spPr>
          <a:xfrm>
            <a:off x="2135515" y="2166730"/>
            <a:ext cx="4762242" cy="2226191"/>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a:solidFill>
                  <a:schemeClr val="tx1"/>
                </a:solidFill>
              </a:rPr>
              <a:t>Frontend</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28688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1D1083B-1371-43DB-AD85-901E37D92903}"/>
              </a:ext>
            </a:extLst>
          </p:cNvPr>
          <p:cNvSpPr/>
          <p:nvPr/>
        </p:nvSpPr>
        <p:spPr>
          <a:xfrm>
            <a:off x="6867586" y="2870388"/>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9316974" y="2870388"/>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17" name="Rectangle 16">
            <a:extLst>
              <a:ext uri="{FF2B5EF4-FFF2-40B4-BE49-F238E27FC236}">
                <a16:creationId xmlns:a16="http://schemas.microsoft.com/office/drawing/2014/main" id="{8A342607-5184-4319-BA06-FAC57D9005AF}"/>
              </a:ext>
            </a:extLst>
          </p:cNvPr>
          <p:cNvSpPr/>
          <p:nvPr/>
        </p:nvSpPr>
        <p:spPr>
          <a:xfrm>
            <a:off x="5125625" y="2870389"/>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8" name="Rectangle 17">
            <a:extLst>
              <a:ext uri="{FF2B5EF4-FFF2-40B4-BE49-F238E27FC236}">
                <a16:creationId xmlns:a16="http://schemas.microsoft.com/office/drawing/2014/main" id="{11B5674D-3068-4BAE-81A4-E917DF2B023C}"/>
              </a:ext>
            </a:extLst>
          </p:cNvPr>
          <p:cNvSpPr/>
          <p:nvPr/>
        </p:nvSpPr>
        <p:spPr>
          <a:xfrm>
            <a:off x="6121323" y="4386767"/>
            <a:ext cx="1161923" cy="558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 Scheduler</a:t>
            </a:r>
          </a:p>
        </p:txBody>
      </p:sp>
      <p:sp>
        <p:nvSpPr>
          <p:cNvPr id="3" name="Arrow: Curved Up 2">
            <a:extLst>
              <a:ext uri="{FF2B5EF4-FFF2-40B4-BE49-F238E27FC236}">
                <a16:creationId xmlns:a16="http://schemas.microsoft.com/office/drawing/2014/main" id="{CB25B9FF-1959-49C2-9EE9-6939362151B6}"/>
              </a:ext>
            </a:extLst>
          </p:cNvPr>
          <p:cNvSpPr/>
          <p:nvPr/>
        </p:nvSpPr>
        <p:spPr>
          <a:xfrm>
            <a:off x="5996607" y="3872087"/>
            <a:ext cx="1411356" cy="3975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urved Up 18">
            <a:extLst>
              <a:ext uri="{FF2B5EF4-FFF2-40B4-BE49-F238E27FC236}">
                <a16:creationId xmlns:a16="http://schemas.microsoft.com/office/drawing/2014/main" id="{88AE4583-0A9A-4CF4-B498-22458DB232A5}"/>
              </a:ext>
            </a:extLst>
          </p:cNvPr>
          <p:cNvSpPr/>
          <p:nvPr/>
        </p:nvSpPr>
        <p:spPr>
          <a:xfrm rot="10800000">
            <a:off x="5996606" y="2396787"/>
            <a:ext cx="1411356" cy="3975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Subtitle 4">
            <a:extLst>
              <a:ext uri="{FF2B5EF4-FFF2-40B4-BE49-F238E27FC236}">
                <a16:creationId xmlns:a16="http://schemas.microsoft.com/office/drawing/2014/main" id="{5CCDE48A-60CB-4AA2-8357-15CA17ED5BD3}"/>
              </a:ext>
            </a:extLst>
          </p:cNvPr>
          <p:cNvSpPr txBox="1">
            <a:spLocks/>
          </p:cNvSpPr>
          <p:nvPr/>
        </p:nvSpPr>
        <p:spPr>
          <a:xfrm>
            <a:off x="4384461" y="3754971"/>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NI-APR</a:t>
            </a:r>
          </a:p>
        </p:txBody>
      </p:sp>
    </p:spTree>
    <p:extLst>
      <p:ext uri="{BB962C8B-B14F-4D97-AF65-F5344CB8AC3E}">
        <p14:creationId xmlns:p14="http://schemas.microsoft.com/office/powerpoint/2010/main" val="2530803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1D1083B-1371-43DB-AD85-901E37D92903}"/>
              </a:ext>
            </a:extLst>
          </p:cNvPr>
          <p:cNvSpPr/>
          <p:nvPr/>
        </p:nvSpPr>
        <p:spPr>
          <a:xfrm>
            <a:off x="6867586" y="2870388"/>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9316974" y="2870388"/>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17" name="Rectangle 16">
            <a:extLst>
              <a:ext uri="{FF2B5EF4-FFF2-40B4-BE49-F238E27FC236}">
                <a16:creationId xmlns:a16="http://schemas.microsoft.com/office/drawing/2014/main" id="{8A342607-5184-4319-BA06-FAC57D9005AF}"/>
              </a:ext>
            </a:extLst>
          </p:cNvPr>
          <p:cNvSpPr/>
          <p:nvPr/>
        </p:nvSpPr>
        <p:spPr>
          <a:xfrm>
            <a:off x="5125625" y="2870389"/>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8" name="Rectangle 17">
            <a:extLst>
              <a:ext uri="{FF2B5EF4-FFF2-40B4-BE49-F238E27FC236}">
                <a16:creationId xmlns:a16="http://schemas.microsoft.com/office/drawing/2014/main" id="{11B5674D-3068-4BAE-81A4-E917DF2B023C}"/>
              </a:ext>
            </a:extLst>
          </p:cNvPr>
          <p:cNvSpPr/>
          <p:nvPr/>
        </p:nvSpPr>
        <p:spPr>
          <a:xfrm>
            <a:off x="6121323" y="4386767"/>
            <a:ext cx="1161923" cy="558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 Scheduler</a:t>
            </a:r>
          </a:p>
        </p:txBody>
      </p:sp>
      <p:sp>
        <p:nvSpPr>
          <p:cNvPr id="3" name="Arrow: Curved Up 2">
            <a:extLst>
              <a:ext uri="{FF2B5EF4-FFF2-40B4-BE49-F238E27FC236}">
                <a16:creationId xmlns:a16="http://schemas.microsoft.com/office/drawing/2014/main" id="{CB25B9FF-1959-49C2-9EE9-6939362151B6}"/>
              </a:ext>
            </a:extLst>
          </p:cNvPr>
          <p:cNvSpPr/>
          <p:nvPr/>
        </p:nvSpPr>
        <p:spPr>
          <a:xfrm>
            <a:off x="5996607" y="3872087"/>
            <a:ext cx="1411356" cy="3975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urved Up 18">
            <a:extLst>
              <a:ext uri="{FF2B5EF4-FFF2-40B4-BE49-F238E27FC236}">
                <a16:creationId xmlns:a16="http://schemas.microsoft.com/office/drawing/2014/main" id="{88AE4583-0A9A-4CF4-B498-22458DB232A5}"/>
              </a:ext>
            </a:extLst>
          </p:cNvPr>
          <p:cNvSpPr/>
          <p:nvPr/>
        </p:nvSpPr>
        <p:spPr>
          <a:xfrm rot="10800000">
            <a:off x="5996606" y="2396787"/>
            <a:ext cx="1411356" cy="3975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Subtitle 4">
            <a:extLst>
              <a:ext uri="{FF2B5EF4-FFF2-40B4-BE49-F238E27FC236}">
                <a16:creationId xmlns:a16="http://schemas.microsoft.com/office/drawing/2014/main" id="{5CCDE48A-60CB-4AA2-8357-15CA17ED5BD3}"/>
              </a:ext>
            </a:extLst>
          </p:cNvPr>
          <p:cNvSpPr txBox="1">
            <a:spLocks/>
          </p:cNvSpPr>
          <p:nvPr/>
        </p:nvSpPr>
        <p:spPr>
          <a:xfrm>
            <a:off x="4384461" y="3754971"/>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NI-APR</a:t>
            </a:r>
          </a:p>
        </p:txBody>
      </p:sp>
      <p:sp>
        <p:nvSpPr>
          <p:cNvPr id="21" name="Rectangle 20">
            <a:extLst>
              <a:ext uri="{FF2B5EF4-FFF2-40B4-BE49-F238E27FC236}">
                <a16:creationId xmlns:a16="http://schemas.microsoft.com/office/drawing/2014/main" id="{8B270741-9466-4A73-AD7D-B58CF3A52CB7}"/>
              </a:ext>
            </a:extLst>
          </p:cNvPr>
          <p:cNvSpPr/>
          <p:nvPr/>
        </p:nvSpPr>
        <p:spPr>
          <a:xfrm>
            <a:off x="4438432" y="1818861"/>
            <a:ext cx="4387516" cy="356814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err="1">
                <a:solidFill>
                  <a:schemeClr val="tx1"/>
                </a:solidFill>
              </a:rPr>
              <a:t>Middleend</a:t>
            </a:r>
            <a:endParaRPr lang="en-US" sz="2400" dirty="0">
              <a:solidFill>
                <a:schemeClr val="tx1"/>
              </a:solidFill>
            </a:endParaRPr>
          </a:p>
          <a:p>
            <a:pPr algn="ctr"/>
            <a:endParaRPr lang="en-US" sz="2400" dirty="0">
              <a:solidFill>
                <a:schemeClr val="tx1"/>
              </a:solidFill>
            </a:endParaRPr>
          </a:p>
          <a:p>
            <a:pPr algn="ctr"/>
            <a:endParaRPr lang="en-US" sz="2400" dirty="0">
              <a:solidFill>
                <a:schemeClr val="tx1"/>
              </a:solidFill>
            </a:endParaRPr>
          </a:p>
          <a:p>
            <a:pPr algn="ctr"/>
            <a:endParaRPr lang="en-US" sz="2400"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513025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 2 * 1</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4185169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 2</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27052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&lt;&lt; 1</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196500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A5B48-8C79-448D-93BB-C882AE42AF35}"/>
              </a:ext>
            </a:extLst>
          </p:cNvPr>
          <p:cNvSpPr>
            <a:spLocks noGrp="1"/>
          </p:cNvSpPr>
          <p:nvPr>
            <p:ph type="title"/>
          </p:nvPr>
        </p:nvSpPr>
        <p:spPr/>
        <p:txBody>
          <a:bodyPr/>
          <a:lstStyle/>
          <a:p>
            <a:r>
              <a:rPr lang="en-US" dirty="0"/>
              <a:t>What to expect?</a:t>
            </a:r>
          </a:p>
        </p:txBody>
      </p:sp>
      <p:sp>
        <p:nvSpPr>
          <p:cNvPr id="5" name="Content Placeholder 4">
            <a:extLst>
              <a:ext uri="{FF2B5EF4-FFF2-40B4-BE49-F238E27FC236}">
                <a16:creationId xmlns:a16="http://schemas.microsoft.com/office/drawing/2014/main" id="{FAEFD28D-CE04-42EC-9D5D-44A86F12D5F6}"/>
              </a:ext>
            </a:extLst>
          </p:cNvPr>
          <p:cNvSpPr>
            <a:spLocks noGrp="1"/>
          </p:cNvSpPr>
          <p:nvPr>
            <p:ph idx="1"/>
          </p:nvPr>
        </p:nvSpPr>
        <p:spPr/>
        <p:txBody>
          <a:bodyPr/>
          <a:lstStyle/>
          <a:p>
            <a:r>
              <a:rPr lang="en-US" dirty="0"/>
              <a:t>you will learn in reasonable detail what &amp; how compiler does</a:t>
            </a:r>
          </a:p>
          <a:p>
            <a:endParaRPr lang="en-US" dirty="0"/>
          </a:p>
          <a:p>
            <a:r>
              <a:rPr lang="en-US" dirty="0"/>
              <a:t>you will write your own compiler for a non-trivial (but still rather simple) programming language</a:t>
            </a:r>
          </a:p>
          <a:p>
            <a:endParaRPr lang="en-US" dirty="0"/>
          </a:p>
          <a:p>
            <a:r>
              <a:rPr lang="en-US" dirty="0"/>
              <a:t>all the way down to machine code (simplified)</a:t>
            </a:r>
          </a:p>
          <a:p>
            <a:endParaRPr lang="en-US" dirty="0"/>
          </a:p>
          <a:p>
            <a:r>
              <a:rPr lang="en-US" dirty="0"/>
              <a:t>you will have to work a lot on your own (but we are here to help)</a:t>
            </a:r>
          </a:p>
          <a:p>
            <a:endParaRPr lang="en-US" dirty="0"/>
          </a:p>
          <a:p>
            <a:endParaRPr lang="en-US" dirty="0"/>
          </a:p>
        </p:txBody>
      </p:sp>
    </p:spTree>
    <p:extLst>
      <p:ext uri="{BB962C8B-B14F-4D97-AF65-F5344CB8AC3E}">
        <p14:creationId xmlns:p14="http://schemas.microsoft.com/office/powerpoint/2010/main" val="3589431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int </a:t>
            </a:r>
            <a:r>
              <a:rPr lang="en-US" dirty="0" err="1">
                <a:solidFill>
                  <a:schemeClr val="bg1">
                    <a:lumMod val="50000"/>
                  </a:schemeClr>
                </a:solidFill>
                <a:latin typeface="Iosevka NF" panose="02000509000000000000" pitchFamily="49" charset="0"/>
                <a:ea typeface="Iosevka NF" panose="02000509000000000000" pitchFamily="49" charset="0"/>
              </a:rPr>
              <a:t>tmp</a:t>
            </a:r>
            <a:r>
              <a:rPr lang="en-US" dirty="0">
                <a:solidFill>
                  <a:schemeClr val="bg1">
                    <a:lumMod val="50000"/>
                  </a:schemeClr>
                </a:solidFill>
                <a:latin typeface="Iosevka NF" panose="02000509000000000000" pitchFamily="49" charset="0"/>
                <a:ea typeface="Iosevka NF" panose="02000509000000000000" pitchFamily="49" charset="0"/>
              </a:rPr>
              <a:t> = a &lt;&lt; 1;</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err="1">
                <a:solidFill>
                  <a:schemeClr val="accent6"/>
                </a:solidFill>
                <a:latin typeface="Iosevka NF" panose="02000509000000000000" pitchFamily="49" charset="0"/>
                <a:ea typeface="Iosevka NF" panose="02000509000000000000" pitchFamily="49" charset="0"/>
              </a:rPr>
              <a:t>tmp</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err="1">
                <a:solidFill>
                  <a:schemeClr val="accent6"/>
                </a:solidFill>
                <a:latin typeface="Iosevka NF" panose="02000509000000000000" pitchFamily="49" charset="0"/>
                <a:ea typeface="Iosevka NF" panose="02000509000000000000" pitchFamily="49" charset="0"/>
              </a:rPr>
              <a:t>tmp</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err="1">
                <a:solidFill>
                  <a:schemeClr val="accent6"/>
                </a:solidFill>
                <a:latin typeface="Iosevka NF" panose="02000509000000000000" pitchFamily="49" charset="0"/>
                <a:ea typeface="Iosevka NF" panose="02000509000000000000" pitchFamily="49" charset="0"/>
              </a:rPr>
              <a:t>tmp</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49075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int </a:t>
            </a:r>
            <a:r>
              <a:rPr lang="en-US" dirty="0" err="1">
                <a:solidFill>
                  <a:schemeClr val="bg1">
                    <a:lumMod val="50000"/>
                  </a:schemeClr>
                </a:solidFill>
                <a:latin typeface="Iosevka NF" panose="02000509000000000000" pitchFamily="49" charset="0"/>
                <a:ea typeface="Iosevka NF" panose="02000509000000000000" pitchFamily="49" charset="0"/>
              </a:rPr>
              <a:t>tmp</a:t>
            </a:r>
            <a:r>
              <a:rPr lang="en-US" dirty="0">
                <a:solidFill>
                  <a:schemeClr val="bg1">
                    <a:lumMod val="50000"/>
                  </a:schemeClr>
                </a:solidFill>
                <a:latin typeface="Iosevka NF" panose="02000509000000000000" pitchFamily="49" charset="0"/>
                <a:ea typeface="Iosevka NF" panose="02000509000000000000" pitchFamily="49" charset="0"/>
              </a:rPr>
              <a:t> = a &lt;&lt; 1;</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err="1">
                <a:solidFill>
                  <a:schemeClr val="accent6"/>
                </a:solidFill>
                <a:latin typeface="Iosevka NF" panose="02000509000000000000" pitchFamily="49" charset="0"/>
                <a:ea typeface="Iosevka NF" panose="02000509000000000000" pitchFamily="49" charset="0"/>
              </a:rPr>
              <a:t>tmp</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152208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a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239901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223881" y="2866917"/>
            <a:ext cx="148126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264419"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4370162"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043506"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5888860"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217807"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066697"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7641979" y="2866918"/>
            <a:ext cx="1454261"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a:p>
            <a:pPr algn="ctr"/>
            <a:r>
              <a:rPr lang="en-US" dirty="0"/>
              <a:t>Optimization</a:t>
            </a:r>
          </a:p>
        </p:txBody>
      </p:sp>
      <p:sp>
        <p:nvSpPr>
          <p:cNvPr id="30" name="Subtitle 4">
            <a:extLst>
              <a:ext uri="{FF2B5EF4-FFF2-40B4-BE49-F238E27FC236}">
                <a16:creationId xmlns:a16="http://schemas.microsoft.com/office/drawing/2014/main" id="{C13DC93A-B155-4AFB-BD25-D1A10ABDFB97}"/>
              </a:ext>
            </a:extLst>
          </p:cNvPr>
          <p:cNvSpPr txBox="1">
            <a:spLocks/>
          </p:cNvSpPr>
          <p:nvPr/>
        </p:nvSpPr>
        <p:spPr>
          <a:xfrm>
            <a:off x="9183773" y="3801103"/>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BI-PJP*</a:t>
            </a:r>
          </a:p>
        </p:txBody>
      </p:sp>
      <p:sp>
        <p:nvSpPr>
          <p:cNvPr id="31" name="Rectangle 30">
            <a:extLst>
              <a:ext uri="{FF2B5EF4-FFF2-40B4-BE49-F238E27FC236}">
                <a16:creationId xmlns:a16="http://schemas.microsoft.com/office/drawing/2014/main" id="{86377F54-783A-41E5-A74D-699A3A642F5A}"/>
              </a:ext>
            </a:extLst>
          </p:cNvPr>
          <p:cNvSpPr/>
          <p:nvPr/>
        </p:nvSpPr>
        <p:spPr>
          <a:xfrm>
            <a:off x="7480788" y="2339462"/>
            <a:ext cx="3392621" cy="1942405"/>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a:solidFill>
                  <a:schemeClr val="tx1"/>
                </a:solidFill>
              </a:rPr>
              <a:t>Backend</a:t>
            </a:r>
          </a:p>
          <a:p>
            <a:pPr algn="ctr"/>
            <a:endParaRPr lang="en-US" sz="2400"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2389236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bool</a:t>
            </a:r>
            <a:r>
              <a:rPr lang="en-US" dirty="0">
                <a:latin typeface="Iosevka NF" panose="02000509000000000000" pitchFamily="49" charset="0"/>
                <a:ea typeface="Iosevka NF" panose="02000509000000000000" pitchFamily="49" charset="0"/>
              </a:rPr>
              <a:t> </a:t>
            </a:r>
            <a:r>
              <a:rPr lang="en-US" dirty="0" err="1">
                <a:solidFill>
                  <a:schemeClr val="accent6"/>
                </a:solidFill>
                <a:latin typeface="Iosevka NF" panose="02000509000000000000" pitchFamily="49" charset="0"/>
                <a:ea typeface="Iosevka NF" panose="02000509000000000000" pitchFamily="49" charset="0"/>
              </a:rPr>
              <a:t>lessThanZero</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2"/>
                </a:solidFill>
                <a:latin typeface="Iosevka NF" panose="02000509000000000000" pitchFamily="49" charset="0"/>
                <a:ea typeface="Iosevka NF" panose="02000509000000000000" pitchFamily="49" charset="0"/>
              </a:rPr>
              <a:t>0</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2683732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103243"/>
            <a:ext cx="7765774" cy="5516218"/>
          </a:xfrm>
        </p:spPr>
        <p:txBody>
          <a:bodyPr>
            <a:normAutofit/>
          </a:bodyPr>
          <a:lstStyle/>
          <a:p>
            <a:pPr marL="0" indent="0">
              <a:buNone/>
            </a:pPr>
            <a:r>
              <a:rPr lang="en-US" b="1" dirty="0" err="1">
                <a:latin typeface="Iosevka NF" panose="02000509000000000000" pitchFamily="49" charset="0"/>
                <a:ea typeface="Iosevka NF" panose="02000509000000000000" pitchFamily="49" charset="0"/>
              </a:rPr>
              <a:t>lessThanZero</a:t>
            </a:r>
            <a:r>
              <a:rPr lang="en-US" b="1" dirty="0">
                <a:latin typeface="Iosevka NF" panose="02000509000000000000" pitchFamily="49" charset="0"/>
                <a:ea typeface="Iosevka NF" panose="02000509000000000000" pitchFamily="49" charset="0"/>
              </a:rPr>
              <a:t>:</a:t>
            </a:r>
          </a:p>
          <a:p>
            <a:pPr marL="0" indent="0">
              <a:buNone/>
            </a:pPr>
            <a:r>
              <a:rPr lang="en-US" b="1" dirty="0">
                <a:latin typeface="Iosevka NF" panose="02000509000000000000" pitchFamily="49" charset="0"/>
                <a:ea typeface="Iosevka NF" panose="02000509000000000000" pitchFamily="49" charset="0"/>
              </a:rPr>
              <a:t>    mov cx, 0</a:t>
            </a:r>
          </a:p>
          <a:p>
            <a:pPr marL="0" indent="0">
              <a:buNone/>
            </a:pPr>
            <a:r>
              <a:rPr lang="en-US" b="1" dirty="0">
                <a:latin typeface="Iosevka NF" panose="02000509000000000000" pitchFamily="49" charset="0"/>
                <a:ea typeface="Iosevka NF" panose="02000509000000000000" pitchFamily="49" charset="0"/>
              </a:rPr>
              <a:t>    add ax, bx </a:t>
            </a:r>
            <a:r>
              <a:rPr lang="en-US" b="1" dirty="0">
                <a:solidFill>
                  <a:schemeClr val="bg1">
                    <a:lumMod val="50000"/>
                  </a:schemeClr>
                </a:solidFill>
                <a:latin typeface="Iosevka NF" panose="02000509000000000000" pitchFamily="49" charset="0"/>
                <a:ea typeface="Iosevka NF" panose="02000509000000000000" pitchFamily="49" charset="0"/>
              </a:rPr>
              <a:t>; a + b</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cmp</a:t>
            </a:r>
            <a:r>
              <a:rPr lang="en-US" b="1" dirty="0">
                <a:latin typeface="Iosevka NF" panose="02000509000000000000" pitchFamily="49" charset="0"/>
                <a:ea typeface="Iosevka NF" panose="02000509000000000000" pitchFamily="49" charset="0"/>
              </a:rPr>
              <a:t> ax, cx </a:t>
            </a:r>
            <a:r>
              <a:rPr lang="en-US" b="1" dirty="0">
                <a:solidFill>
                  <a:schemeClr val="bg1">
                    <a:lumMod val="50000"/>
                  </a:schemeClr>
                </a:solidFill>
                <a:latin typeface="Iosevka NF" panose="02000509000000000000" pitchFamily="49" charset="0"/>
                <a:ea typeface="Iosevka NF" panose="02000509000000000000" pitchFamily="49" charset="0"/>
              </a:rPr>
              <a:t>; &lt;</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jl</a:t>
            </a:r>
            <a:r>
              <a:rPr lang="en-US" b="1" dirty="0">
                <a:latin typeface="Iosevka NF" panose="02000509000000000000" pitchFamily="49" charset="0"/>
                <a:ea typeface="Iosevka NF" panose="02000509000000000000" pitchFamily="49" charset="0"/>
              </a:rPr>
              <a:t> less</a:t>
            </a:r>
          </a:p>
          <a:p>
            <a:pPr marL="0" indent="0">
              <a:buNone/>
            </a:pPr>
            <a:r>
              <a:rPr lang="en-US" b="1" dirty="0">
                <a:latin typeface="Iosevka NF" panose="02000509000000000000" pitchFamily="49" charset="0"/>
                <a:ea typeface="Iosevka NF" panose="02000509000000000000" pitchFamily="49" charset="0"/>
              </a:rPr>
              <a:t>    mov ax, 0 </a:t>
            </a:r>
            <a:r>
              <a:rPr lang="en-US" b="1" dirty="0">
                <a:solidFill>
                  <a:schemeClr val="bg1">
                    <a:lumMod val="50000"/>
                  </a:schemeClr>
                </a:solidFill>
                <a:latin typeface="Iosevka NF" panose="02000509000000000000" pitchFamily="49" charset="0"/>
                <a:ea typeface="Iosevka NF" panose="02000509000000000000" pitchFamily="49" charset="0"/>
              </a:rPr>
              <a:t>; return false</a:t>
            </a:r>
          </a:p>
          <a:p>
            <a:pPr marL="0" indent="0">
              <a:buNone/>
            </a:pPr>
            <a:r>
              <a:rPr lang="en-US" b="1" dirty="0">
                <a:solidFill>
                  <a:schemeClr val="bg1">
                    <a:lumMod val="50000"/>
                  </a:schemeClr>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a:t>
            </a:r>
          </a:p>
          <a:p>
            <a:pPr marL="0" indent="0">
              <a:buNone/>
            </a:pPr>
            <a:r>
              <a:rPr lang="en-US" b="1" dirty="0">
                <a:latin typeface="Iosevka NF" panose="02000509000000000000" pitchFamily="49" charset="0"/>
                <a:ea typeface="Iosevka NF" panose="02000509000000000000" pitchFamily="49" charset="0"/>
              </a:rPr>
              <a:t>less:</a:t>
            </a:r>
          </a:p>
          <a:p>
            <a:pPr marL="0" indent="0">
              <a:buNone/>
            </a:pPr>
            <a:r>
              <a:rPr lang="en-US" b="1" dirty="0">
                <a:latin typeface="Iosevka NF" panose="02000509000000000000" pitchFamily="49" charset="0"/>
                <a:ea typeface="Iosevka NF" panose="02000509000000000000" pitchFamily="49" charset="0"/>
              </a:rPr>
              <a:t>    mov ax, 1 </a:t>
            </a:r>
            <a:r>
              <a:rPr lang="en-US" b="1" dirty="0">
                <a:solidFill>
                  <a:schemeClr val="bg1">
                    <a:lumMod val="50000"/>
                  </a:schemeClr>
                </a:solidFill>
                <a:latin typeface="Iosevka NF" panose="02000509000000000000" pitchFamily="49" charset="0"/>
                <a:ea typeface="Iosevka NF" panose="02000509000000000000" pitchFamily="49" charset="0"/>
              </a:rPr>
              <a:t>; return true</a:t>
            </a:r>
          </a:p>
          <a:p>
            <a:pPr marL="0" indent="0">
              <a:buNone/>
            </a:pPr>
            <a:r>
              <a:rPr lang="en-US" b="1" dirty="0">
                <a:solidFill>
                  <a:schemeClr val="bg1">
                    <a:lumMod val="50000"/>
                  </a:schemeClr>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a:t>
            </a:r>
          </a:p>
        </p:txBody>
      </p:sp>
    </p:spTree>
    <p:extLst>
      <p:ext uri="{BB962C8B-B14F-4D97-AF65-F5344CB8AC3E}">
        <p14:creationId xmlns:p14="http://schemas.microsoft.com/office/powerpoint/2010/main" val="7572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103243"/>
            <a:ext cx="7765774" cy="5516218"/>
          </a:xfrm>
        </p:spPr>
        <p:txBody>
          <a:bodyPr>
            <a:normAutofit/>
          </a:bodyPr>
          <a:lstStyle/>
          <a:p>
            <a:pPr marL="0" indent="0">
              <a:buNone/>
            </a:pPr>
            <a:r>
              <a:rPr lang="en-US" b="1" dirty="0" err="1">
                <a:latin typeface="Iosevka NF" panose="02000509000000000000" pitchFamily="49" charset="0"/>
                <a:ea typeface="Iosevka NF" panose="02000509000000000000" pitchFamily="49" charset="0"/>
              </a:rPr>
              <a:t>lessThanZero</a:t>
            </a:r>
            <a:r>
              <a:rPr lang="en-US" b="1" dirty="0">
                <a:latin typeface="Iosevka NF" panose="02000509000000000000" pitchFamily="49" charset="0"/>
                <a:ea typeface="Iosevka NF" panose="02000509000000000000" pitchFamily="49" charset="0"/>
              </a:rPr>
              <a:t>:</a:t>
            </a:r>
          </a:p>
          <a:p>
            <a:pPr marL="0" indent="0">
              <a:buNone/>
            </a:pPr>
            <a:r>
              <a:rPr lang="en-US" b="1" dirty="0">
                <a:latin typeface="Iosevka NF" panose="02000509000000000000" pitchFamily="49" charset="0"/>
                <a:ea typeface="Iosevka NF" panose="02000509000000000000" pitchFamily="49" charset="0"/>
              </a:rPr>
              <a:t>    mov cx, 0</a:t>
            </a:r>
          </a:p>
          <a:p>
            <a:pPr marL="0" indent="0">
              <a:buNone/>
            </a:pPr>
            <a:r>
              <a:rPr lang="en-US" b="1" dirty="0">
                <a:latin typeface="Iosevka NF" panose="02000509000000000000" pitchFamily="49" charset="0"/>
                <a:ea typeface="Iosevka NF" panose="02000509000000000000" pitchFamily="49" charset="0"/>
              </a:rPr>
              <a:t>    add ax, bx </a:t>
            </a:r>
            <a:r>
              <a:rPr lang="en-US" b="1" dirty="0">
                <a:solidFill>
                  <a:schemeClr val="bg1">
                    <a:lumMod val="50000"/>
                  </a:schemeClr>
                </a:solidFill>
                <a:latin typeface="Iosevka NF" panose="02000509000000000000" pitchFamily="49" charset="0"/>
                <a:ea typeface="Iosevka NF" panose="02000509000000000000" pitchFamily="49" charset="0"/>
              </a:rPr>
              <a:t>; a + b</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cmp</a:t>
            </a:r>
            <a:r>
              <a:rPr lang="en-US" b="1" dirty="0">
                <a:latin typeface="Iosevka NF" panose="02000509000000000000" pitchFamily="49" charset="0"/>
                <a:ea typeface="Iosevka NF" panose="02000509000000000000" pitchFamily="49" charset="0"/>
              </a:rPr>
              <a:t> ax, cx </a:t>
            </a:r>
            <a:r>
              <a:rPr lang="en-US" b="1" dirty="0">
                <a:solidFill>
                  <a:schemeClr val="bg1">
                    <a:lumMod val="50000"/>
                  </a:schemeClr>
                </a:solidFill>
                <a:latin typeface="Iosevka NF" panose="02000509000000000000" pitchFamily="49" charset="0"/>
                <a:ea typeface="Iosevka NF" panose="02000509000000000000" pitchFamily="49" charset="0"/>
              </a:rPr>
              <a:t>; &lt;</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jl</a:t>
            </a:r>
            <a:r>
              <a:rPr lang="en-US" b="1" dirty="0">
                <a:latin typeface="Iosevka NF" panose="02000509000000000000" pitchFamily="49" charset="0"/>
                <a:ea typeface="Iosevka NF" panose="02000509000000000000" pitchFamily="49" charset="0"/>
              </a:rPr>
              <a:t> less</a:t>
            </a:r>
          </a:p>
          <a:p>
            <a:pPr marL="0" indent="0">
              <a:buNone/>
            </a:pPr>
            <a:r>
              <a:rPr lang="en-US" b="1" dirty="0">
                <a:latin typeface="Iosevka NF" panose="02000509000000000000" pitchFamily="49" charset="0"/>
                <a:ea typeface="Iosevka NF" panose="02000509000000000000" pitchFamily="49" charset="0"/>
              </a:rPr>
              <a:t>    and ax, cx </a:t>
            </a:r>
            <a:r>
              <a:rPr lang="en-US" b="1" dirty="0">
                <a:solidFill>
                  <a:schemeClr val="bg1">
                    <a:lumMod val="50000"/>
                  </a:schemeClr>
                </a:solidFill>
                <a:latin typeface="Iosevka NF" panose="02000509000000000000" pitchFamily="49" charset="0"/>
                <a:ea typeface="Iosevka NF" panose="02000509000000000000" pitchFamily="49" charset="0"/>
              </a:rPr>
              <a:t>; (smaller and faster)</a:t>
            </a:r>
          </a:p>
          <a:p>
            <a:pPr marL="0" indent="0">
              <a:buNone/>
            </a:pPr>
            <a:r>
              <a:rPr lang="en-US" b="1" dirty="0">
                <a:solidFill>
                  <a:schemeClr val="bg1">
                    <a:lumMod val="50000"/>
                  </a:schemeClr>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a:t>
            </a:r>
          </a:p>
          <a:p>
            <a:pPr marL="0" indent="0">
              <a:buNone/>
            </a:pPr>
            <a:r>
              <a:rPr lang="en-US" b="1" dirty="0">
                <a:latin typeface="Iosevka NF" panose="02000509000000000000" pitchFamily="49" charset="0"/>
                <a:ea typeface="Iosevka NF" panose="02000509000000000000" pitchFamily="49" charset="0"/>
              </a:rPr>
              <a:t>less:</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xor</a:t>
            </a:r>
            <a:r>
              <a:rPr lang="en-US" b="1" dirty="0">
                <a:latin typeface="Iosevka NF" panose="02000509000000000000" pitchFamily="49" charset="0"/>
                <a:ea typeface="Iosevka NF" panose="02000509000000000000" pitchFamily="49" charset="0"/>
              </a:rPr>
              <a:t> ax, ax </a:t>
            </a:r>
            <a:r>
              <a:rPr lang="en-US" b="1" dirty="0">
                <a:solidFill>
                  <a:schemeClr val="bg1">
                    <a:lumMod val="50000"/>
                  </a:schemeClr>
                </a:solidFill>
                <a:latin typeface="Iosevka NF" panose="02000509000000000000" pitchFamily="49" charset="0"/>
                <a:ea typeface="Iosevka NF" panose="02000509000000000000" pitchFamily="49" charset="0"/>
              </a:rPr>
              <a:t>; (smaller and faster)</a:t>
            </a:r>
          </a:p>
          <a:p>
            <a:pPr marL="0" indent="0">
              <a:buNone/>
            </a:pPr>
            <a:r>
              <a:rPr lang="en-US" b="1" dirty="0">
                <a:solidFill>
                  <a:schemeClr val="bg1">
                    <a:lumMod val="50000"/>
                  </a:schemeClr>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a:t>
            </a:r>
          </a:p>
        </p:txBody>
      </p:sp>
    </p:spTree>
    <p:extLst>
      <p:ext uri="{BB962C8B-B14F-4D97-AF65-F5344CB8AC3E}">
        <p14:creationId xmlns:p14="http://schemas.microsoft.com/office/powerpoint/2010/main" val="289356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9" name="Subtitle 4">
            <a:extLst>
              <a:ext uri="{FF2B5EF4-FFF2-40B4-BE49-F238E27FC236}">
                <a16:creationId xmlns:a16="http://schemas.microsoft.com/office/drawing/2014/main" id="{2A1CF44D-80CF-41E2-BCF9-C9ECC262C5F7}"/>
              </a:ext>
            </a:extLst>
          </p:cNvPr>
          <p:cNvSpPr txBox="1">
            <a:spLocks/>
          </p:cNvSpPr>
          <p:nvPr/>
        </p:nvSpPr>
        <p:spPr>
          <a:xfrm rot="18973086">
            <a:off x="845596" y="3876940"/>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tokens</a:t>
            </a:r>
          </a:p>
        </p:txBody>
      </p:sp>
      <p:sp>
        <p:nvSpPr>
          <p:cNvPr id="32" name="Subtitle 4">
            <a:extLst>
              <a:ext uri="{FF2B5EF4-FFF2-40B4-BE49-F238E27FC236}">
                <a16:creationId xmlns:a16="http://schemas.microsoft.com/office/drawing/2014/main" id="{32868AA0-81F2-4F38-ACB4-D0EC359FCD27}"/>
              </a:ext>
            </a:extLst>
          </p:cNvPr>
          <p:cNvSpPr txBox="1">
            <a:spLocks/>
          </p:cNvSpPr>
          <p:nvPr/>
        </p:nvSpPr>
        <p:spPr>
          <a:xfrm rot="18973086">
            <a:off x="-129176" y="3789910"/>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UTF</a:t>
            </a:r>
          </a:p>
        </p:txBody>
      </p:sp>
      <p:sp>
        <p:nvSpPr>
          <p:cNvPr id="33" name="Subtitle 4">
            <a:extLst>
              <a:ext uri="{FF2B5EF4-FFF2-40B4-BE49-F238E27FC236}">
                <a16:creationId xmlns:a16="http://schemas.microsoft.com/office/drawing/2014/main" id="{DB338296-7858-4A55-85A1-3388B5FBD774}"/>
              </a:ext>
            </a:extLst>
          </p:cNvPr>
          <p:cNvSpPr txBox="1">
            <a:spLocks/>
          </p:cNvSpPr>
          <p:nvPr/>
        </p:nvSpPr>
        <p:spPr>
          <a:xfrm rot="18973086">
            <a:off x="553436" y="4275016"/>
            <a:ext cx="3557229"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derivation tree</a:t>
            </a:r>
          </a:p>
        </p:txBody>
      </p:sp>
      <p:sp>
        <p:nvSpPr>
          <p:cNvPr id="34" name="Subtitle 4">
            <a:extLst>
              <a:ext uri="{FF2B5EF4-FFF2-40B4-BE49-F238E27FC236}">
                <a16:creationId xmlns:a16="http://schemas.microsoft.com/office/drawing/2014/main" id="{48D8AFEC-B6F3-4E1E-BFEE-CDD4E6A2E7D9}"/>
              </a:ext>
            </a:extLst>
          </p:cNvPr>
          <p:cNvSpPr txBox="1">
            <a:spLocks/>
          </p:cNvSpPr>
          <p:nvPr/>
        </p:nvSpPr>
        <p:spPr>
          <a:xfrm rot="18973086">
            <a:off x="532596" y="4769971"/>
            <a:ext cx="4198610"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abstract syntax tree</a:t>
            </a:r>
          </a:p>
        </p:txBody>
      </p:sp>
      <p:sp>
        <p:nvSpPr>
          <p:cNvPr id="35" name="Subtitle 4">
            <a:extLst>
              <a:ext uri="{FF2B5EF4-FFF2-40B4-BE49-F238E27FC236}">
                <a16:creationId xmlns:a16="http://schemas.microsoft.com/office/drawing/2014/main" id="{C5591262-5DF3-4170-BC00-F141826F0810}"/>
              </a:ext>
            </a:extLst>
          </p:cNvPr>
          <p:cNvSpPr txBox="1">
            <a:spLocks/>
          </p:cNvSpPr>
          <p:nvPr/>
        </p:nvSpPr>
        <p:spPr>
          <a:xfrm>
            <a:off x="4607769" y="4470403"/>
            <a:ext cx="3179339" cy="138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solidFill>
                  <a:srgbClr val="FF0000"/>
                </a:solidFill>
                <a:latin typeface="Bradley Hand ITC" panose="03070402050302030203" pitchFamily="66" charset="0"/>
              </a:rPr>
              <a:t>Intermediate </a:t>
            </a:r>
          </a:p>
          <a:p>
            <a:pPr marL="0" indent="0" algn="ctr">
              <a:buNone/>
            </a:pPr>
            <a:r>
              <a:rPr lang="en-US" sz="3200" b="1" dirty="0">
                <a:solidFill>
                  <a:srgbClr val="FF0000"/>
                </a:solidFill>
                <a:latin typeface="Bradley Hand ITC" panose="03070402050302030203" pitchFamily="66" charset="0"/>
              </a:rPr>
              <a:t>representation</a:t>
            </a:r>
          </a:p>
        </p:txBody>
      </p:sp>
      <p:sp>
        <p:nvSpPr>
          <p:cNvPr id="36" name="Subtitle 4">
            <a:extLst>
              <a:ext uri="{FF2B5EF4-FFF2-40B4-BE49-F238E27FC236}">
                <a16:creationId xmlns:a16="http://schemas.microsoft.com/office/drawing/2014/main" id="{E20E2407-3094-4FF0-9739-7CAB60CD7970}"/>
              </a:ext>
            </a:extLst>
          </p:cNvPr>
          <p:cNvSpPr txBox="1">
            <a:spLocks/>
          </p:cNvSpPr>
          <p:nvPr/>
        </p:nvSpPr>
        <p:spPr>
          <a:xfrm rot="18973086">
            <a:off x="7510863" y="4240811"/>
            <a:ext cx="2969335"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Backend IR</a:t>
            </a:r>
          </a:p>
        </p:txBody>
      </p:sp>
      <p:sp>
        <p:nvSpPr>
          <p:cNvPr id="37" name="Subtitle 4">
            <a:extLst>
              <a:ext uri="{FF2B5EF4-FFF2-40B4-BE49-F238E27FC236}">
                <a16:creationId xmlns:a16="http://schemas.microsoft.com/office/drawing/2014/main" id="{9DF3004B-69CA-4AA7-946B-264958A901B8}"/>
              </a:ext>
            </a:extLst>
          </p:cNvPr>
          <p:cNvSpPr txBox="1">
            <a:spLocks/>
          </p:cNvSpPr>
          <p:nvPr/>
        </p:nvSpPr>
        <p:spPr>
          <a:xfrm rot="18973086">
            <a:off x="9594943" y="4252497"/>
            <a:ext cx="3401276" cy="5987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machine code</a:t>
            </a:r>
          </a:p>
        </p:txBody>
      </p:sp>
    </p:spTree>
    <p:extLst>
      <p:ext uri="{BB962C8B-B14F-4D97-AF65-F5344CB8AC3E}">
        <p14:creationId xmlns:p14="http://schemas.microsoft.com/office/powerpoint/2010/main" val="3243937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p:bldP spid="33" grpId="0"/>
      <p:bldP spid="34" grpId="0"/>
      <p:bldP spid="35" grpId="0"/>
      <p:bldP spid="36" grpId="0"/>
      <p:bldP spid="3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6B7304-8CC8-4C50-BADF-C83C9902CA42}"/>
              </a:ext>
            </a:extLst>
          </p:cNvPr>
          <p:cNvSpPr>
            <a:spLocks noGrp="1"/>
          </p:cNvSpPr>
          <p:nvPr>
            <p:ph type="ctrTitle"/>
          </p:nvPr>
        </p:nvSpPr>
        <p:spPr/>
        <p:txBody>
          <a:bodyPr/>
          <a:lstStyle/>
          <a:p>
            <a:r>
              <a:rPr lang="en-US" dirty="0"/>
              <a:t>This is a lot of work</a:t>
            </a:r>
          </a:p>
        </p:txBody>
      </p:sp>
      <p:sp>
        <p:nvSpPr>
          <p:cNvPr id="5" name="Subtitle 4">
            <a:extLst>
              <a:ext uri="{FF2B5EF4-FFF2-40B4-BE49-F238E27FC236}">
                <a16:creationId xmlns:a16="http://schemas.microsoft.com/office/drawing/2014/main" id="{4E268EFA-A295-43CD-BB3A-5E8E44F5CF45}"/>
              </a:ext>
            </a:extLst>
          </p:cNvPr>
          <p:cNvSpPr>
            <a:spLocks noGrp="1"/>
          </p:cNvSpPr>
          <p:nvPr>
            <p:ph type="subTitle" idx="1"/>
          </p:nvPr>
        </p:nvSpPr>
        <p:spPr/>
        <p:txBody>
          <a:bodyPr/>
          <a:lstStyle/>
          <a:p>
            <a:r>
              <a:rPr lang="en-US" dirty="0"/>
              <a:t>for the programmer…</a:t>
            </a:r>
          </a:p>
        </p:txBody>
      </p:sp>
    </p:spTree>
    <p:extLst>
      <p:ext uri="{BB962C8B-B14F-4D97-AF65-F5344CB8AC3E}">
        <p14:creationId xmlns:p14="http://schemas.microsoft.com/office/powerpoint/2010/main" val="294921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3" name="Left Brace 2">
            <a:extLst>
              <a:ext uri="{FF2B5EF4-FFF2-40B4-BE49-F238E27FC236}">
                <a16:creationId xmlns:a16="http://schemas.microsoft.com/office/drawing/2014/main" id="{20B2530A-5DC8-4160-91FD-449F91C96441}"/>
              </a:ext>
            </a:extLst>
          </p:cNvPr>
          <p:cNvSpPr/>
          <p:nvPr/>
        </p:nvSpPr>
        <p:spPr>
          <a:xfrm rot="16200000">
            <a:off x="2557144" y="3297358"/>
            <a:ext cx="477078" cy="261765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Subtitle 4">
            <a:extLst>
              <a:ext uri="{FF2B5EF4-FFF2-40B4-BE49-F238E27FC236}">
                <a16:creationId xmlns:a16="http://schemas.microsoft.com/office/drawing/2014/main" id="{DD8C41E5-9FA4-423C-A2BA-48B2A5AFE51E}"/>
              </a:ext>
            </a:extLst>
          </p:cNvPr>
          <p:cNvSpPr txBox="1">
            <a:spLocks/>
          </p:cNvSpPr>
          <p:nvPr/>
        </p:nvSpPr>
        <p:spPr>
          <a:xfrm>
            <a:off x="1592447" y="4982683"/>
            <a:ext cx="3337895"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Source aware</a:t>
            </a:r>
          </a:p>
        </p:txBody>
      </p:sp>
      <p:sp>
        <p:nvSpPr>
          <p:cNvPr id="29" name="Left Brace 28">
            <a:extLst>
              <a:ext uri="{FF2B5EF4-FFF2-40B4-BE49-F238E27FC236}">
                <a16:creationId xmlns:a16="http://schemas.microsoft.com/office/drawing/2014/main" id="{39542C32-A6D0-40C7-BAB2-DECCDB658CA4}"/>
              </a:ext>
            </a:extLst>
          </p:cNvPr>
          <p:cNvSpPr/>
          <p:nvPr/>
        </p:nvSpPr>
        <p:spPr>
          <a:xfrm rot="16200000">
            <a:off x="9505904" y="3299758"/>
            <a:ext cx="477078" cy="221467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Subtitle 4">
            <a:extLst>
              <a:ext uri="{FF2B5EF4-FFF2-40B4-BE49-F238E27FC236}">
                <a16:creationId xmlns:a16="http://schemas.microsoft.com/office/drawing/2014/main" id="{D9D4CF0A-E18A-4AE2-93EB-3D096C116BC5}"/>
              </a:ext>
            </a:extLst>
          </p:cNvPr>
          <p:cNvSpPr txBox="1">
            <a:spLocks/>
          </p:cNvSpPr>
          <p:nvPr/>
        </p:nvSpPr>
        <p:spPr>
          <a:xfrm>
            <a:off x="8605961" y="4844725"/>
            <a:ext cx="2824039"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Target aware</a:t>
            </a:r>
          </a:p>
        </p:txBody>
      </p:sp>
    </p:spTree>
    <p:extLst>
      <p:ext uri="{BB962C8B-B14F-4D97-AF65-F5344CB8AC3E}">
        <p14:creationId xmlns:p14="http://schemas.microsoft.com/office/powerpoint/2010/main" val="3447215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p:bldP spid="29" grpId="0" animBg="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A5B48-8C79-448D-93BB-C882AE42AF35}"/>
              </a:ext>
            </a:extLst>
          </p:cNvPr>
          <p:cNvSpPr>
            <a:spLocks noGrp="1"/>
          </p:cNvSpPr>
          <p:nvPr>
            <p:ph type="title"/>
          </p:nvPr>
        </p:nvSpPr>
        <p:spPr/>
        <p:txBody>
          <a:bodyPr/>
          <a:lstStyle/>
          <a:p>
            <a:r>
              <a:rPr lang="en-US" dirty="0"/>
              <a:t>What to expect?</a:t>
            </a:r>
          </a:p>
        </p:txBody>
      </p:sp>
      <p:sp>
        <p:nvSpPr>
          <p:cNvPr id="5" name="Content Placeholder 4">
            <a:extLst>
              <a:ext uri="{FF2B5EF4-FFF2-40B4-BE49-F238E27FC236}">
                <a16:creationId xmlns:a16="http://schemas.microsoft.com/office/drawing/2014/main" id="{FAEFD28D-CE04-42EC-9D5D-44A86F12D5F6}"/>
              </a:ext>
            </a:extLst>
          </p:cNvPr>
          <p:cNvSpPr>
            <a:spLocks noGrp="1"/>
          </p:cNvSpPr>
          <p:nvPr>
            <p:ph idx="1"/>
          </p:nvPr>
        </p:nvSpPr>
        <p:spPr/>
        <p:txBody>
          <a:bodyPr/>
          <a:lstStyle/>
          <a:p>
            <a:endParaRPr lang="en-US" dirty="0"/>
          </a:p>
          <a:p>
            <a:r>
              <a:rPr lang="en-US" dirty="0"/>
              <a:t>“irrelevant” details, since in compilers history repeats itself</a:t>
            </a:r>
          </a:p>
          <a:p>
            <a:endParaRPr lang="en-US" dirty="0"/>
          </a:p>
          <a:p>
            <a:endParaRPr lang="en-US" dirty="0"/>
          </a:p>
          <a:p>
            <a:r>
              <a:rPr lang="en-US" dirty="0"/>
              <a:t>some overlap with programming languages design</a:t>
            </a:r>
          </a:p>
        </p:txBody>
      </p:sp>
    </p:spTree>
    <p:extLst>
      <p:ext uri="{BB962C8B-B14F-4D97-AF65-F5344CB8AC3E}">
        <p14:creationId xmlns:p14="http://schemas.microsoft.com/office/powerpoint/2010/main" val="2009634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154363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99293" y="1295281"/>
            <a:ext cx="375424" cy="523220"/>
          </a:xfrm>
          <a:prstGeom prst="rect">
            <a:avLst/>
          </a:prstGeom>
          <a:noFill/>
        </p:spPr>
        <p:txBody>
          <a:bodyPr wrap="none" rtlCol="0">
            <a:spAutoFit/>
          </a:bodyPr>
          <a:lstStyle/>
          <a:p>
            <a:r>
              <a:rPr lang="en-US" sz="2800" dirty="0">
                <a:solidFill>
                  <a:schemeClr val="bg1">
                    <a:lumMod val="65000"/>
                  </a:schemeClr>
                </a:solidFill>
              </a:rPr>
              <a:t>C</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114876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Rectangle 19">
            <a:extLst>
              <a:ext uri="{FF2B5EF4-FFF2-40B4-BE49-F238E27FC236}">
                <a16:creationId xmlns:a16="http://schemas.microsoft.com/office/drawing/2014/main" id="{1183533D-CA91-4B57-960E-06ED166043C8}"/>
              </a:ext>
            </a:extLst>
          </p:cNvPr>
          <p:cNvSpPr/>
          <p:nvPr/>
        </p:nvSpPr>
        <p:spPr>
          <a:xfrm>
            <a:off x="1486853" y="2396124"/>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24" name="Rectangle 23">
            <a:extLst>
              <a:ext uri="{FF2B5EF4-FFF2-40B4-BE49-F238E27FC236}">
                <a16:creationId xmlns:a16="http://schemas.microsoft.com/office/drawing/2014/main" id="{7F8FC537-3C5A-4DCD-B0A7-EA8239633432}"/>
              </a:ext>
            </a:extLst>
          </p:cNvPr>
          <p:cNvSpPr/>
          <p:nvPr/>
        </p:nvSpPr>
        <p:spPr>
          <a:xfrm>
            <a:off x="1583631"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29" name="Rectangle 28">
            <a:extLst>
              <a:ext uri="{FF2B5EF4-FFF2-40B4-BE49-F238E27FC236}">
                <a16:creationId xmlns:a16="http://schemas.microsoft.com/office/drawing/2014/main" id="{F110A6BA-CF44-4125-A755-D8C954147A97}"/>
              </a:ext>
            </a:extLst>
          </p:cNvPr>
          <p:cNvSpPr/>
          <p:nvPr/>
        </p:nvSpPr>
        <p:spPr>
          <a:xfrm>
            <a:off x="2408575"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0" name="Rectangle 29">
            <a:extLst>
              <a:ext uri="{FF2B5EF4-FFF2-40B4-BE49-F238E27FC236}">
                <a16:creationId xmlns:a16="http://schemas.microsoft.com/office/drawing/2014/main" id="{765AB47C-7660-4A4A-B339-AC6268CE1528}"/>
              </a:ext>
            </a:extLst>
          </p:cNvPr>
          <p:cNvSpPr/>
          <p:nvPr/>
        </p:nvSpPr>
        <p:spPr>
          <a:xfrm>
            <a:off x="3235787"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2" name="Rectangle 31">
            <a:extLst>
              <a:ext uri="{FF2B5EF4-FFF2-40B4-BE49-F238E27FC236}">
                <a16:creationId xmlns:a16="http://schemas.microsoft.com/office/drawing/2014/main" id="{094A0214-1A63-4724-B8F6-5780539D8F39}"/>
              </a:ext>
            </a:extLst>
          </p:cNvPr>
          <p:cNvSpPr/>
          <p:nvPr/>
        </p:nvSpPr>
        <p:spPr>
          <a:xfrm>
            <a:off x="1480552" y="3643480"/>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3" name="Rectangle 32">
            <a:extLst>
              <a:ext uri="{FF2B5EF4-FFF2-40B4-BE49-F238E27FC236}">
                <a16:creationId xmlns:a16="http://schemas.microsoft.com/office/drawing/2014/main" id="{A9A21DD8-B5B9-4FF0-B080-ED4D7C3A3FC2}"/>
              </a:ext>
            </a:extLst>
          </p:cNvPr>
          <p:cNvSpPr/>
          <p:nvPr/>
        </p:nvSpPr>
        <p:spPr>
          <a:xfrm>
            <a:off x="1577330"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4" name="Rectangle 33">
            <a:extLst>
              <a:ext uri="{FF2B5EF4-FFF2-40B4-BE49-F238E27FC236}">
                <a16:creationId xmlns:a16="http://schemas.microsoft.com/office/drawing/2014/main" id="{A75E8A48-E2A1-4B3C-B480-F9B4AF46718C}"/>
              </a:ext>
            </a:extLst>
          </p:cNvPr>
          <p:cNvSpPr/>
          <p:nvPr/>
        </p:nvSpPr>
        <p:spPr>
          <a:xfrm>
            <a:off x="2402274"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5" name="Rectangle 34">
            <a:extLst>
              <a:ext uri="{FF2B5EF4-FFF2-40B4-BE49-F238E27FC236}">
                <a16:creationId xmlns:a16="http://schemas.microsoft.com/office/drawing/2014/main" id="{E30D9A7F-C6E4-4144-846B-788B63BC8C4D}"/>
              </a:ext>
            </a:extLst>
          </p:cNvPr>
          <p:cNvSpPr/>
          <p:nvPr/>
        </p:nvSpPr>
        <p:spPr>
          <a:xfrm>
            <a:off x="3229486"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6" name="Rectangle 35">
            <a:extLst>
              <a:ext uri="{FF2B5EF4-FFF2-40B4-BE49-F238E27FC236}">
                <a16:creationId xmlns:a16="http://schemas.microsoft.com/office/drawing/2014/main" id="{40667CBF-B2EA-4A9C-81D1-4B14C7019990}"/>
              </a:ext>
            </a:extLst>
          </p:cNvPr>
          <p:cNvSpPr/>
          <p:nvPr/>
        </p:nvSpPr>
        <p:spPr>
          <a:xfrm>
            <a:off x="1480552" y="489083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7" name="Rectangle 36">
            <a:extLst>
              <a:ext uri="{FF2B5EF4-FFF2-40B4-BE49-F238E27FC236}">
                <a16:creationId xmlns:a16="http://schemas.microsoft.com/office/drawing/2014/main" id="{DA485543-5008-4596-9B3B-AA3BEC17D5DD}"/>
              </a:ext>
            </a:extLst>
          </p:cNvPr>
          <p:cNvSpPr/>
          <p:nvPr/>
        </p:nvSpPr>
        <p:spPr>
          <a:xfrm>
            <a:off x="1577330"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8" name="Rectangle 37">
            <a:extLst>
              <a:ext uri="{FF2B5EF4-FFF2-40B4-BE49-F238E27FC236}">
                <a16:creationId xmlns:a16="http://schemas.microsoft.com/office/drawing/2014/main" id="{591DA60D-C95C-424B-A599-86C37AD4E87F}"/>
              </a:ext>
            </a:extLst>
          </p:cNvPr>
          <p:cNvSpPr/>
          <p:nvPr/>
        </p:nvSpPr>
        <p:spPr>
          <a:xfrm>
            <a:off x="2402274"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9" name="Rectangle 38">
            <a:extLst>
              <a:ext uri="{FF2B5EF4-FFF2-40B4-BE49-F238E27FC236}">
                <a16:creationId xmlns:a16="http://schemas.microsoft.com/office/drawing/2014/main" id="{3CDBBBD8-D327-471E-AA58-00BE2B8D4D63}"/>
              </a:ext>
            </a:extLst>
          </p:cNvPr>
          <p:cNvSpPr/>
          <p:nvPr/>
        </p:nvSpPr>
        <p:spPr>
          <a:xfrm>
            <a:off x="3229486"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44" name="Straight Arrow Connector 43">
            <a:extLst>
              <a:ext uri="{FF2B5EF4-FFF2-40B4-BE49-F238E27FC236}">
                <a16:creationId xmlns:a16="http://schemas.microsoft.com/office/drawing/2014/main" id="{B72FE382-EF06-4FDE-87FA-EA249B7FF9BF}"/>
              </a:ext>
            </a:extLst>
          </p:cNvPr>
          <p:cNvCxnSpPr>
            <a:cxnSpLocks/>
          </p:cNvCxnSpPr>
          <p:nvPr/>
        </p:nvCxnSpPr>
        <p:spPr>
          <a:xfrm flipV="1">
            <a:off x="887891" y="2866917"/>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D16FCC1-FCDA-46DB-91D1-8D419E28BED9}"/>
              </a:ext>
            </a:extLst>
          </p:cNvPr>
          <p:cNvSpPr txBox="1"/>
          <p:nvPr/>
        </p:nvSpPr>
        <p:spPr>
          <a:xfrm>
            <a:off x="186411" y="2618559"/>
            <a:ext cx="954016" cy="523220"/>
          </a:xfrm>
          <a:prstGeom prst="rect">
            <a:avLst/>
          </a:prstGeom>
          <a:noFill/>
        </p:spPr>
        <p:txBody>
          <a:bodyPr wrap="square" rtlCol="0">
            <a:spAutoFit/>
          </a:bodyPr>
          <a:lstStyle/>
          <a:p>
            <a:r>
              <a:rPr lang="en-US" sz="2800" dirty="0">
                <a:solidFill>
                  <a:schemeClr val="bg1">
                    <a:lumMod val="65000"/>
                  </a:schemeClr>
                </a:solidFill>
              </a:rPr>
              <a:t>C++</a:t>
            </a:r>
          </a:p>
        </p:txBody>
      </p:sp>
      <p:cxnSp>
        <p:nvCxnSpPr>
          <p:cNvPr id="46" name="Straight Arrow Connector 45">
            <a:extLst>
              <a:ext uri="{FF2B5EF4-FFF2-40B4-BE49-F238E27FC236}">
                <a16:creationId xmlns:a16="http://schemas.microsoft.com/office/drawing/2014/main" id="{95C7E369-C10C-4BAD-9A60-6135E1CDF9F7}"/>
              </a:ext>
            </a:extLst>
          </p:cNvPr>
          <p:cNvCxnSpPr>
            <a:cxnSpLocks/>
          </p:cNvCxnSpPr>
          <p:nvPr/>
        </p:nvCxnSpPr>
        <p:spPr>
          <a:xfrm flipV="1">
            <a:off x="877582" y="411028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B134FD4-46B0-4FF8-83C0-5CD7A35DA5E1}"/>
              </a:ext>
            </a:extLst>
          </p:cNvPr>
          <p:cNvSpPr txBox="1"/>
          <p:nvPr/>
        </p:nvSpPr>
        <p:spPr>
          <a:xfrm>
            <a:off x="-65208" y="3952831"/>
            <a:ext cx="1577330" cy="338554"/>
          </a:xfrm>
          <a:prstGeom prst="rect">
            <a:avLst/>
          </a:prstGeom>
          <a:noFill/>
        </p:spPr>
        <p:txBody>
          <a:bodyPr wrap="square" rtlCol="0">
            <a:spAutoFit/>
          </a:bodyPr>
          <a:lstStyle/>
          <a:p>
            <a:r>
              <a:rPr lang="en-US" sz="1600" dirty="0">
                <a:solidFill>
                  <a:schemeClr val="bg1">
                    <a:lumMod val="65000"/>
                  </a:schemeClr>
                </a:solidFill>
              </a:rPr>
              <a:t>FORTRAN</a:t>
            </a:r>
          </a:p>
        </p:txBody>
      </p:sp>
      <p:cxnSp>
        <p:nvCxnSpPr>
          <p:cNvPr id="48" name="Straight Arrow Connector 47">
            <a:extLst>
              <a:ext uri="{FF2B5EF4-FFF2-40B4-BE49-F238E27FC236}">
                <a16:creationId xmlns:a16="http://schemas.microsoft.com/office/drawing/2014/main" id="{17F4B94C-6DDA-4FF1-A62E-C0D91D1AF19D}"/>
              </a:ext>
            </a:extLst>
          </p:cNvPr>
          <p:cNvCxnSpPr>
            <a:cxnSpLocks/>
          </p:cNvCxnSpPr>
          <p:nvPr/>
        </p:nvCxnSpPr>
        <p:spPr>
          <a:xfrm flipV="1">
            <a:off x="875079" y="5410946"/>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36005C-0F98-4F02-B933-05341E669B3D}"/>
              </a:ext>
            </a:extLst>
          </p:cNvPr>
          <p:cNvSpPr txBox="1"/>
          <p:nvPr/>
        </p:nvSpPr>
        <p:spPr>
          <a:xfrm>
            <a:off x="399293" y="5162588"/>
            <a:ext cx="813857" cy="523220"/>
          </a:xfrm>
          <a:prstGeom prst="rect">
            <a:avLst/>
          </a:prstGeom>
          <a:noFill/>
        </p:spPr>
        <p:txBody>
          <a:bodyPr wrap="square" rtlCol="0">
            <a:spAutoFit/>
          </a:bodyPr>
          <a:lstStyle/>
          <a:p>
            <a:r>
              <a:rPr lang="en-US" sz="2800" dirty="0">
                <a:solidFill>
                  <a:schemeClr val="bg1">
                    <a:lumMod val="65000"/>
                  </a:schemeClr>
                </a:solidFill>
              </a:rPr>
              <a:t>…</a:t>
            </a:r>
          </a:p>
        </p:txBody>
      </p:sp>
    </p:spTree>
    <p:extLst>
      <p:ext uri="{BB962C8B-B14F-4D97-AF65-F5344CB8AC3E}">
        <p14:creationId xmlns:p14="http://schemas.microsoft.com/office/powerpoint/2010/main" val="3862848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154363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99293" y="1295281"/>
            <a:ext cx="375424" cy="523220"/>
          </a:xfrm>
          <a:prstGeom prst="rect">
            <a:avLst/>
          </a:prstGeom>
          <a:noFill/>
        </p:spPr>
        <p:txBody>
          <a:bodyPr wrap="none" rtlCol="0">
            <a:spAutoFit/>
          </a:bodyPr>
          <a:lstStyle/>
          <a:p>
            <a:r>
              <a:rPr lang="en-US" sz="2800" dirty="0">
                <a:solidFill>
                  <a:schemeClr val="bg1">
                    <a:lumMod val="65000"/>
                  </a:schemeClr>
                </a:solidFill>
              </a:rPr>
              <a:t>C</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1245585"/>
            <a:ext cx="705642" cy="523220"/>
          </a:xfrm>
          <a:prstGeom prst="rect">
            <a:avLst/>
          </a:prstGeom>
          <a:noFill/>
        </p:spPr>
        <p:txBody>
          <a:bodyPr wrap="none" rtlCol="0">
            <a:spAutoFit/>
          </a:bodyPr>
          <a:lstStyle/>
          <a:p>
            <a:r>
              <a:rPr lang="en-US" sz="2800" dirty="0">
                <a:solidFill>
                  <a:schemeClr val="bg1">
                    <a:lumMod val="65000"/>
                  </a:schemeClr>
                </a:solidFill>
              </a:rPr>
              <a:t>x86</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1533579"/>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1441159"/>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114876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1441159"/>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1079194"/>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Rectangle 19">
            <a:extLst>
              <a:ext uri="{FF2B5EF4-FFF2-40B4-BE49-F238E27FC236}">
                <a16:creationId xmlns:a16="http://schemas.microsoft.com/office/drawing/2014/main" id="{1183533D-CA91-4B57-960E-06ED166043C8}"/>
              </a:ext>
            </a:extLst>
          </p:cNvPr>
          <p:cNvSpPr/>
          <p:nvPr/>
        </p:nvSpPr>
        <p:spPr>
          <a:xfrm>
            <a:off x="1486853" y="2396124"/>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24" name="Rectangle 23">
            <a:extLst>
              <a:ext uri="{FF2B5EF4-FFF2-40B4-BE49-F238E27FC236}">
                <a16:creationId xmlns:a16="http://schemas.microsoft.com/office/drawing/2014/main" id="{7F8FC537-3C5A-4DCD-B0A7-EA8239633432}"/>
              </a:ext>
            </a:extLst>
          </p:cNvPr>
          <p:cNvSpPr/>
          <p:nvPr/>
        </p:nvSpPr>
        <p:spPr>
          <a:xfrm>
            <a:off x="1583631"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29" name="Rectangle 28">
            <a:extLst>
              <a:ext uri="{FF2B5EF4-FFF2-40B4-BE49-F238E27FC236}">
                <a16:creationId xmlns:a16="http://schemas.microsoft.com/office/drawing/2014/main" id="{F110A6BA-CF44-4125-A755-D8C954147A97}"/>
              </a:ext>
            </a:extLst>
          </p:cNvPr>
          <p:cNvSpPr/>
          <p:nvPr/>
        </p:nvSpPr>
        <p:spPr>
          <a:xfrm>
            <a:off x="2408575"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0" name="Rectangle 29">
            <a:extLst>
              <a:ext uri="{FF2B5EF4-FFF2-40B4-BE49-F238E27FC236}">
                <a16:creationId xmlns:a16="http://schemas.microsoft.com/office/drawing/2014/main" id="{765AB47C-7660-4A4A-B339-AC6268CE1528}"/>
              </a:ext>
            </a:extLst>
          </p:cNvPr>
          <p:cNvSpPr/>
          <p:nvPr/>
        </p:nvSpPr>
        <p:spPr>
          <a:xfrm>
            <a:off x="3235787"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2" name="Rectangle 31">
            <a:extLst>
              <a:ext uri="{FF2B5EF4-FFF2-40B4-BE49-F238E27FC236}">
                <a16:creationId xmlns:a16="http://schemas.microsoft.com/office/drawing/2014/main" id="{094A0214-1A63-4724-B8F6-5780539D8F39}"/>
              </a:ext>
            </a:extLst>
          </p:cNvPr>
          <p:cNvSpPr/>
          <p:nvPr/>
        </p:nvSpPr>
        <p:spPr>
          <a:xfrm>
            <a:off x="1480552" y="3643480"/>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3" name="Rectangle 32">
            <a:extLst>
              <a:ext uri="{FF2B5EF4-FFF2-40B4-BE49-F238E27FC236}">
                <a16:creationId xmlns:a16="http://schemas.microsoft.com/office/drawing/2014/main" id="{A9A21DD8-B5B9-4FF0-B080-ED4D7C3A3FC2}"/>
              </a:ext>
            </a:extLst>
          </p:cNvPr>
          <p:cNvSpPr/>
          <p:nvPr/>
        </p:nvSpPr>
        <p:spPr>
          <a:xfrm>
            <a:off x="1577330"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4" name="Rectangle 33">
            <a:extLst>
              <a:ext uri="{FF2B5EF4-FFF2-40B4-BE49-F238E27FC236}">
                <a16:creationId xmlns:a16="http://schemas.microsoft.com/office/drawing/2014/main" id="{A75E8A48-E2A1-4B3C-B480-F9B4AF46718C}"/>
              </a:ext>
            </a:extLst>
          </p:cNvPr>
          <p:cNvSpPr/>
          <p:nvPr/>
        </p:nvSpPr>
        <p:spPr>
          <a:xfrm>
            <a:off x="2402274"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5" name="Rectangle 34">
            <a:extLst>
              <a:ext uri="{FF2B5EF4-FFF2-40B4-BE49-F238E27FC236}">
                <a16:creationId xmlns:a16="http://schemas.microsoft.com/office/drawing/2014/main" id="{E30D9A7F-C6E4-4144-846B-788B63BC8C4D}"/>
              </a:ext>
            </a:extLst>
          </p:cNvPr>
          <p:cNvSpPr/>
          <p:nvPr/>
        </p:nvSpPr>
        <p:spPr>
          <a:xfrm>
            <a:off x="3229486"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6" name="Rectangle 35">
            <a:extLst>
              <a:ext uri="{FF2B5EF4-FFF2-40B4-BE49-F238E27FC236}">
                <a16:creationId xmlns:a16="http://schemas.microsoft.com/office/drawing/2014/main" id="{40667CBF-B2EA-4A9C-81D1-4B14C7019990}"/>
              </a:ext>
            </a:extLst>
          </p:cNvPr>
          <p:cNvSpPr/>
          <p:nvPr/>
        </p:nvSpPr>
        <p:spPr>
          <a:xfrm>
            <a:off x="1480552" y="489083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7" name="Rectangle 36">
            <a:extLst>
              <a:ext uri="{FF2B5EF4-FFF2-40B4-BE49-F238E27FC236}">
                <a16:creationId xmlns:a16="http://schemas.microsoft.com/office/drawing/2014/main" id="{DA485543-5008-4596-9B3B-AA3BEC17D5DD}"/>
              </a:ext>
            </a:extLst>
          </p:cNvPr>
          <p:cNvSpPr/>
          <p:nvPr/>
        </p:nvSpPr>
        <p:spPr>
          <a:xfrm>
            <a:off x="1577330"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8" name="Rectangle 37">
            <a:extLst>
              <a:ext uri="{FF2B5EF4-FFF2-40B4-BE49-F238E27FC236}">
                <a16:creationId xmlns:a16="http://schemas.microsoft.com/office/drawing/2014/main" id="{591DA60D-C95C-424B-A599-86C37AD4E87F}"/>
              </a:ext>
            </a:extLst>
          </p:cNvPr>
          <p:cNvSpPr/>
          <p:nvPr/>
        </p:nvSpPr>
        <p:spPr>
          <a:xfrm>
            <a:off x="2402274"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9" name="Rectangle 38">
            <a:extLst>
              <a:ext uri="{FF2B5EF4-FFF2-40B4-BE49-F238E27FC236}">
                <a16:creationId xmlns:a16="http://schemas.microsoft.com/office/drawing/2014/main" id="{3CDBBBD8-D327-471E-AA58-00BE2B8D4D63}"/>
              </a:ext>
            </a:extLst>
          </p:cNvPr>
          <p:cNvSpPr/>
          <p:nvPr/>
        </p:nvSpPr>
        <p:spPr>
          <a:xfrm>
            <a:off x="3229486"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44" name="Straight Arrow Connector 43">
            <a:extLst>
              <a:ext uri="{FF2B5EF4-FFF2-40B4-BE49-F238E27FC236}">
                <a16:creationId xmlns:a16="http://schemas.microsoft.com/office/drawing/2014/main" id="{B72FE382-EF06-4FDE-87FA-EA249B7FF9BF}"/>
              </a:ext>
            </a:extLst>
          </p:cNvPr>
          <p:cNvCxnSpPr>
            <a:cxnSpLocks/>
          </p:cNvCxnSpPr>
          <p:nvPr/>
        </p:nvCxnSpPr>
        <p:spPr>
          <a:xfrm flipV="1">
            <a:off x="887891" y="2866917"/>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D16FCC1-FCDA-46DB-91D1-8D419E28BED9}"/>
              </a:ext>
            </a:extLst>
          </p:cNvPr>
          <p:cNvSpPr txBox="1"/>
          <p:nvPr/>
        </p:nvSpPr>
        <p:spPr>
          <a:xfrm>
            <a:off x="186411" y="2618559"/>
            <a:ext cx="954016" cy="523220"/>
          </a:xfrm>
          <a:prstGeom prst="rect">
            <a:avLst/>
          </a:prstGeom>
          <a:noFill/>
        </p:spPr>
        <p:txBody>
          <a:bodyPr wrap="square" rtlCol="0">
            <a:spAutoFit/>
          </a:bodyPr>
          <a:lstStyle/>
          <a:p>
            <a:r>
              <a:rPr lang="en-US" sz="2800" dirty="0">
                <a:solidFill>
                  <a:schemeClr val="bg1">
                    <a:lumMod val="65000"/>
                  </a:schemeClr>
                </a:solidFill>
              </a:rPr>
              <a:t>C++</a:t>
            </a:r>
          </a:p>
        </p:txBody>
      </p:sp>
      <p:cxnSp>
        <p:nvCxnSpPr>
          <p:cNvPr id="46" name="Straight Arrow Connector 45">
            <a:extLst>
              <a:ext uri="{FF2B5EF4-FFF2-40B4-BE49-F238E27FC236}">
                <a16:creationId xmlns:a16="http://schemas.microsoft.com/office/drawing/2014/main" id="{95C7E369-C10C-4BAD-9A60-6135E1CDF9F7}"/>
              </a:ext>
            </a:extLst>
          </p:cNvPr>
          <p:cNvCxnSpPr>
            <a:cxnSpLocks/>
          </p:cNvCxnSpPr>
          <p:nvPr/>
        </p:nvCxnSpPr>
        <p:spPr>
          <a:xfrm flipV="1">
            <a:off x="877582" y="411028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B134FD4-46B0-4FF8-83C0-5CD7A35DA5E1}"/>
              </a:ext>
            </a:extLst>
          </p:cNvPr>
          <p:cNvSpPr txBox="1"/>
          <p:nvPr/>
        </p:nvSpPr>
        <p:spPr>
          <a:xfrm>
            <a:off x="-65208" y="3952831"/>
            <a:ext cx="1577330" cy="338554"/>
          </a:xfrm>
          <a:prstGeom prst="rect">
            <a:avLst/>
          </a:prstGeom>
          <a:noFill/>
        </p:spPr>
        <p:txBody>
          <a:bodyPr wrap="square" rtlCol="0">
            <a:spAutoFit/>
          </a:bodyPr>
          <a:lstStyle/>
          <a:p>
            <a:r>
              <a:rPr lang="en-US" sz="1600" dirty="0">
                <a:solidFill>
                  <a:schemeClr val="bg1">
                    <a:lumMod val="65000"/>
                  </a:schemeClr>
                </a:solidFill>
              </a:rPr>
              <a:t>FORTRAN</a:t>
            </a:r>
          </a:p>
        </p:txBody>
      </p:sp>
      <p:cxnSp>
        <p:nvCxnSpPr>
          <p:cNvPr id="48" name="Straight Arrow Connector 47">
            <a:extLst>
              <a:ext uri="{FF2B5EF4-FFF2-40B4-BE49-F238E27FC236}">
                <a16:creationId xmlns:a16="http://schemas.microsoft.com/office/drawing/2014/main" id="{17F4B94C-6DDA-4FF1-A62E-C0D91D1AF19D}"/>
              </a:ext>
            </a:extLst>
          </p:cNvPr>
          <p:cNvCxnSpPr>
            <a:cxnSpLocks/>
          </p:cNvCxnSpPr>
          <p:nvPr/>
        </p:nvCxnSpPr>
        <p:spPr>
          <a:xfrm flipV="1">
            <a:off x="875079" y="5410946"/>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36005C-0F98-4F02-B933-05341E669B3D}"/>
              </a:ext>
            </a:extLst>
          </p:cNvPr>
          <p:cNvSpPr txBox="1"/>
          <p:nvPr/>
        </p:nvSpPr>
        <p:spPr>
          <a:xfrm>
            <a:off x="399293" y="5162588"/>
            <a:ext cx="813857" cy="523220"/>
          </a:xfrm>
          <a:prstGeom prst="rect">
            <a:avLst/>
          </a:prstGeom>
          <a:noFill/>
        </p:spPr>
        <p:txBody>
          <a:bodyPr wrap="square" rtlCol="0">
            <a:spAutoFit/>
          </a:bodyPr>
          <a:lstStyle/>
          <a:p>
            <a:r>
              <a:rPr lang="en-US" sz="2800" dirty="0">
                <a:solidFill>
                  <a:schemeClr val="bg1">
                    <a:lumMod val="65000"/>
                  </a:schemeClr>
                </a:solidFill>
              </a:rPr>
              <a:t>…</a:t>
            </a:r>
          </a:p>
        </p:txBody>
      </p:sp>
      <p:sp>
        <p:nvSpPr>
          <p:cNvPr id="40" name="Rectangle 39">
            <a:extLst>
              <a:ext uri="{FF2B5EF4-FFF2-40B4-BE49-F238E27FC236}">
                <a16:creationId xmlns:a16="http://schemas.microsoft.com/office/drawing/2014/main" id="{72C9E874-E3EF-4EDF-ABAE-7B2D836EE384}"/>
              </a:ext>
            </a:extLst>
          </p:cNvPr>
          <p:cNvSpPr/>
          <p:nvPr/>
        </p:nvSpPr>
        <p:spPr>
          <a:xfrm>
            <a:off x="9781705" y="277130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41" name="Rectangle 40">
            <a:extLst>
              <a:ext uri="{FF2B5EF4-FFF2-40B4-BE49-F238E27FC236}">
                <a16:creationId xmlns:a16="http://schemas.microsoft.com/office/drawing/2014/main" id="{63CD95AE-20A7-4243-90D8-2B6BAD760F5A}"/>
              </a:ext>
            </a:extLst>
          </p:cNvPr>
          <p:cNvSpPr/>
          <p:nvPr/>
        </p:nvSpPr>
        <p:spPr>
          <a:xfrm>
            <a:off x="8765182" y="277130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42" name="Rectangle 41">
            <a:extLst>
              <a:ext uri="{FF2B5EF4-FFF2-40B4-BE49-F238E27FC236}">
                <a16:creationId xmlns:a16="http://schemas.microsoft.com/office/drawing/2014/main" id="{D1890355-5A45-4495-AC72-39F974FF5F3C}"/>
              </a:ext>
            </a:extLst>
          </p:cNvPr>
          <p:cNvSpPr/>
          <p:nvPr/>
        </p:nvSpPr>
        <p:spPr>
          <a:xfrm>
            <a:off x="8637104" y="240933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43" name="Rectangle 42">
            <a:extLst>
              <a:ext uri="{FF2B5EF4-FFF2-40B4-BE49-F238E27FC236}">
                <a16:creationId xmlns:a16="http://schemas.microsoft.com/office/drawing/2014/main" id="{B06D2DC9-FBE3-4B1B-89D6-9C231D17E232}"/>
              </a:ext>
            </a:extLst>
          </p:cNvPr>
          <p:cNvSpPr/>
          <p:nvPr/>
        </p:nvSpPr>
        <p:spPr>
          <a:xfrm>
            <a:off x="9781705" y="4083416"/>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50" name="Rectangle 49">
            <a:extLst>
              <a:ext uri="{FF2B5EF4-FFF2-40B4-BE49-F238E27FC236}">
                <a16:creationId xmlns:a16="http://schemas.microsoft.com/office/drawing/2014/main" id="{9AA07F0E-AAF2-4590-8644-68B88DB2A412}"/>
              </a:ext>
            </a:extLst>
          </p:cNvPr>
          <p:cNvSpPr/>
          <p:nvPr/>
        </p:nvSpPr>
        <p:spPr>
          <a:xfrm>
            <a:off x="8765182" y="4083416"/>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51" name="Rectangle 50">
            <a:extLst>
              <a:ext uri="{FF2B5EF4-FFF2-40B4-BE49-F238E27FC236}">
                <a16:creationId xmlns:a16="http://schemas.microsoft.com/office/drawing/2014/main" id="{22A80E88-DFA2-4A83-BDC4-0DA09575AD55}"/>
              </a:ext>
            </a:extLst>
          </p:cNvPr>
          <p:cNvSpPr/>
          <p:nvPr/>
        </p:nvSpPr>
        <p:spPr>
          <a:xfrm>
            <a:off x="8637104" y="3721451"/>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2" name="Rectangle 51">
            <a:extLst>
              <a:ext uri="{FF2B5EF4-FFF2-40B4-BE49-F238E27FC236}">
                <a16:creationId xmlns:a16="http://schemas.microsoft.com/office/drawing/2014/main" id="{87026414-C074-41CA-9BA9-A3F9E03D1015}"/>
              </a:ext>
            </a:extLst>
          </p:cNvPr>
          <p:cNvSpPr/>
          <p:nvPr/>
        </p:nvSpPr>
        <p:spPr>
          <a:xfrm>
            <a:off x="9781705" y="5416900"/>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53" name="Rectangle 52">
            <a:extLst>
              <a:ext uri="{FF2B5EF4-FFF2-40B4-BE49-F238E27FC236}">
                <a16:creationId xmlns:a16="http://schemas.microsoft.com/office/drawing/2014/main" id="{B95C8BB8-B37A-4A26-94BC-C67FDA780CAF}"/>
              </a:ext>
            </a:extLst>
          </p:cNvPr>
          <p:cNvSpPr/>
          <p:nvPr/>
        </p:nvSpPr>
        <p:spPr>
          <a:xfrm>
            <a:off x="8765182" y="5416900"/>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54" name="Rectangle 53">
            <a:extLst>
              <a:ext uri="{FF2B5EF4-FFF2-40B4-BE49-F238E27FC236}">
                <a16:creationId xmlns:a16="http://schemas.microsoft.com/office/drawing/2014/main" id="{E44DBEAB-7BA2-4872-9852-C0C4525CE493}"/>
              </a:ext>
            </a:extLst>
          </p:cNvPr>
          <p:cNvSpPr/>
          <p:nvPr/>
        </p:nvSpPr>
        <p:spPr>
          <a:xfrm>
            <a:off x="8637104" y="5054935"/>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8" name="TextBox 57">
            <a:extLst>
              <a:ext uri="{FF2B5EF4-FFF2-40B4-BE49-F238E27FC236}">
                <a16:creationId xmlns:a16="http://schemas.microsoft.com/office/drawing/2014/main" id="{D4FB2417-DD3C-4477-8F21-E83AE6079E22}"/>
              </a:ext>
            </a:extLst>
          </p:cNvPr>
          <p:cNvSpPr txBox="1"/>
          <p:nvPr/>
        </p:nvSpPr>
        <p:spPr>
          <a:xfrm>
            <a:off x="11430000" y="2618559"/>
            <a:ext cx="896399" cy="523220"/>
          </a:xfrm>
          <a:prstGeom prst="rect">
            <a:avLst/>
          </a:prstGeom>
          <a:noFill/>
        </p:spPr>
        <p:txBody>
          <a:bodyPr wrap="none" rtlCol="0">
            <a:spAutoFit/>
          </a:bodyPr>
          <a:lstStyle/>
          <a:p>
            <a:r>
              <a:rPr lang="en-US" sz="2800" dirty="0">
                <a:solidFill>
                  <a:schemeClr val="bg1">
                    <a:lumMod val="65000"/>
                  </a:schemeClr>
                </a:solidFill>
              </a:rPr>
              <a:t>ARM</a:t>
            </a:r>
          </a:p>
        </p:txBody>
      </p:sp>
      <p:cxnSp>
        <p:nvCxnSpPr>
          <p:cNvPr id="59" name="Straight Arrow Connector 58">
            <a:extLst>
              <a:ext uri="{FF2B5EF4-FFF2-40B4-BE49-F238E27FC236}">
                <a16:creationId xmlns:a16="http://schemas.microsoft.com/office/drawing/2014/main" id="{7FD3C3E0-1134-46DB-AB3D-7EB82FB2622B}"/>
              </a:ext>
            </a:extLst>
          </p:cNvPr>
          <p:cNvCxnSpPr>
            <a:cxnSpLocks/>
          </p:cNvCxnSpPr>
          <p:nvPr/>
        </p:nvCxnSpPr>
        <p:spPr>
          <a:xfrm>
            <a:off x="11099395" y="29065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8B8A599-4645-4BF0-9EFC-95B7C0E75BDE}"/>
              </a:ext>
            </a:extLst>
          </p:cNvPr>
          <p:cNvSpPr txBox="1"/>
          <p:nvPr/>
        </p:nvSpPr>
        <p:spPr>
          <a:xfrm>
            <a:off x="11443088" y="3875808"/>
            <a:ext cx="578876" cy="523220"/>
          </a:xfrm>
          <a:prstGeom prst="rect">
            <a:avLst/>
          </a:prstGeom>
          <a:noFill/>
        </p:spPr>
        <p:txBody>
          <a:bodyPr wrap="none" rtlCol="0">
            <a:spAutoFit/>
          </a:bodyPr>
          <a:lstStyle/>
          <a:p>
            <a:r>
              <a:rPr lang="en-US" sz="2800" dirty="0">
                <a:solidFill>
                  <a:schemeClr val="bg1">
                    <a:lumMod val="65000"/>
                  </a:schemeClr>
                </a:solidFill>
              </a:rPr>
              <a:t>RV</a:t>
            </a:r>
          </a:p>
        </p:txBody>
      </p:sp>
      <p:cxnSp>
        <p:nvCxnSpPr>
          <p:cNvPr id="61" name="Straight Arrow Connector 60">
            <a:extLst>
              <a:ext uri="{FF2B5EF4-FFF2-40B4-BE49-F238E27FC236}">
                <a16:creationId xmlns:a16="http://schemas.microsoft.com/office/drawing/2014/main" id="{461A8261-7FCD-4D95-B0E6-7BE8C872DA6D}"/>
              </a:ext>
            </a:extLst>
          </p:cNvPr>
          <p:cNvCxnSpPr>
            <a:cxnSpLocks/>
          </p:cNvCxnSpPr>
          <p:nvPr/>
        </p:nvCxnSpPr>
        <p:spPr>
          <a:xfrm>
            <a:off x="11112483" y="4163802"/>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C434A55-83C6-41EE-BA4D-DA2A0F838799}"/>
              </a:ext>
            </a:extLst>
          </p:cNvPr>
          <p:cNvSpPr txBox="1"/>
          <p:nvPr/>
        </p:nvSpPr>
        <p:spPr>
          <a:xfrm>
            <a:off x="11443088" y="5287618"/>
            <a:ext cx="776623" cy="523220"/>
          </a:xfrm>
          <a:prstGeom prst="rect">
            <a:avLst/>
          </a:prstGeom>
          <a:noFill/>
        </p:spPr>
        <p:txBody>
          <a:bodyPr wrap="none" rtlCol="0">
            <a:spAutoFit/>
          </a:bodyPr>
          <a:lstStyle/>
          <a:p>
            <a:r>
              <a:rPr lang="en-US" sz="2800" dirty="0">
                <a:solidFill>
                  <a:schemeClr val="bg1">
                    <a:lumMod val="65000"/>
                  </a:schemeClr>
                </a:solidFill>
              </a:rPr>
              <a:t>AVR</a:t>
            </a:r>
          </a:p>
        </p:txBody>
      </p:sp>
      <p:cxnSp>
        <p:nvCxnSpPr>
          <p:cNvPr id="63" name="Straight Arrow Connector 62">
            <a:extLst>
              <a:ext uri="{FF2B5EF4-FFF2-40B4-BE49-F238E27FC236}">
                <a16:creationId xmlns:a16="http://schemas.microsoft.com/office/drawing/2014/main" id="{836E5FB2-C06B-448B-9B94-3B740D290D61}"/>
              </a:ext>
            </a:extLst>
          </p:cNvPr>
          <p:cNvCxnSpPr>
            <a:cxnSpLocks/>
          </p:cNvCxnSpPr>
          <p:nvPr/>
        </p:nvCxnSpPr>
        <p:spPr>
          <a:xfrm>
            <a:off x="11112483" y="5575612"/>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535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6B7304-8CC8-4C50-BADF-C83C9902CA42}"/>
              </a:ext>
            </a:extLst>
          </p:cNvPr>
          <p:cNvSpPr>
            <a:spLocks noGrp="1"/>
          </p:cNvSpPr>
          <p:nvPr>
            <p:ph type="ctrTitle"/>
          </p:nvPr>
        </p:nvSpPr>
        <p:spPr/>
        <p:txBody>
          <a:bodyPr/>
          <a:lstStyle/>
          <a:p>
            <a:r>
              <a:rPr lang="en-US" dirty="0"/>
              <a:t>This is a lot of work</a:t>
            </a:r>
          </a:p>
        </p:txBody>
      </p:sp>
      <p:sp>
        <p:nvSpPr>
          <p:cNvPr id="5" name="Subtitle 4">
            <a:extLst>
              <a:ext uri="{FF2B5EF4-FFF2-40B4-BE49-F238E27FC236}">
                <a16:creationId xmlns:a16="http://schemas.microsoft.com/office/drawing/2014/main" id="{4E268EFA-A295-43CD-BB3A-5E8E44F5CF45}"/>
              </a:ext>
            </a:extLst>
          </p:cNvPr>
          <p:cNvSpPr>
            <a:spLocks noGrp="1"/>
          </p:cNvSpPr>
          <p:nvPr>
            <p:ph type="subTitle" idx="1"/>
          </p:nvPr>
        </p:nvSpPr>
        <p:spPr/>
        <p:txBody>
          <a:bodyPr/>
          <a:lstStyle/>
          <a:p>
            <a:r>
              <a:rPr lang="en-US" dirty="0"/>
              <a:t>for the machine…</a:t>
            </a:r>
          </a:p>
        </p:txBody>
      </p:sp>
    </p:spTree>
    <p:extLst>
      <p:ext uri="{BB962C8B-B14F-4D97-AF65-F5344CB8AC3E}">
        <p14:creationId xmlns:p14="http://schemas.microsoft.com/office/powerpoint/2010/main" val="3952840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611F-55E8-43D2-BFCC-7C10CF585103}"/>
              </a:ext>
            </a:extLst>
          </p:cNvPr>
          <p:cNvSpPr>
            <a:spLocks noGrp="1"/>
          </p:cNvSpPr>
          <p:nvPr>
            <p:ph type="title"/>
          </p:nvPr>
        </p:nvSpPr>
        <p:spPr/>
        <p:txBody>
          <a:bodyPr/>
          <a:lstStyle/>
          <a:p>
            <a:r>
              <a:rPr lang="en-US" dirty="0"/>
              <a:t>Compiler Efficiency</a:t>
            </a:r>
          </a:p>
        </p:txBody>
      </p:sp>
      <p:sp>
        <p:nvSpPr>
          <p:cNvPr id="3" name="Content Placeholder 2">
            <a:extLst>
              <a:ext uri="{FF2B5EF4-FFF2-40B4-BE49-F238E27FC236}">
                <a16:creationId xmlns:a16="http://schemas.microsoft.com/office/drawing/2014/main" id="{5035B641-C357-48E0-8294-82732D308B4A}"/>
              </a:ext>
            </a:extLst>
          </p:cNvPr>
          <p:cNvSpPr>
            <a:spLocks noGrp="1"/>
          </p:cNvSpPr>
          <p:nvPr>
            <p:ph idx="1"/>
          </p:nvPr>
        </p:nvSpPr>
        <p:spPr/>
        <p:txBody>
          <a:bodyPr/>
          <a:lstStyle/>
          <a:p>
            <a:r>
              <a:rPr lang="en-US" dirty="0"/>
              <a:t>not really that important, you compile once and then can run as many times as you want</a:t>
            </a:r>
          </a:p>
          <a:p>
            <a:endParaRPr lang="en-US" dirty="0"/>
          </a:p>
          <a:p>
            <a:r>
              <a:rPr lang="en-US" dirty="0"/>
              <a:t>except when you don’t compile just once</a:t>
            </a:r>
          </a:p>
          <a:p>
            <a:endParaRPr lang="en-US" dirty="0"/>
          </a:p>
          <a:p>
            <a:endParaRPr lang="en-US" dirty="0"/>
          </a:p>
        </p:txBody>
      </p:sp>
      <p:sp>
        <p:nvSpPr>
          <p:cNvPr id="4" name="Subtitle 4">
            <a:extLst>
              <a:ext uri="{FF2B5EF4-FFF2-40B4-BE49-F238E27FC236}">
                <a16:creationId xmlns:a16="http://schemas.microsoft.com/office/drawing/2014/main" id="{0A65E2C0-A0F6-4BD7-93A6-4AEE573348C9}"/>
              </a:ext>
            </a:extLst>
          </p:cNvPr>
          <p:cNvSpPr txBox="1">
            <a:spLocks/>
          </p:cNvSpPr>
          <p:nvPr/>
        </p:nvSpPr>
        <p:spPr>
          <a:xfrm>
            <a:off x="5824330" y="4001294"/>
            <a:ext cx="4631635"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we all make mistakes…</a:t>
            </a:r>
          </a:p>
        </p:txBody>
      </p:sp>
    </p:spTree>
    <p:extLst>
      <p:ext uri="{BB962C8B-B14F-4D97-AF65-F5344CB8AC3E}">
        <p14:creationId xmlns:p14="http://schemas.microsoft.com/office/powerpoint/2010/main" val="1929221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Tree>
    <p:extLst>
      <p:ext uri="{BB962C8B-B14F-4D97-AF65-F5344CB8AC3E}">
        <p14:creationId xmlns:p14="http://schemas.microsoft.com/office/powerpoint/2010/main" val="2519016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cxnSp>
        <p:nvCxnSpPr>
          <p:cNvPr id="32" name="Straight Arrow Connector 31">
            <a:extLst>
              <a:ext uri="{FF2B5EF4-FFF2-40B4-BE49-F238E27FC236}">
                <a16:creationId xmlns:a16="http://schemas.microsoft.com/office/drawing/2014/main" id="{BAA90CC2-BD65-4C89-ACDE-38C67D5B761D}"/>
              </a:ext>
            </a:extLst>
          </p:cNvPr>
          <p:cNvCxnSpPr>
            <a:cxnSpLocks/>
          </p:cNvCxnSpPr>
          <p:nvPr/>
        </p:nvCxnSpPr>
        <p:spPr>
          <a:xfrm flipV="1">
            <a:off x="883883" y="377897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6EEE6CC-7F4F-498B-B130-1A4C10231BEF}"/>
              </a:ext>
            </a:extLst>
          </p:cNvPr>
          <p:cNvSpPr txBox="1"/>
          <p:nvPr/>
        </p:nvSpPr>
        <p:spPr>
          <a:xfrm>
            <a:off x="-37144" y="3527429"/>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34" name="Rectangle 33">
            <a:extLst>
              <a:ext uri="{FF2B5EF4-FFF2-40B4-BE49-F238E27FC236}">
                <a16:creationId xmlns:a16="http://schemas.microsoft.com/office/drawing/2014/main" id="{39141AB5-6F8B-45F5-9AA3-B4A2183D1961}"/>
              </a:ext>
            </a:extLst>
          </p:cNvPr>
          <p:cNvSpPr/>
          <p:nvPr/>
        </p:nvSpPr>
        <p:spPr>
          <a:xfrm>
            <a:off x="1456506" y="331686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5" name="Rectangle 34">
            <a:extLst>
              <a:ext uri="{FF2B5EF4-FFF2-40B4-BE49-F238E27FC236}">
                <a16:creationId xmlns:a16="http://schemas.microsoft.com/office/drawing/2014/main" id="{43F47619-5B80-4AB9-9AF2-EBBF3B3D79E6}"/>
              </a:ext>
            </a:extLst>
          </p:cNvPr>
          <p:cNvSpPr/>
          <p:nvPr/>
        </p:nvSpPr>
        <p:spPr>
          <a:xfrm>
            <a:off x="1553284"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6" name="Rectangle 35">
            <a:extLst>
              <a:ext uri="{FF2B5EF4-FFF2-40B4-BE49-F238E27FC236}">
                <a16:creationId xmlns:a16="http://schemas.microsoft.com/office/drawing/2014/main" id="{3CB4ECE1-105C-4AEB-AE7F-BB7FE4FA6684}"/>
              </a:ext>
            </a:extLst>
          </p:cNvPr>
          <p:cNvSpPr/>
          <p:nvPr/>
        </p:nvSpPr>
        <p:spPr>
          <a:xfrm>
            <a:off x="2378228"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7" name="Rectangle 36">
            <a:extLst>
              <a:ext uri="{FF2B5EF4-FFF2-40B4-BE49-F238E27FC236}">
                <a16:creationId xmlns:a16="http://schemas.microsoft.com/office/drawing/2014/main" id="{1E602DA9-9D49-412F-93CF-D8FA1827D5A6}"/>
              </a:ext>
            </a:extLst>
          </p:cNvPr>
          <p:cNvSpPr/>
          <p:nvPr/>
        </p:nvSpPr>
        <p:spPr>
          <a:xfrm>
            <a:off x="3205440"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8" name="Rectangle 37">
            <a:extLst>
              <a:ext uri="{FF2B5EF4-FFF2-40B4-BE49-F238E27FC236}">
                <a16:creationId xmlns:a16="http://schemas.microsoft.com/office/drawing/2014/main" id="{D13FBCDD-A3BE-455E-9FB1-3F852883C963}"/>
              </a:ext>
            </a:extLst>
          </p:cNvPr>
          <p:cNvSpPr/>
          <p:nvPr/>
        </p:nvSpPr>
        <p:spPr>
          <a:xfrm>
            <a:off x="1486853" y="166621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9" name="Rectangle 38">
            <a:extLst>
              <a:ext uri="{FF2B5EF4-FFF2-40B4-BE49-F238E27FC236}">
                <a16:creationId xmlns:a16="http://schemas.microsoft.com/office/drawing/2014/main" id="{A603FC34-0F71-4059-9CF9-AEC60FB136B1}"/>
              </a:ext>
            </a:extLst>
          </p:cNvPr>
          <p:cNvSpPr/>
          <p:nvPr/>
        </p:nvSpPr>
        <p:spPr>
          <a:xfrm>
            <a:off x="1583631"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40" name="Rectangle 39">
            <a:extLst>
              <a:ext uri="{FF2B5EF4-FFF2-40B4-BE49-F238E27FC236}">
                <a16:creationId xmlns:a16="http://schemas.microsoft.com/office/drawing/2014/main" id="{672AFBDB-3C9F-4DFC-A9FC-F326E273EF41}"/>
              </a:ext>
            </a:extLst>
          </p:cNvPr>
          <p:cNvSpPr/>
          <p:nvPr/>
        </p:nvSpPr>
        <p:spPr>
          <a:xfrm>
            <a:off x="2408575"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41" name="Rectangle 40">
            <a:extLst>
              <a:ext uri="{FF2B5EF4-FFF2-40B4-BE49-F238E27FC236}">
                <a16:creationId xmlns:a16="http://schemas.microsoft.com/office/drawing/2014/main" id="{AE0DE996-2852-4504-ADD0-4878D891C691}"/>
              </a:ext>
            </a:extLst>
          </p:cNvPr>
          <p:cNvSpPr/>
          <p:nvPr/>
        </p:nvSpPr>
        <p:spPr>
          <a:xfrm>
            <a:off x="3235787"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42" name="Rectangle 41">
            <a:extLst>
              <a:ext uri="{FF2B5EF4-FFF2-40B4-BE49-F238E27FC236}">
                <a16:creationId xmlns:a16="http://schemas.microsoft.com/office/drawing/2014/main" id="{5603B7E1-1533-4924-A3E5-FEE54F3CEA52}"/>
              </a:ext>
            </a:extLst>
          </p:cNvPr>
          <p:cNvSpPr/>
          <p:nvPr/>
        </p:nvSpPr>
        <p:spPr>
          <a:xfrm>
            <a:off x="1486853" y="482844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43" name="Rectangle 42">
            <a:extLst>
              <a:ext uri="{FF2B5EF4-FFF2-40B4-BE49-F238E27FC236}">
                <a16:creationId xmlns:a16="http://schemas.microsoft.com/office/drawing/2014/main" id="{1CC14AB7-0434-4441-8225-9E4544E47885}"/>
              </a:ext>
            </a:extLst>
          </p:cNvPr>
          <p:cNvSpPr/>
          <p:nvPr/>
        </p:nvSpPr>
        <p:spPr>
          <a:xfrm>
            <a:off x="1583631"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44" name="Rectangle 43">
            <a:extLst>
              <a:ext uri="{FF2B5EF4-FFF2-40B4-BE49-F238E27FC236}">
                <a16:creationId xmlns:a16="http://schemas.microsoft.com/office/drawing/2014/main" id="{E90AECA9-B661-4990-AD5F-BFABD352959B}"/>
              </a:ext>
            </a:extLst>
          </p:cNvPr>
          <p:cNvSpPr/>
          <p:nvPr/>
        </p:nvSpPr>
        <p:spPr>
          <a:xfrm>
            <a:off x="2408575"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45" name="Rectangle 44">
            <a:extLst>
              <a:ext uri="{FF2B5EF4-FFF2-40B4-BE49-F238E27FC236}">
                <a16:creationId xmlns:a16="http://schemas.microsoft.com/office/drawing/2014/main" id="{B52DCE71-BF00-4D83-B04A-F697B3D391BD}"/>
              </a:ext>
            </a:extLst>
          </p:cNvPr>
          <p:cNvSpPr/>
          <p:nvPr/>
        </p:nvSpPr>
        <p:spPr>
          <a:xfrm>
            <a:off x="3235787"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46" name="Straight Arrow Connector 45">
            <a:extLst>
              <a:ext uri="{FF2B5EF4-FFF2-40B4-BE49-F238E27FC236}">
                <a16:creationId xmlns:a16="http://schemas.microsoft.com/office/drawing/2014/main" id="{62C77DE1-E6BB-4939-B8FD-1EFCB80C46C9}"/>
              </a:ext>
            </a:extLst>
          </p:cNvPr>
          <p:cNvCxnSpPr>
            <a:cxnSpLocks/>
          </p:cNvCxnSpPr>
          <p:nvPr/>
        </p:nvCxnSpPr>
        <p:spPr>
          <a:xfrm flipV="1">
            <a:off x="889202" y="2159700"/>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E0700D2-8642-4B40-815F-ECCA3F6BA16F}"/>
              </a:ext>
            </a:extLst>
          </p:cNvPr>
          <p:cNvSpPr txBox="1"/>
          <p:nvPr/>
        </p:nvSpPr>
        <p:spPr>
          <a:xfrm>
            <a:off x="-31825" y="1908150"/>
            <a:ext cx="931665" cy="523220"/>
          </a:xfrm>
          <a:prstGeom prst="rect">
            <a:avLst/>
          </a:prstGeom>
          <a:noFill/>
        </p:spPr>
        <p:txBody>
          <a:bodyPr wrap="none" rtlCol="0">
            <a:spAutoFit/>
          </a:bodyPr>
          <a:lstStyle/>
          <a:p>
            <a:r>
              <a:rPr lang="en-US" sz="2800" dirty="0">
                <a:solidFill>
                  <a:schemeClr val="bg1">
                    <a:lumMod val="65000"/>
                  </a:schemeClr>
                </a:solidFill>
              </a:rPr>
              <a:t>Code</a:t>
            </a:r>
          </a:p>
        </p:txBody>
      </p:sp>
      <p:cxnSp>
        <p:nvCxnSpPr>
          <p:cNvPr id="48" name="Straight Arrow Connector 47">
            <a:extLst>
              <a:ext uri="{FF2B5EF4-FFF2-40B4-BE49-F238E27FC236}">
                <a16:creationId xmlns:a16="http://schemas.microsoft.com/office/drawing/2014/main" id="{B2263B15-16AC-429C-A009-5B94FC859CFC}"/>
              </a:ext>
            </a:extLst>
          </p:cNvPr>
          <p:cNvCxnSpPr>
            <a:cxnSpLocks/>
          </p:cNvCxnSpPr>
          <p:nvPr/>
        </p:nvCxnSpPr>
        <p:spPr>
          <a:xfrm flipV="1">
            <a:off x="873245" y="514064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A085FF3-4AE4-4A44-B5DF-6CA5BA3BE9D7}"/>
              </a:ext>
            </a:extLst>
          </p:cNvPr>
          <p:cNvSpPr txBox="1"/>
          <p:nvPr/>
        </p:nvSpPr>
        <p:spPr>
          <a:xfrm>
            <a:off x="-47782" y="4889094"/>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50" name="Left Brace 49">
            <a:extLst>
              <a:ext uri="{FF2B5EF4-FFF2-40B4-BE49-F238E27FC236}">
                <a16:creationId xmlns:a16="http://schemas.microsoft.com/office/drawing/2014/main" id="{9387949A-9596-40B9-AAFA-B619413492FB}"/>
              </a:ext>
            </a:extLst>
          </p:cNvPr>
          <p:cNvSpPr/>
          <p:nvPr/>
        </p:nvSpPr>
        <p:spPr>
          <a:xfrm rot="16200000">
            <a:off x="2565796" y="4721446"/>
            <a:ext cx="477078" cy="276008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Subtitle 4">
            <a:extLst>
              <a:ext uri="{FF2B5EF4-FFF2-40B4-BE49-F238E27FC236}">
                <a16:creationId xmlns:a16="http://schemas.microsoft.com/office/drawing/2014/main" id="{B5CBF01B-DEE3-43EA-8629-D9971E9CAABC}"/>
              </a:ext>
            </a:extLst>
          </p:cNvPr>
          <p:cNvSpPr txBox="1">
            <a:spLocks/>
          </p:cNvSpPr>
          <p:nvPr/>
        </p:nvSpPr>
        <p:spPr>
          <a:xfrm>
            <a:off x="795131" y="6406545"/>
            <a:ext cx="766673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In parallel /when needed</a:t>
            </a:r>
          </a:p>
        </p:txBody>
      </p:sp>
    </p:spTree>
    <p:extLst>
      <p:ext uri="{BB962C8B-B14F-4D97-AF65-F5344CB8AC3E}">
        <p14:creationId xmlns:p14="http://schemas.microsoft.com/office/powerpoint/2010/main" val="3912245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77897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3527429"/>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56506" y="331686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53284"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378228"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05440"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5258334" y="3059446"/>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363877" y="3570764"/>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6010917" y="3388202"/>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402117" y="3578640"/>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964535" y="4082213"/>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6010917" y="3859041"/>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Rectangle 19">
            <a:extLst>
              <a:ext uri="{FF2B5EF4-FFF2-40B4-BE49-F238E27FC236}">
                <a16:creationId xmlns:a16="http://schemas.microsoft.com/office/drawing/2014/main" id="{5B5F634D-C3CF-48F8-B9F8-A38D0D2A9928}"/>
              </a:ext>
            </a:extLst>
          </p:cNvPr>
          <p:cNvSpPr/>
          <p:nvPr/>
        </p:nvSpPr>
        <p:spPr>
          <a:xfrm>
            <a:off x="1486853" y="166621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24" name="Rectangle 23">
            <a:extLst>
              <a:ext uri="{FF2B5EF4-FFF2-40B4-BE49-F238E27FC236}">
                <a16:creationId xmlns:a16="http://schemas.microsoft.com/office/drawing/2014/main" id="{047EBD0E-0789-4899-BBB2-CEEFB26039FF}"/>
              </a:ext>
            </a:extLst>
          </p:cNvPr>
          <p:cNvSpPr/>
          <p:nvPr/>
        </p:nvSpPr>
        <p:spPr>
          <a:xfrm>
            <a:off x="1583631"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29" name="Rectangle 28">
            <a:extLst>
              <a:ext uri="{FF2B5EF4-FFF2-40B4-BE49-F238E27FC236}">
                <a16:creationId xmlns:a16="http://schemas.microsoft.com/office/drawing/2014/main" id="{1470A6CB-2F8F-4E69-B552-D818AFF431F8}"/>
              </a:ext>
            </a:extLst>
          </p:cNvPr>
          <p:cNvSpPr/>
          <p:nvPr/>
        </p:nvSpPr>
        <p:spPr>
          <a:xfrm>
            <a:off x="2408575"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0" name="Rectangle 29">
            <a:extLst>
              <a:ext uri="{FF2B5EF4-FFF2-40B4-BE49-F238E27FC236}">
                <a16:creationId xmlns:a16="http://schemas.microsoft.com/office/drawing/2014/main" id="{8F63CE7B-CA59-42CE-B102-9D4864169A70}"/>
              </a:ext>
            </a:extLst>
          </p:cNvPr>
          <p:cNvSpPr/>
          <p:nvPr/>
        </p:nvSpPr>
        <p:spPr>
          <a:xfrm>
            <a:off x="3235787"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2" name="Rectangle 31">
            <a:extLst>
              <a:ext uri="{FF2B5EF4-FFF2-40B4-BE49-F238E27FC236}">
                <a16:creationId xmlns:a16="http://schemas.microsoft.com/office/drawing/2014/main" id="{12C4B31F-21A0-497F-84A6-2B4900790D9D}"/>
              </a:ext>
            </a:extLst>
          </p:cNvPr>
          <p:cNvSpPr/>
          <p:nvPr/>
        </p:nvSpPr>
        <p:spPr>
          <a:xfrm>
            <a:off x="1486853" y="482844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3" name="Rectangle 32">
            <a:extLst>
              <a:ext uri="{FF2B5EF4-FFF2-40B4-BE49-F238E27FC236}">
                <a16:creationId xmlns:a16="http://schemas.microsoft.com/office/drawing/2014/main" id="{D7701E34-F19A-4520-9620-6B903E39FA4D}"/>
              </a:ext>
            </a:extLst>
          </p:cNvPr>
          <p:cNvSpPr/>
          <p:nvPr/>
        </p:nvSpPr>
        <p:spPr>
          <a:xfrm>
            <a:off x="1583631"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4" name="Rectangle 33">
            <a:extLst>
              <a:ext uri="{FF2B5EF4-FFF2-40B4-BE49-F238E27FC236}">
                <a16:creationId xmlns:a16="http://schemas.microsoft.com/office/drawing/2014/main" id="{DF27AB4B-846F-4A4B-9687-CB2786F7F15F}"/>
              </a:ext>
            </a:extLst>
          </p:cNvPr>
          <p:cNvSpPr/>
          <p:nvPr/>
        </p:nvSpPr>
        <p:spPr>
          <a:xfrm>
            <a:off x="2408575"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5" name="Rectangle 34">
            <a:extLst>
              <a:ext uri="{FF2B5EF4-FFF2-40B4-BE49-F238E27FC236}">
                <a16:creationId xmlns:a16="http://schemas.microsoft.com/office/drawing/2014/main" id="{6EC2C6EF-CD88-42BB-A40E-45759D55073D}"/>
              </a:ext>
            </a:extLst>
          </p:cNvPr>
          <p:cNvSpPr/>
          <p:nvPr/>
        </p:nvSpPr>
        <p:spPr>
          <a:xfrm>
            <a:off x="3235787"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36" name="Straight Arrow Connector 35">
            <a:extLst>
              <a:ext uri="{FF2B5EF4-FFF2-40B4-BE49-F238E27FC236}">
                <a16:creationId xmlns:a16="http://schemas.microsoft.com/office/drawing/2014/main" id="{B0E11C8D-19EB-4DB2-8BFA-9F85310D45F1}"/>
              </a:ext>
            </a:extLst>
          </p:cNvPr>
          <p:cNvCxnSpPr>
            <a:cxnSpLocks/>
          </p:cNvCxnSpPr>
          <p:nvPr/>
        </p:nvCxnSpPr>
        <p:spPr>
          <a:xfrm flipV="1">
            <a:off x="889202" y="2159700"/>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1B6BBB8-07CF-49DE-BE5C-98399A816AF1}"/>
              </a:ext>
            </a:extLst>
          </p:cNvPr>
          <p:cNvSpPr txBox="1"/>
          <p:nvPr/>
        </p:nvSpPr>
        <p:spPr>
          <a:xfrm>
            <a:off x="-31825" y="1908150"/>
            <a:ext cx="931665" cy="523220"/>
          </a:xfrm>
          <a:prstGeom prst="rect">
            <a:avLst/>
          </a:prstGeom>
          <a:noFill/>
        </p:spPr>
        <p:txBody>
          <a:bodyPr wrap="none" rtlCol="0">
            <a:spAutoFit/>
          </a:bodyPr>
          <a:lstStyle/>
          <a:p>
            <a:r>
              <a:rPr lang="en-US" sz="2800" dirty="0">
                <a:solidFill>
                  <a:schemeClr val="bg1">
                    <a:lumMod val="65000"/>
                  </a:schemeClr>
                </a:solidFill>
              </a:rPr>
              <a:t>Code</a:t>
            </a:r>
          </a:p>
        </p:txBody>
      </p:sp>
      <p:cxnSp>
        <p:nvCxnSpPr>
          <p:cNvPr id="38" name="Straight Arrow Connector 37">
            <a:extLst>
              <a:ext uri="{FF2B5EF4-FFF2-40B4-BE49-F238E27FC236}">
                <a16:creationId xmlns:a16="http://schemas.microsoft.com/office/drawing/2014/main" id="{28BF90F9-A41B-4E42-9683-63E417D1C1F5}"/>
              </a:ext>
            </a:extLst>
          </p:cNvPr>
          <p:cNvCxnSpPr>
            <a:cxnSpLocks/>
          </p:cNvCxnSpPr>
          <p:nvPr/>
        </p:nvCxnSpPr>
        <p:spPr>
          <a:xfrm flipV="1">
            <a:off x="873245" y="514064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8D75DD4-587B-483E-B5A1-ED6AAB8C82D9}"/>
              </a:ext>
            </a:extLst>
          </p:cNvPr>
          <p:cNvSpPr txBox="1"/>
          <p:nvPr/>
        </p:nvSpPr>
        <p:spPr>
          <a:xfrm>
            <a:off x="-47782" y="4889094"/>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40" name="Left Brace 39">
            <a:extLst>
              <a:ext uri="{FF2B5EF4-FFF2-40B4-BE49-F238E27FC236}">
                <a16:creationId xmlns:a16="http://schemas.microsoft.com/office/drawing/2014/main" id="{2C8CDEDD-2CC8-4B9A-8228-E766662361A7}"/>
              </a:ext>
            </a:extLst>
          </p:cNvPr>
          <p:cNvSpPr/>
          <p:nvPr/>
        </p:nvSpPr>
        <p:spPr>
          <a:xfrm rot="16200000">
            <a:off x="4197838" y="3089403"/>
            <a:ext cx="477078" cy="6024171"/>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ubtitle 4">
            <a:extLst>
              <a:ext uri="{FF2B5EF4-FFF2-40B4-BE49-F238E27FC236}">
                <a16:creationId xmlns:a16="http://schemas.microsoft.com/office/drawing/2014/main" id="{4F910C3D-D7BE-42EB-B15E-6928CEACFADE}"/>
              </a:ext>
            </a:extLst>
          </p:cNvPr>
          <p:cNvSpPr txBox="1">
            <a:spLocks/>
          </p:cNvSpPr>
          <p:nvPr/>
        </p:nvSpPr>
        <p:spPr>
          <a:xfrm>
            <a:off x="2437693" y="6406545"/>
            <a:ext cx="6024171"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In parallel /when needed</a:t>
            </a:r>
          </a:p>
        </p:txBody>
      </p:sp>
      <p:sp>
        <p:nvSpPr>
          <p:cNvPr id="44" name="Rectangle 43">
            <a:extLst>
              <a:ext uri="{FF2B5EF4-FFF2-40B4-BE49-F238E27FC236}">
                <a16:creationId xmlns:a16="http://schemas.microsoft.com/office/drawing/2014/main" id="{00F10F92-220A-47D4-813A-5B7603A91CE6}"/>
              </a:ext>
            </a:extLst>
          </p:cNvPr>
          <p:cNvSpPr/>
          <p:nvPr/>
        </p:nvSpPr>
        <p:spPr>
          <a:xfrm>
            <a:off x="5258334" y="1519183"/>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45" name="Rectangle 44">
            <a:extLst>
              <a:ext uri="{FF2B5EF4-FFF2-40B4-BE49-F238E27FC236}">
                <a16:creationId xmlns:a16="http://schemas.microsoft.com/office/drawing/2014/main" id="{468C9971-BC93-40BB-B475-A5D8B68C8C22}"/>
              </a:ext>
            </a:extLst>
          </p:cNvPr>
          <p:cNvSpPr/>
          <p:nvPr/>
        </p:nvSpPr>
        <p:spPr>
          <a:xfrm>
            <a:off x="5363877" y="2030501"/>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46" name="Arrow: Curved Up 45">
            <a:extLst>
              <a:ext uri="{FF2B5EF4-FFF2-40B4-BE49-F238E27FC236}">
                <a16:creationId xmlns:a16="http://schemas.microsoft.com/office/drawing/2014/main" id="{8169848C-D733-4003-B837-9DC664D9293D}"/>
              </a:ext>
            </a:extLst>
          </p:cNvPr>
          <p:cNvSpPr/>
          <p:nvPr/>
        </p:nvSpPr>
        <p:spPr>
          <a:xfrm rot="10800000">
            <a:off x="6010917" y="1847939"/>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0AD9ABA1-C1BF-4A49-B191-44962AB28C8B}"/>
              </a:ext>
            </a:extLst>
          </p:cNvPr>
          <p:cNvSpPr/>
          <p:nvPr/>
        </p:nvSpPr>
        <p:spPr>
          <a:xfrm>
            <a:off x="6402117" y="2038377"/>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48" name="Rectangle 47">
            <a:extLst>
              <a:ext uri="{FF2B5EF4-FFF2-40B4-BE49-F238E27FC236}">
                <a16:creationId xmlns:a16="http://schemas.microsoft.com/office/drawing/2014/main" id="{C7FD23EA-BEFA-4757-8B0D-4AB9428668AC}"/>
              </a:ext>
            </a:extLst>
          </p:cNvPr>
          <p:cNvSpPr/>
          <p:nvPr/>
        </p:nvSpPr>
        <p:spPr>
          <a:xfrm>
            <a:off x="5964535" y="2541950"/>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49" name="Arrow: Curved Up 48">
            <a:extLst>
              <a:ext uri="{FF2B5EF4-FFF2-40B4-BE49-F238E27FC236}">
                <a16:creationId xmlns:a16="http://schemas.microsoft.com/office/drawing/2014/main" id="{940512A2-FE02-4C77-9F6C-15EBFE9A901F}"/>
              </a:ext>
            </a:extLst>
          </p:cNvPr>
          <p:cNvSpPr/>
          <p:nvPr/>
        </p:nvSpPr>
        <p:spPr>
          <a:xfrm>
            <a:off x="6010917" y="2318778"/>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F2CF5C5A-7A72-420E-B98A-E7A77F41FB4D}"/>
              </a:ext>
            </a:extLst>
          </p:cNvPr>
          <p:cNvSpPr/>
          <p:nvPr/>
        </p:nvSpPr>
        <p:spPr>
          <a:xfrm>
            <a:off x="5258334" y="4655533"/>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1" name="Rectangle 50">
            <a:extLst>
              <a:ext uri="{FF2B5EF4-FFF2-40B4-BE49-F238E27FC236}">
                <a16:creationId xmlns:a16="http://schemas.microsoft.com/office/drawing/2014/main" id="{F36ACC25-9B90-4957-9C25-DDD74195F898}"/>
              </a:ext>
            </a:extLst>
          </p:cNvPr>
          <p:cNvSpPr/>
          <p:nvPr/>
        </p:nvSpPr>
        <p:spPr>
          <a:xfrm>
            <a:off x="5363877" y="5166851"/>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52" name="Arrow: Curved Up 51">
            <a:extLst>
              <a:ext uri="{FF2B5EF4-FFF2-40B4-BE49-F238E27FC236}">
                <a16:creationId xmlns:a16="http://schemas.microsoft.com/office/drawing/2014/main" id="{3E50DF91-0329-44AC-A951-C8B86B0F5CBA}"/>
              </a:ext>
            </a:extLst>
          </p:cNvPr>
          <p:cNvSpPr/>
          <p:nvPr/>
        </p:nvSpPr>
        <p:spPr>
          <a:xfrm rot="10800000">
            <a:off x="6010917" y="4984289"/>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E5A06F33-8976-4950-95EF-2EC61D0A1437}"/>
              </a:ext>
            </a:extLst>
          </p:cNvPr>
          <p:cNvSpPr/>
          <p:nvPr/>
        </p:nvSpPr>
        <p:spPr>
          <a:xfrm>
            <a:off x="6402117" y="5174727"/>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54" name="Rectangle 53">
            <a:extLst>
              <a:ext uri="{FF2B5EF4-FFF2-40B4-BE49-F238E27FC236}">
                <a16:creationId xmlns:a16="http://schemas.microsoft.com/office/drawing/2014/main" id="{FDF10B3F-5F0D-4BDD-A1EE-89D6527E0A72}"/>
              </a:ext>
            </a:extLst>
          </p:cNvPr>
          <p:cNvSpPr/>
          <p:nvPr/>
        </p:nvSpPr>
        <p:spPr>
          <a:xfrm>
            <a:off x="5964535" y="5678300"/>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55" name="Arrow: Curved Up 54">
            <a:extLst>
              <a:ext uri="{FF2B5EF4-FFF2-40B4-BE49-F238E27FC236}">
                <a16:creationId xmlns:a16="http://schemas.microsoft.com/office/drawing/2014/main" id="{FFCF04D3-4CB3-4E5C-BE20-99E5665795F4}"/>
              </a:ext>
            </a:extLst>
          </p:cNvPr>
          <p:cNvSpPr/>
          <p:nvPr/>
        </p:nvSpPr>
        <p:spPr>
          <a:xfrm>
            <a:off x="6010917" y="5455128"/>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9488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77897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3527429"/>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51276" y="3385398"/>
            <a:ext cx="697627" cy="523220"/>
          </a:xfrm>
          <a:prstGeom prst="rect">
            <a:avLst/>
          </a:prstGeom>
          <a:noFill/>
        </p:spPr>
        <p:txBody>
          <a:bodyPr wrap="none" rtlCol="0">
            <a:spAutoFit/>
          </a:bodyPr>
          <a:lstStyle/>
          <a:p>
            <a:r>
              <a:rPr lang="en-US" sz="2800" dirty="0">
                <a:solidFill>
                  <a:schemeClr val="bg1">
                    <a:lumMod val="65000"/>
                  </a:schemeClr>
                </a:solidFill>
              </a:rPr>
              <a:t>Obj</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120671" y="3673392"/>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51887" y="3595237"/>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56506" y="331686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53284"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378228"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05440"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5258334" y="3059446"/>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363877" y="3570764"/>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6010917" y="3388202"/>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402117" y="3578640"/>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964535" y="4082213"/>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6010917" y="3859041"/>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35364" y="3595237"/>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07286" y="3233272"/>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Rectangle 19">
            <a:extLst>
              <a:ext uri="{FF2B5EF4-FFF2-40B4-BE49-F238E27FC236}">
                <a16:creationId xmlns:a16="http://schemas.microsoft.com/office/drawing/2014/main" id="{5B5F634D-C3CF-48F8-B9F8-A38D0D2A9928}"/>
              </a:ext>
            </a:extLst>
          </p:cNvPr>
          <p:cNvSpPr/>
          <p:nvPr/>
        </p:nvSpPr>
        <p:spPr>
          <a:xfrm>
            <a:off x="1486853" y="166621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24" name="Rectangle 23">
            <a:extLst>
              <a:ext uri="{FF2B5EF4-FFF2-40B4-BE49-F238E27FC236}">
                <a16:creationId xmlns:a16="http://schemas.microsoft.com/office/drawing/2014/main" id="{047EBD0E-0789-4899-BBB2-CEEFB26039FF}"/>
              </a:ext>
            </a:extLst>
          </p:cNvPr>
          <p:cNvSpPr/>
          <p:nvPr/>
        </p:nvSpPr>
        <p:spPr>
          <a:xfrm>
            <a:off x="1583631"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29" name="Rectangle 28">
            <a:extLst>
              <a:ext uri="{FF2B5EF4-FFF2-40B4-BE49-F238E27FC236}">
                <a16:creationId xmlns:a16="http://schemas.microsoft.com/office/drawing/2014/main" id="{1470A6CB-2F8F-4E69-B552-D818AFF431F8}"/>
              </a:ext>
            </a:extLst>
          </p:cNvPr>
          <p:cNvSpPr/>
          <p:nvPr/>
        </p:nvSpPr>
        <p:spPr>
          <a:xfrm>
            <a:off x="2408575"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0" name="Rectangle 29">
            <a:extLst>
              <a:ext uri="{FF2B5EF4-FFF2-40B4-BE49-F238E27FC236}">
                <a16:creationId xmlns:a16="http://schemas.microsoft.com/office/drawing/2014/main" id="{8F63CE7B-CA59-42CE-B102-9D4864169A70}"/>
              </a:ext>
            </a:extLst>
          </p:cNvPr>
          <p:cNvSpPr/>
          <p:nvPr/>
        </p:nvSpPr>
        <p:spPr>
          <a:xfrm>
            <a:off x="3235787"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2" name="Rectangle 31">
            <a:extLst>
              <a:ext uri="{FF2B5EF4-FFF2-40B4-BE49-F238E27FC236}">
                <a16:creationId xmlns:a16="http://schemas.microsoft.com/office/drawing/2014/main" id="{12C4B31F-21A0-497F-84A6-2B4900790D9D}"/>
              </a:ext>
            </a:extLst>
          </p:cNvPr>
          <p:cNvSpPr/>
          <p:nvPr/>
        </p:nvSpPr>
        <p:spPr>
          <a:xfrm>
            <a:off x="1486853" y="482844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3" name="Rectangle 32">
            <a:extLst>
              <a:ext uri="{FF2B5EF4-FFF2-40B4-BE49-F238E27FC236}">
                <a16:creationId xmlns:a16="http://schemas.microsoft.com/office/drawing/2014/main" id="{D7701E34-F19A-4520-9620-6B903E39FA4D}"/>
              </a:ext>
            </a:extLst>
          </p:cNvPr>
          <p:cNvSpPr/>
          <p:nvPr/>
        </p:nvSpPr>
        <p:spPr>
          <a:xfrm>
            <a:off x="1583631"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4" name="Rectangle 33">
            <a:extLst>
              <a:ext uri="{FF2B5EF4-FFF2-40B4-BE49-F238E27FC236}">
                <a16:creationId xmlns:a16="http://schemas.microsoft.com/office/drawing/2014/main" id="{DF27AB4B-846F-4A4B-9687-CB2786F7F15F}"/>
              </a:ext>
            </a:extLst>
          </p:cNvPr>
          <p:cNvSpPr/>
          <p:nvPr/>
        </p:nvSpPr>
        <p:spPr>
          <a:xfrm>
            <a:off x="2408575"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5" name="Rectangle 34">
            <a:extLst>
              <a:ext uri="{FF2B5EF4-FFF2-40B4-BE49-F238E27FC236}">
                <a16:creationId xmlns:a16="http://schemas.microsoft.com/office/drawing/2014/main" id="{6EC2C6EF-CD88-42BB-A40E-45759D55073D}"/>
              </a:ext>
            </a:extLst>
          </p:cNvPr>
          <p:cNvSpPr/>
          <p:nvPr/>
        </p:nvSpPr>
        <p:spPr>
          <a:xfrm>
            <a:off x="3235787"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36" name="Straight Arrow Connector 35">
            <a:extLst>
              <a:ext uri="{FF2B5EF4-FFF2-40B4-BE49-F238E27FC236}">
                <a16:creationId xmlns:a16="http://schemas.microsoft.com/office/drawing/2014/main" id="{B0E11C8D-19EB-4DB2-8BFA-9F85310D45F1}"/>
              </a:ext>
            </a:extLst>
          </p:cNvPr>
          <p:cNvCxnSpPr>
            <a:cxnSpLocks/>
          </p:cNvCxnSpPr>
          <p:nvPr/>
        </p:nvCxnSpPr>
        <p:spPr>
          <a:xfrm flipV="1">
            <a:off x="889202" y="2159700"/>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1B6BBB8-07CF-49DE-BE5C-98399A816AF1}"/>
              </a:ext>
            </a:extLst>
          </p:cNvPr>
          <p:cNvSpPr txBox="1"/>
          <p:nvPr/>
        </p:nvSpPr>
        <p:spPr>
          <a:xfrm>
            <a:off x="-31825" y="1908150"/>
            <a:ext cx="931665" cy="523220"/>
          </a:xfrm>
          <a:prstGeom prst="rect">
            <a:avLst/>
          </a:prstGeom>
          <a:noFill/>
        </p:spPr>
        <p:txBody>
          <a:bodyPr wrap="none" rtlCol="0">
            <a:spAutoFit/>
          </a:bodyPr>
          <a:lstStyle/>
          <a:p>
            <a:r>
              <a:rPr lang="en-US" sz="2800" dirty="0">
                <a:solidFill>
                  <a:schemeClr val="bg1">
                    <a:lumMod val="65000"/>
                  </a:schemeClr>
                </a:solidFill>
              </a:rPr>
              <a:t>Code</a:t>
            </a:r>
          </a:p>
        </p:txBody>
      </p:sp>
      <p:cxnSp>
        <p:nvCxnSpPr>
          <p:cNvPr id="38" name="Straight Arrow Connector 37">
            <a:extLst>
              <a:ext uri="{FF2B5EF4-FFF2-40B4-BE49-F238E27FC236}">
                <a16:creationId xmlns:a16="http://schemas.microsoft.com/office/drawing/2014/main" id="{28BF90F9-A41B-4E42-9683-63E417D1C1F5}"/>
              </a:ext>
            </a:extLst>
          </p:cNvPr>
          <p:cNvCxnSpPr>
            <a:cxnSpLocks/>
          </p:cNvCxnSpPr>
          <p:nvPr/>
        </p:nvCxnSpPr>
        <p:spPr>
          <a:xfrm flipV="1">
            <a:off x="873245" y="514064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8D75DD4-587B-483E-B5A1-ED6AAB8C82D9}"/>
              </a:ext>
            </a:extLst>
          </p:cNvPr>
          <p:cNvSpPr txBox="1"/>
          <p:nvPr/>
        </p:nvSpPr>
        <p:spPr>
          <a:xfrm>
            <a:off x="-47782" y="4889094"/>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40" name="Left Brace 39">
            <a:extLst>
              <a:ext uri="{FF2B5EF4-FFF2-40B4-BE49-F238E27FC236}">
                <a16:creationId xmlns:a16="http://schemas.microsoft.com/office/drawing/2014/main" id="{2C8CDEDD-2CC8-4B9A-8228-E766662361A7}"/>
              </a:ext>
            </a:extLst>
          </p:cNvPr>
          <p:cNvSpPr/>
          <p:nvPr/>
        </p:nvSpPr>
        <p:spPr>
          <a:xfrm rot="16200000">
            <a:off x="5957045" y="1330197"/>
            <a:ext cx="477078" cy="954258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ubtitle 4">
            <a:extLst>
              <a:ext uri="{FF2B5EF4-FFF2-40B4-BE49-F238E27FC236}">
                <a16:creationId xmlns:a16="http://schemas.microsoft.com/office/drawing/2014/main" id="{4F910C3D-D7BE-42EB-B15E-6928CEACFADE}"/>
              </a:ext>
            </a:extLst>
          </p:cNvPr>
          <p:cNvSpPr txBox="1">
            <a:spLocks/>
          </p:cNvSpPr>
          <p:nvPr/>
        </p:nvSpPr>
        <p:spPr>
          <a:xfrm>
            <a:off x="4244009" y="6406545"/>
            <a:ext cx="6977269"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In parallel /when needed</a:t>
            </a:r>
          </a:p>
        </p:txBody>
      </p:sp>
      <p:sp>
        <p:nvSpPr>
          <p:cNvPr id="44" name="Rectangle 43">
            <a:extLst>
              <a:ext uri="{FF2B5EF4-FFF2-40B4-BE49-F238E27FC236}">
                <a16:creationId xmlns:a16="http://schemas.microsoft.com/office/drawing/2014/main" id="{00F10F92-220A-47D4-813A-5B7603A91CE6}"/>
              </a:ext>
            </a:extLst>
          </p:cNvPr>
          <p:cNvSpPr/>
          <p:nvPr/>
        </p:nvSpPr>
        <p:spPr>
          <a:xfrm>
            <a:off x="5258334" y="1519183"/>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45" name="Rectangle 44">
            <a:extLst>
              <a:ext uri="{FF2B5EF4-FFF2-40B4-BE49-F238E27FC236}">
                <a16:creationId xmlns:a16="http://schemas.microsoft.com/office/drawing/2014/main" id="{468C9971-BC93-40BB-B475-A5D8B68C8C22}"/>
              </a:ext>
            </a:extLst>
          </p:cNvPr>
          <p:cNvSpPr/>
          <p:nvPr/>
        </p:nvSpPr>
        <p:spPr>
          <a:xfrm>
            <a:off x="5363877" y="2030501"/>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46" name="Arrow: Curved Up 45">
            <a:extLst>
              <a:ext uri="{FF2B5EF4-FFF2-40B4-BE49-F238E27FC236}">
                <a16:creationId xmlns:a16="http://schemas.microsoft.com/office/drawing/2014/main" id="{8169848C-D733-4003-B837-9DC664D9293D}"/>
              </a:ext>
            </a:extLst>
          </p:cNvPr>
          <p:cNvSpPr/>
          <p:nvPr/>
        </p:nvSpPr>
        <p:spPr>
          <a:xfrm rot="10800000">
            <a:off x="6010917" y="1847939"/>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0AD9ABA1-C1BF-4A49-B191-44962AB28C8B}"/>
              </a:ext>
            </a:extLst>
          </p:cNvPr>
          <p:cNvSpPr/>
          <p:nvPr/>
        </p:nvSpPr>
        <p:spPr>
          <a:xfrm>
            <a:off x="6402117" y="2038377"/>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48" name="Rectangle 47">
            <a:extLst>
              <a:ext uri="{FF2B5EF4-FFF2-40B4-BE49-F238E27FC236}">
                <a16:creationId xmlns:a16="http://schemas.microsoft.com/office/drawing/2014/main" id="{C7FD23EA-BEFA-4757-8B0D-4AB9428668AC}"/>
              </a:ext>
            </a:extLst>
          </p:cNvPr>
          <p:cNvSpPr/>
          <p:nvPr/>
        </p:nvSpPr>
        <p:spPr>
          <a:xfrm>
            <a:off x="5964535" y="2541950"/>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49" name="Arrow: Curved Up 48">
            <a:extLst>
              <a:ext uri="{FF2B5EF4-FFF2-40B4-BE49-F238E27FC236}">
                <a16:creationId xmlns:a16="http://schemas.microsoft.com/office/drawing/2014/main" id="{940512A2-FE02-4C77-9F6C-15EBFE9A901F}"/>
              </a:ext>
            </a:extLst>
          </p:cNvPr>
          <p:cNvSpPr/>
          <p:nvPr/>
        </p:nvSpPr>
        <p:spPr>
          <a:xfrm>
            <a:off x="6010917" y="2318778"/>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F2CF5C5A-7A72-420E-B98A-E7A77F41FB4D}"/>
              </a:ext>
            </a:extLst>
          </p:cNvPr>
          <p:cNvSpPr/>
          <p:nvPr/>
        </p:nvSpPr>
        <p:spPr>
          <a:xfrm>
            <a:off x="5258334" y="4655533"/>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1" name="Rectangle 50">
            <a:extLst>
              <a:ext uri="{FF2B5EF4-FFF2-40B4-BE49-F238E27FC236}">
                <a16:creationId xmlns:a16="http://schemas.microsoft.com/office/drawing/2014/main" id="{F36ACC25-9B90-4957-9C25-DDD74195F898}"/>
              </a:ext>
            </a:extLst>
          </p:cNvPr>
          <p:cNvSpPr/>
          <p:nvPr/>
        </p:nvSpPr>
        <p:spPr>
          <a:xfrm>
            <a:off x="5363877" y="5166851"/>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52" name="Arrow: Curved Up 51">
            <a:extLst>
              <a:ext uri="{FF2B5EF4-FFF2-40B4-BE49-F238E27FC236}">
                <a16:creationId xmlns:a16="http://schemas.microsoft.com/office/drawing/2014/main" id="{3E50DF91-0329-44AC-A951-C8B86B0F5CBA}"/>
              </a:ext>
            </a:extLst>
          </p:cNvPr>
          <p:cNvSpPr/>
          <p:nvPr/>
        </p:nvSpPr>
        <p:spPr>
          <a:xfrm rot="10800000">
            <a:off x="6010917" y="4984289"/>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E5A06F33-8976-4950-95EF-2EC61D0A1437}"/>
              </a:ext>
            </a:extLst>
          </p:cNvPr>
          <p:cNvSpPr/>
          <p:nvPr/>
        </p:nvSpPr>
        <p:spPr>
          <a:xfrm>
            <a:off x="6402117" y="5174727"/>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54" name="Rectangle 53">
            <a:extLst>
              <a:ext uri="{FF2B5EF4-FFF2-40B4-BE49-F238E27FC236}">
                <a16:creationId xmlns:a16="http://schemas.microsoft.com/office/drawing/2014/main" id="{FDF10B3F-5F0D-4BDD-A1EE-89D6527E0A72}"/>
              </a:ext>
            </a:extLst>
          </p:cNvPr>
          <p:cNvSpPr/>
          <p:nvPr/>
        </p:nvSpPr>
        <p:spPr>
          <a:xfrm>
            <a:off x="5964535" y="5678300"/>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55" name="Arrow: Curved Up 54">
            <a:extLst>
              <a:ext uri="{FF2B5EF4-FFF2-40B4-BE49-F238E27FC236}">
                <a16:creationId xmlns:a16="http://schemas.microsoft.com/office/drawing/2014/main" id="{FFCF04D3-4CB3-4E5C-BE20-99E5665795F4}"/>
              </a:ext>
            </a:extLst>
          </p:cNvPr>
          <p:cNvSpPr/>
          <p:nvPr/>
        </p:nvSpPr>
        <p:spPr>
          <a:xfrm>
            <a:off x="6010917" y="5455128"/>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6" name="Rectangle 55">
            <a:extLst>
              <a:ext uri="{FF2B5EF4-FFF2-40B4-BE49-F238E27FC236}">
                <a16:creationId xmlns:a16="http://schemas.microsoft.com/office/drawing/2014/main" id="{9D75B560-E391-402D-BAEA-790792406D76}"/>
              </a:ext>
            </a:extLst>
          </p:cNvPr>
          <p:cNvSpPr/>
          <p:nvPr/>
        </p:nvSpPr>
        <p:spPr>
          <a:xfrm>
            <a:off x="9751887" y="2027142"/>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57" name="Rectangle 56">
            <a:extLst>
              <a:ext uri="{FF2B5EF4-FFF2-40B4-BE49-F238E27FC236}">
                <a16:creationId xmlns:a16="http://schemas.microsoft.com/office/drawing/2014/main" id="{8FDD0431-6550-460B-A613-62AF24B6B300}"/>
              </a:ext>
            </a:extLst>
          </p:cNvPr>
          <p:cNvSpPr/>
          <p:nvPr/>
        </p:nvSpPr>
        <p:spPr>
          <a:xfrm>
            <a:off x="8735364" y="2027142"/>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58" name="Rectangle 57">
            <a:extLst>
              <a:ext uri="{FF2B5EF4-FFF2-40B4-BE49-F238E27FC236}">
                <a16:creationId xmlns:a16="http://schemas.microsoft.com/office/drawing/2014/main" id="{0A4FB3D9-2A93-4E4C-B8A6-4EC5759F34AE}"/>
              </a:ext>
            </a:extLst>
          </p:cNvPr>
          <p:cNvSpPr/>
          <p:nvPr/>
        </p:nvSpPr>
        <p:spPr>
          <a:xfrm>
            <a:off x="8607286" y="1665177"/>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9" name="Rectangle 58">
            <a:extLst>
              <a:ext uri="{FF2B5EF4-FFF2-40B4-BE49-F238E27FC236}">
                <a16:creationId xmlns:a16="http://schemas.microsoft.com/office/drawing/2014/main" id="{285CF380-DC3E-4810-8C51-95BF998585E0}"/>
              </a:ext>
            </a:extLst>
          </p:cNvPr>
          <p:cNvSpPr/>
          <p:nvPr/>
        </p:nvSpPr>
        <p:spPr>
          <a:xfrm>
            <a:off x="9751887" y="5106818"/>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60" name="Rectangle 59">
            <a:extLst>
              <a:ext uri="{FF2B5EF4-FFF2-40B4-BE49-F238E27FC236}">
                <a16:creationId xmlns:a16="http://schemas.microsoft.com/office/drawing/2014/main" id="{EFB3CD66-BB13-4AF7-96FE-F60AC21A7D7D}"/>
              </a:ext>
            </a:extLst>
          </p:cNvPr>
          <p:cNvSpPr/>
          <p:nvPr/>
        </p:nvSpPr>
        <p:spPr>
          <a:xfrm>
            <a:off x="8735364" y="5106818"/>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61" name="Rectangle 60">
            <a:extLst>
              <a:ext uri="{FF2B5EF4-FFF2-40B4-BE49-F238E27FC236}">
                <a16:creationId xmlns:a16="http://schemas.microsoft.com/office/drawing/2014/main" id="{D549A6C5-BFC8-4941-8C73-C79D74305B9F}"/>
              </a:ext>
            </a:extLst>
          </p:cNvPr>
          <p:cNvSpPr/>
          <p:nvPr/>
        </p:nvSpPr>
        <p:spPr>
          <a:xfrm>
            <a:off x="8607286" y="4744853"/>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62" name="TextBox 61">
            <a:extLst>
              <a:ext uri="{FF2B5EF4-FFF2-40B4-BE49-F238E27FC236}">
                <a16:creationId xmlns:a16="http://schemas.microsoft.com/office/drawing/2014/main" id="{44934D30-750F-47B8-B6B6-440D863C568C}"/>
              </a:ext>
            </a:extLst>
          </p:cNvPr>
          <p:cNvSpPr txBox="1"/>
          <p:nvPr/>
        </p:nvSpPr>
        <p:spPr>
          <a:xfrm>
            <a:off x="11429080" y="1812633"/>
            <a:ext cx="697627" cy="523220"/>
          </a:xfrm>
          <a:prstGeom prst="rect">
            <a:avLst/>
          </a:prstGeom>
          <a:noFill/>
        </p:spPr>
        <p:txBody>
          <a:bodyPr wrap="none" rtlCol="0">
            <a:spAutoFit/>
          </a:bodyPr>
          <a:lstStyle/>
          <a:p>
            <a:r>
              <a:rPr lang="en-US" sz="2800" dirty="0">
                <a:solidFill>
                  <a:schemeClr val="bg1">
                    <a:lumMod val="65000"/>
                  </a:schemeClr>
                </a:solidFill>
              </a:rPr>
              <a:t>Obj</a:t>
            </a:r>
          </a:p>
        </p:txBody>
      </p:sp>
      <p:cxnSp>
        <p:nvCxnSpPr>
          <p:cNvPr id="63" name="Straight Arrow Connector 62">
            <a:extLst>
              <a:ext uri="{FF2B5EF4-FFF2-40B4-BE49-F238E27FC236}">
                <a16:creationId xmlns:a16="http://schemas.microsoft.com/office/drawing/2014/main" id="{6029A121-82DB-4C0F-88E0-A298B7EEC96A}"/>
              </a:ext>
            </a:extLst>
          </p:cNvPr>
          <p:cNvCxnSpPr>
            <a:cxnSpLocks/>
          </p:cNvCxnSpPr>
          <p:nvPr/>
        </p:nvCxnSpPr>
        <p:spPr>
          <a:xfrm>
            <a:off x="11098475" y="2100627"/>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59B710F-8F4B-42B2-812B-10AA12D0CFAB}"/>
              </a:ext>
            </a:extLst>
          </p:cNvPr>
          <p:cNvSpPr txBox="1"/>
          <p:nvPr/>
        </p:nvSpPr>
        <p:spPr>
          <a:xfrm>
            <a:off x="11416911" y="4991425"/>
            <a:ext cx="697627" cy="523220"/>
          </a:xfrm>
          <a:prstGeom prst="rect">
            <a:avLst/>
          </a:prstGeom>
          <a:noFill/>
        </p:spPr>
        <p:txBody>
          <a:bodyPr wrap="none" rtlCol="0">
            <a:spAutoFit/>
          </a:bodyPr>
          <a:lstStyle/>
          <a:p>
            <a:r>
              <a:rPr lang="en-US" sz="2800" dirty="0">
                <a:solidFill>
                  <a:schemeClr val="bg1">
                    <a:lumMod val="65000"/>
                  </a:schemeClr>
                </a:solidFill>
              </a:rPr>
              <a:t>Obj</a:t>
            </a:r>
          </a:p>
        </p:txBody>
      </p:sp>
      <p:cxnSp>
        <p:nvCxnSpPr>
          <p:cNvPr id="65" name="Straight Arrow Connector 64">
            <a:extLst>
              <a:ext uri="{FF2B5EF4-FFF2-40B4-BE49-F238E27FC236}">
                <a16:creationId xmlns:a16="http://schemas.microsoft.com/office/drawing/2014/main" id="{C3F3C023-F760-4011-95C2-F127F6FFDE12}"/>
              </a:ext>
            </a:extLst>
          </p:cNvPr>
          <p:cNvCxnSpPr>
            <a:cxnSpLocks/>
          </p:cNvCxnSpPr>
          <p:nvPr/>
        </p:nvCxnSpPr>
        <p:spPr>
          <a:xfrm>
            <a:off x="11086306" y="5279419"/>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068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foo(</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+ 3;</a:t>
            </a:r>
            <a:br>
              <a:rPr lang="en-US" dirty="0">
                <a:latin typeface="Iosevka NF" panose="02000509000000000000" pitchFamily="49" charset="0"/>
                <a:ea typeface="Iosevka NF" panose="02000509000000000000" pitchFamily="49" charset="0"/>
              </a:rPr>
            </a:b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min(foo(4),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cxnSp>
        <p:nvCxnSpPr>
          <p:cNvPr id="4" name="Straight Connector 3">
            <a:extLst>
              <a:ext uri="{FF2B5EF4-FFF2-40B4-BE49-F238E27FC236}">
                <a16:creationId xmlns:a16="http://schemas.microsoft.com/office/drawing/2014/main" id="{780333AC-B85E-4435-8322-B002FB0D4873}"/>
              </a:ext>
            </a:extLst>
          </p:cNvPr>
          <p:cNvCxnSpPr>
            <a:cxnSpLocks/>
          </p:cNvCxnSpPr>
          <p:nvPr/>
        </p:nvCxnSpPr>
        <p:spPr>
          <a:xfrm>
            <a:off x="5516217" y="0"/>
            <a:ext cx="0" cy="68580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115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foo(</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+ 3;</a:t>
            </a:r>
            <a:br>
              <a:rPr lang="en-US" dirty="0">
                <a:latin typeface="Iosevka NF" panose="02000509000000000000" pitchFamily="49" charset="0"/>
                <a:ea typeface="Iosevka NF" panose="02000509000000000000" pitchFamily="49" charset="0"/>
              </a:rPr>
            </a:b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min(4 + 3,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cxnSp>
        <p:nvCxnSpPr>
          <p:cNvPr id="4" name="Straight Connector 3">
            <a:extLst>
              <a:ext uri="{FF2B5EF4-FFF2-40B4-BE49-F238E27FC236}">
                <a16:creationId xmlns:a16="http://schemas.microsoft.com/office/drawing/2014/main" id="{780333AC-B85E-4435-8322-B002FB0D4873}"/>
              </a:ext>
            </a:extLst>
          </p:cNvPr>
          <p:cNvCxnSpPr>
            <a:cxnSpLocks/>
          </p:cNvCxnSpPr>
          <p:nvPr/>
        </p:nvCxnSpPr>
        <p:spPr>
          <a:xfrm>
            <a:off x="5516217" y="0"/>
            <a:ext cx="0" cy="68580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62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0BBB-8AB3-4C2B-9F6C-3CFCB90FF9F5}"/>
              </a:ext>
            </a:extLst>
          </p:cNvPr>
          <p:cNvSpPr>
            <a:spLocks noGrp="1"/>
          </p:cNvSpPr>
          <p:nvPr>
            <p:ph type="title"/>
          </p:nvPr>
        </p:nvSpPr>
        <p:spPr/>
        <p:txBody>
          <a:bodyPr/>
          <a:lstStyle/>
          <a:p>
            <a:r>
              <a:rPr lang="en-US" dirty="0"/>
              <a:t>Grades</a:t>
            </a:r>
          </a:p>
        </p:txBody>
      </p:sp>
      <p:sp>
        <p:nvSpPr>
          <p:cNvPr id="3" name="Content Placeholder 2">
            <a:extLst>
              <a:ext uri="{FF2B5EF4-FFF2-40B4-BE49-F238E27FC236}">
                <a16:creationId xmlns:a16="http://schemas.microsoft.com/office/drawing/2014/main" id="{81EA2ED9-9A47-4219-A6CD-6DEE04926A39}"/>
              </a:ext>
            </a:extLst>
          </p:cNvPr>
          <p:cNvSpPr>
            <a:spLocks noGrp="1"/>
          </p:cNvSpPr>
          <p:nvPr>
            <p:ph idx="1"/>
          </p:nvPr>
        </p:nvSpPr>
        <p:spPr>
          <a:xfrm>
            <a:off x="838200" y="1825624"/>
            <a:ext cx="10515600" cy="5032375"/>
          </a:xfrm>
        </p:spPr>
        <p:txBody>
          <a:bodyPr>
            <a:normAutofit/>
          </a:bodyPr>
          <a:lstStyle/>
          <a:p>
            <a:r>
              <a:rPr lang="en-US" dirty="0"/>
              <a:t>course project:</a:t>
            </a:r>
          </a:p>
          <a:p>
            <a:pPr lvl="1"/>
            <a:r>
              <a:rPr lang="en-US" dirty="0"/>
              <a:t>compiler for a small C-like language</a:t>
            </a:r>
          </a:p>
          <a:p>
            <a:pPr lvl="1"/>
            <a:r>
              <a:rPr lang="en-US" dirty="0"/>
              <a:t>reasonably large piece of work</a:t>
            </a:r>
          </a:p>
          <a:p>
            <a:pPr lvl="1"/>
            <a:r>
              <a:rPr lang="en-US" dirty="0"/>
              <a:t>due at the last tutorial, extensions possible upon previous request</a:t>
            </a:r>
          </a:p>
          <a:p>
            <a:pPr lvl="1"/>
            <a:r>
              <a:rPr lang="en-US" dirty="0"/>
              <a:t>60 points max</a:t>
            </a:r>
          </a:p>
          <a:p>
            <a:pPr lvl="1"/>
            <a:endParaRPr lang="en-US" dirty="0"/>
          </a:p>
          <a:p>
            <a:r>
              <a:rPr lang="en-US" dirty="0"/>
              <a:t>exam</a:t>
            </a:r>
          </a:p>
          <a:p>
            <a:pPr lvl="1"/>
            <a:r>
              <a:rPr lang="en-US" dirty="0"/>
              <a:t>on paper, covered theory and algorithms</a:t>
            </a:r>
          </a:p>
          <a:p>
            <a:pPr lvl="1"/>
            <a:r>
              <a:rPr lang="en-US" dirty="0"/>
              <a:t>40 points max</a:t>
            </a:r>
          </a:p>
          <a:p>
            <a:endParaRPr lang="en-US" dirty="0"/>
          </a:p>
          <a:p>
            <a:r>
              <a:rPr lang="en-US" dirty="0"/>
              <a:t>grade: &gt; 90: A, 80..90 : B, 70..80: C, 60..70: D, 50..60: E, &lt;50: F </a:t>
            </a:r>
          </a:p>
        </p:txBody>
      </p:sp>
    </p:spTree>
    <p:extLst>
      <p:ext uri="{BB962C8B-B14F-4D97-AF65-F5344CB8AC3E}">
        <p14:creationId xmlns:p14="http://schemas.microsoft.com/office/powerpoint/2010/main" val="759932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min(7,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cxnSp>
        <p:nvCxnSpPr>
          <p:cNvPr id="4" name="Straight Connector 3">
            <a:extLst>
              <a:ext uri="{FF2B5EF4-FFF2-40B4-BE49-F238E27FC236}">
                <a16:creationId xmlns:a16="http://schemas.microsoft.com/office/drawing/2014/main" id="{780333AC-B85E-4435-8322-B002FB0D4873}"/>
              </a:ext>
            </a:extLst>
          </p:cNvPr>
          <p:cNvCxnSpPr>
            <a:cxnSpLocks/>
          </p:cNvCxnSpPr>
          <p:nvPr/>
        </p:nvCxnSpPr>
        <p:spPr>
          <a:xfrm>
            <a:off x="5516217" y="0"/>
            <a:ext cx="0" cy="68580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40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min(7,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3093683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min(7,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cxnSp>
        <p:nvCxnSpPr>
          <p:cNvPr id="4" name="Straight Arrow Connector 3">
            <a:extLst>
              <a:ext uri="{FF2B5EF4-FFF2-40B4-BE49-F238E27FC236}">
                <a16:creationId xmlns:a16="http://schemas.microsoft.com/office/drawing/2014/main" id="{188604DC-23E5-4632-99A3-CE0FCBD2358A}"/>
              </a:ext>
            </a:extLst>
          </p:cNvPr>
          <p:cNvCxnSpPr/>
          <p:nvPr/>
        </p:nvCxnSpPr>
        <p:spPr>
          <a:xfrm flipH="1" flipV="1">
            <a:off x="4482548" y="2454965"/>
            <a:ext cx="1262269" cy="109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C27F04E-5FE3-4948-8377-3FF674837EC1}"/>
              </a:ext>
            </a:extLst>
          </p:cNvPr>
          <p:cNvCxnSpPr/>
          <p:nvPr/>
        </p:nvCxnSpPr>
        <p:spPr>
          <a:xfrm flipH="1" flipV="1">
            <a:off x="4492487" y="2484783"/>
            <a:ext cx="3528391" cy="1302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08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7 &lt; 10 ? 7 :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124604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7;</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159856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4522304" y="218661"/>
            <a:ext cx="7669696"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executable</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7;</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3118251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6AD2F5-A2D3-4F25-A86F-71FDCE5F46BC}"/>
              </a:ext>
            </a:extLst>
          </p:cNvPr>
          <p:cNvSpPr txBox="1"/>
          <p:nvPr/>
        </p:nvSpPr>
        <p:spPr>
          <a:xfrm>
            <a:off x="10197548" y="3332759"/>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0" name="Straight Arrow Connector 9">
            <a:extLst>
              <a:ext uri="{FF2B5EF4-FFF2-40B4-BE49-F238E27FC236}">
                <a16:creationId xmlns:a16="http://schemas.microsoft.com/office/drawing/2014/main" id="{8E02DA0C-6A5E-42F9-ACFC-8979C789CE26}"/>
              </a:ext>
            </a:extLst>
          </p:cNvPr>
          <p:cNvCxnSpPr>
            <a:cxnSpLocks/>
          </p:cNvCxnSpPr>
          <p:nvPr/>
        </p:nvCxnSpPr>
        <p:spPr>
          <a:xfrm>
            <a:off x="9866943" y="36207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9C22B0C-E545-4F6A-ABCC-A2C1DADC2621}"/>
              </a:ext>
            </a:extLst>
          </p:cNvPr>
          <p:cNvPicPr>
            <a:picLocks noChangeAspect="1"/>
          </p:cNvPicPr>
          <p:nvPr/>
        </p:nvPicPr>
        <p:blipFill>
          <a:blip r:embed="rId2"/>
          <a:stretch>
            <a:fillRect/>
          </a:stretch>
        </p:blipFill>
        <p:spPr>
          <a:xfrm>
            <a:off x="1152939" y="1714500"/>
            <a:ext cx="6096000" cy="3429000"/>
          </a:xfrm>
          <a:prstGeom prst="rect">
            <a:avLst/>
          </a:prstGeom>
        </p:spPr>
      </p:pic>
      <p:sp>
        <p:nvSpPr>
          <p:cNvPr id="6" name="Rectangle 5">
            <a:extLst>
              <a:ext uri="{FF2B5EF4-FFF2-40B4-BE49-F238E27FC236}">
                <a16:creationId xmlns:a16="http://schemas.microsoft.com/office/drawing/2014/main" id="{93C805A2-2A31-4900-81E8-5AF522788862}"/>
              </a:ext>
            </a:extLst>
          </p:cNvPr>
          <p:cNvSpPr/>
          <p:nvPr/>
        </p:nvSpPr>
        <p:spPr>
          <a:xfrm>
            <a:off x="8787791" y="3398742"/>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Relocation</a:t>
            </a:r>
          </a:p>
        </p:txBody>
      </p:sp>
      <p:sp>
        <p:nvSpPr>
          <p:cNvPr id="7" name="Rectangle 6">
            <a:extLst>
              <a:ext uri="{FF2B5EF4-FFF2-40B4-BE49-F238E27FC236}">
                <a16:creationId xmlns:a16="http://schemas.microsoft.com/office/drawing/2014/main" id="{77836267-DB45-4B06-9D30-BD091483C306}"/>
              </a:ext>
            </a:extLst>
          </p:cNvPr>
          <p:cNvSpPr/>
          <p:nvPr/>
        </p:nvSpPr>
        <p:spPr>
          <a:xfrm>
            <a:off x="7771268" y="3398742"/>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Linker</a:t>
            </a:r>
          </a:p>
          <a:p>
            <a:pPr algn="ctr"/>
            <a:r>
              <a:rPr lang="en-US" sz="1100" dirty="0"/>
              <a:t>Optimization</a:t>
            </a:r>
          </a:p>
        </p:txBody>
      </p:sp>
      <p:cxnSp>
        <p:nvCxnSpPr>
          <p:cNvPr id="11" name="Straight Arrow Connector 10">
            <a:extLst>
              <a:ext uri="{FF2B5EF4-FFF2-40B4-BE49-F238E27FC236}">
                <a16:creationId xmlns:a16="http://schemas.microsoft.com/office/drawing/2014/main" id="{2BC70044-36A8-4E8B-A952-211771F0190D}"/>
              </a:ext>
            </a:extLst>
          </p:cNvPr>
          <p:cNvCxnSpPr>
            <a:cxnSpLocks/>
          </p:cNvCxnSpPr>
          <p:nvPr/>
        </p:nvCxnSpPr>
        <p:spPr>
          <a:xfrm>
            <a:off x="7229061" y="35445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6D3E142-9EEB-4434-A361-F6B637F4C53B}"/>
              </a:ext>
            </a:extLst>
          </p:cNvPr>
          <p:cNvCxnSpPr>
            <a:cxnSpLocks/>
          </p:cNvCxnSpPr>
          <p:nvPr/>
        </p:nvCxnSpPr>
        <p:spPr>
          <a:xfrm>
            <a:off x="7205869" y="2762675"/>
            <a:ext cx="437321" cy="27410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E80E2E-FBF9-48D7-8541-ECACFF78F4E1}"/>
              </a:ext>
            </a:extLst>
          </p:cNvPr>
          <p:cNvCxnSpPr>
            <a:cxnSpLocks/>
          </p:cNvCxnSpPr>
          <p:nvPr/>
        </p:nvCxnSpPr>
        <p:spPr>
          <a:xfrm flipV="1">
            <a:off x="7248939" y="4004954"/>
            <a:ext cx="384414" cy="28875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BE7AC6B-3AB3-4F3B-B3AD-009FF6CD896C}"/>
              </a:ext>
            </a:extLst>
          </p:cNvPr>
          <p:cNvSpPr/>
          <p:nvPr/>
        </p:nvSpPr>
        <p:spPr>
          <a:xfrm>
            <a:off x="7643190" y="3036777"/>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Linker</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Tree>
    <p:extLst>
      <p:ext uri="{BB962C8B-B14F-4D97-AF65-F5344CB8AC3E}">
        <p14:creationId xmlns:p14="http://schemas.microsoft.com/office/powerpoint/2010/main" val="2304823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6AD2F5-A2D3-4F25-A86F-71FDCE5F46BC}"/>
              </a:ext>
            </a:extLst>
          </p:cNvPr>
          <p:cNvSpPr txBox="1"/>
          <p:nvPr/>
        </p:nvSpPr>
        <p:spPr>
          <a:xfrm>
            <a:off x="11052316" y="3332759"/>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0" name="Straight Arrow Connector 9">
            <a:extLst>
              <a:ext uri="{FF2B5EF4-FFF2-40B4-BE49-F238E27FC236}">
                <a16:creationId xmlns:a16="http://schemas.microsoft.com/office/drawing/2014/main" id="{8E02DA0C-6A5E-42F9-ACFC-8979C789CE26}"/>
              </a:ext>
            </a:extLst>
          </p:cNvPr>
          <p:cNvCxnSpPr>
            <a:cxnSpLocks/>
          </p:cNvCxnSpPr>
          <p:nvPr/>
        </p:nvCxnSpPr>
        <p:spPr>
          <a:xfrm>
            <a:off x="10721711" y="36207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9C22B0C-E545-4F6A-ABCC-A2C1DADC2621}"/>
              </a:ext>
            </a:extLst>
          </p:cNvPr>
          <p:cNvPicPr>
            <a:picLocks noChangeAspect="1"/>
          </p:cNvPicPr>
          <p:nvPr/>
        </p:nvPicPr>
        <p:blipFill>
          <a:blip r:embed="rId3"/>
          <a:stretch>
            <a:fillRect/>
          </a:stretch>
        </p:blipFill>
        <p:spPr>
          <a:xfrm>
            <a:off x="854767" y="1714500"/>
            <a:ext cx="6096000" cy="3429000"/>
          </a:xfrm>
          <a:prstGeom prst="rect">
            <a:avLst/>
          </a:prstGeom>
        </p:spPr>
      </p:pic>
      <p:sp>
        <p:nvSpPr>
          <p:cNvPr id="6" name="Rectangle 5">
            <a:extLst>
              <a:ext uri="{FF2B5EF4-FFF2-40B4-BE49-F238E27FC236}">
                <a16:creationId xmlns:a16="http://schemas.microsoft.com/office/drawing/2014/main" id="{93C805A2-2A31-4900-81E8-5AF522788862}"/>
              </a:ext>
            </a:extLst>
          </p:cNvPr>
          <p:cNvSpPr/>
          <p:nvPr/>
        </p:nvSpPr>
        <p:spPr>
          <a:xfrm>
            <a:off x="9642559" y="3398742"/>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Relocation</a:t>
            </a:r>
          </a:p>
        </p:txBody>
      </p:sp>
      <p:sp>
        <p:nvSpPr>
          <p:cNvPr id="7" name="Rectangle 6">
            <a:extLst>
              <a:ext uri="{FF2B5EF4-FFF2-40B4-BE49-F238E27FC236}">
                <a16:creationId xmlns:a16="http://schemas.microsoft.com/office/drawing/2014/main" id="{77836267-DB45-4B06-9D30-BD091483C306}"/>
              </a:ext>
            </a:extLst>
          </p:cNvPr>
          <p:cNvSpPr/>
          <p:nvPr/>
        </p:nvSpPr>
        <p:spPr>
          <a:xfrm>
            <a:off x="8626036" y="3398742"/>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Linker</a:t>
            </a:r>
          </a:p>
          <a:p>
            <a:pPr algn="ctr"/>
            <a:r>
              <a:rPr lang="en-US" sz="1100" dirty="0"/>
              <a:t>Optimization</a:t>
            </a:r>
          </a:p>
        </p:txBody>
      </p:sp>
      <p:cxnSp>
        <p:nvCxnSpPr>
          <p:cNvPr id="11" name="Straight Arrow Connector 10">
            <a:extLst>
              <a:ext uri="{FF2B5EF4-FFF2-40B4-BE49-F238E27FC236}">
                <a16:creationId xmlns:a16="http://schemas.microsoft.com/office/drawing/2014/main" id="{2BC70044-36A8-4E8B-A952-211771F0190D}"/>
              </a:ext>
            </a:extLst>
          </p:cNvPr>
          <p:cNvCxnSpPr>
            <a:cxnSpLocks/>
          </p:cNvCxnSpPr>
          <p:nvPr/>
        </p:nvCxnSpPr>
        <p:spPr>
          <a:xfrm>
            <a:off x="8083829" y="35445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6D3E142-9EEB-4434-A361-F6B637F4C53B}"/>
              </a:ext>
            </a:extLst>
          </p:cNvPr>
          <p:cNvCxnSpPr>
            <a:cxnSpLocks/>
          </p:cNvCxnSpPr>
          <p:nvPr/>
        </p:nvCxnSpPr>
        <p:spPr>
          <a:xfrm>
            <a:off x="8060637" y="2762675"/>
            <a:ext cx="437321" cy="27410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E80E2E-FBF9-48D7-8541-ECACFF78F4E1}"/>
              </a:ext>
            </a:extLst>
          </p:cNvPr>
          <p:cNvCxnSpPr>
            <a:cxnSpLocks/>
          </p:cNvCxnSpPr>
          <p:nvPr/>
        </p:nvCxnSpPr>
        <p:spPr>
          <a:xfrm flipV="1">
            <a:off x="8103707" y="4004954"/>
            <a:ext cx="384414" cy="28875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BE7AC6B-3AB3-4F3B-B3AD-009FF6CD896C}"/>
              </a:ext>
            </a:extLst>
          </p:cNvPr>
          <p:cNvSpPr/>
          <p:nvPr/>
        </p:nvSpPr>
        <p:spPr>
          <a:xfrm>
            <a:off x="8497958" y="3036777"/>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Linker</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 name="Rectangle 1">
            <a:extLst>
              <a:ext uri="{FF2B5EF4-FFF2-40B4-BE49-F238E27FC236}">
                <a16:creationId xmlns:a16="http://schemas.microsoft.com/office/drawing/2014/main" id="{514DB1B8-F3E9-47A1-A5C4-3D941310C703}"/>
              </a:ext>
            </a:extLst>
          </p:cNvPr>
          <p:cNvSpPr/>
          <p:nvPr/>
        </p:nvSpPr>
        <p:spPr>
          <a:xfrm>
            <a:off x="6611178" y="2625624"/>
            <a:ext cx="1431235" cy="2741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Assembler</a:t>
            </a:r>
          </a:p>
        </p:txBody>
      </p:sp>
      <p:sp>
        <p:nvSpPr>
          <p:cNvPr id="13" name="Rectangle 12">
            <a:extLst>
              <a:ext uri="{FF2B5EF4-FFF2-40B4-BE49-F238E27FC236}">
                <a16:creationId xmlns:a16="http://schemas.microsoft.com/office/drawing/2014/main" id="{4CA4DF09-3EC3-4BBB-BD8F-2BDDA753908A}"/>
              </a:ext>
            </a:extLst>
          </p:cNvPr>
          <p:cNvSpPr/>
          <p:nvPr/>
        </p:nvSpPr>
        <p:spPr>
          <a:xfrm>
            <a:off x="6611178" y="3418658"/>
            <a:ext cx="1431235" cy="2741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Assembler</a:t>
            </a:r>
          </a:p>
        </p:txBody>
      </p:sp>
      <p:sp>
        <p:nvSpPr>
          <p:cNvPr id="15" name="Rectangle 14">
            <a:extLst>
              <a:ext uri="{FF2B5EF4-FFF2-40B4-BE49-F238E27FC236}">
                <a16:creationId xmlns:a16="http://schemas.microsoft.com/office/drawing/2014/main" id="{1C7DF8ED-7F51-4BA4-955E-36059333200C}"/>
              </a:ext>
            </a:extLst>
          </p:cNvPr>
          <p:cNvSpPr/>
          <p:nvPr/>
        </p:nvSpPr>
        <p:spPr>
          <a:xfrm>
            <a:off x="6611178" y="4211288"/>
            <a:ext cx="1431235" cy="2741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Assembler</a:t>
            </a:r>
          </a:p>
        </p:txBody>
      </p:sp>
    </p:spTree>
    <p:extLst>
      <p:ext uri="{BB962C8B-B14F-4D97-AF65-F5344CB8AC3E}">
        <p14:creationId xmlns:p14="http://schemas.microsoft.com/office/powerpoint/2010/main" val="585501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A70E00-2843-40F5-A959-6FB599EC43C6}"/>
              </a:ext>
            </a:extLst>
          </p:cNvPr>
          <p:cNvSpPr>
            <a:spLocks noGrp="1"/>
          </p:cNvSpPr>
          <p:nvPr>
            <p:ph type="title"/>
          </p:nvPr>
        </p:nvSpPr>
        <p:spPr/>
        <p:txBody>
          <a:bodyPr/>
          <a:lstStyle/>
          <a:p>
            <a:r>
              <a:rPr lang="en-US" dirty="0"/>
              <a:t>Further Reading</a:t>
            </a:r>
            <a:endParaRPr lang="en-GB" dirty="0"/>
          </a:p>
        </p:txBody>
      </p:sp>
      <p:sp>
        <p:nvSpPr>
          <p:cNvPr id="5" name="Text Placeholder 4">
            <a:extLst>
              <a:ext uri="{FF2B5EF4-FFF2-40B4-BE49-F238E27FC236}">
                <a16:creationId xmlns:a16="http://schemas.microsoft.com/office/drawing/2014/main" id="{CD455F6B-BA4A-493B-B95C-C05C461E3E4E}"/>
              </a:ext>
            </a:extLst>
          </p:cNvPr>
          <p:cNvSpPr>
            <a:spLocks noGrp="1"/>
          </p:cNvSpPr>
          <p:nvPr>
            <p:ph type="body" idx="1"/>
          </p:nvPr>
        </p:nvSpPr>
        <p:spPr>
          <a:xfrm>
            <a:off x="831850" y="4589463"/>
            <a:ext cx="11360150" cy="1500187"/>
          </a:xfrm>
        </p:spPr>
        <p:txBody>
          <a:bodyPr>
            <a:normAutofit/>
          </a:bodyPr>
          <a:lstStyle/>
          <a:p>
            <a:r>
              <a:rPr lang="en-GB" dirty="0">
                <a:hlinkClick r:id="rId3"/>
              </a:rPr>
              <a:t>https://www.cs.rit.edu/~ats/books/ooc.pdf</a:t>
            </a:r>
            <a:r>
              <a:rPr lang="en-GB" dirty="0"/>
              <a:t> - C with Objects on 226 pages</a:t>
            </a:r>
          </a:p>
          <a:p>
            <a:r>
              <a:rPr lang="en-GB" dirty="0">
                <a:hlinkClick r:id="rId4"/>
              </a:rPr>
              <a:t>http://www.stroustrup.com/hopl2.pdf</a:t>
            </a:r>
            <a:r>
              <a:rPr lang="en-GB" dirty="0"/>
              <a:t> - </a:t>
            </a:r>
            <a:r>
              <a:rPr lang="en-GB" dirty="0" err="1"/>
              <a:t>Stroustrup’s</a:t>
            </a:r>
            <a:r>
              <a:rPr lang="en-GB" dirty="0"/>
              <a:t> account of the beginnings of C++</a:t>
            </a:r>
          </a:p>
          <a:p>
            <a:endParaRPr lang="en-GB" dirty="0"/>
          </a:p>
        </p:txBody>
      </p:sp>
    </p:spTree>
    <p:extLst>
      <p:ext uri="{BB962C8B-B14F-4D97-AF65-F5344CB8AC3E}">
        <p14:creationId xmlns:p14="http://schemas.microsoft.com/office/powerpoint/2010/main" val="969806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D0E3-5C6B-40DC-99D7-804DC96A8AC6}"/>
              </a:ext>
            </a:extLst>
          </p:cNvPr>
          <p:cNvSpPr>
            <a:spLocks noGrp="1"/>
          </p:cNvSpPr>
          <p:nvPr>
            <p:ph type="title"/>
          </p:nvPr>
        </p:nvSpPr>
        <p:spPr/>
        <p:txBody>
          <a:bodyPr/>
          <a:lstStyle/>
          <a:p>
            <a:r>
              <a:rPr lang="en-US" dirty="0"/>
              <a:t>Course Project</a:t>
            </a:r>
          </a:p>
        </p:txBody>
      </p:sp>
      <p:sp>
        <p:nvSpPr>
          <p:cNvPr id="3" name="Content Placeholder 2">
            <a:extLst>
              <a:ext uri="{FF2B5EF4-FFF2-40B4-BE49-F238E27FC236}">
                <a16:creationId xmlns:a16="http://schemas.microsoft.com/office/drawing/2014/main" id="{4B54E645-3585-4A85-9B11-355C9ED8BB82}"/>
              </a:ext>
            </a:extLst>
          </p:cNvPr>
          <p:cNvSpPr>
            <a:spLocks noGrp="1"/>
          </p:cNvSpPr>
          <p:nvPr>
            <p:ph idx="1"/>
          </p:nvPr>
        </p:nvSpPr>
        <p:spPr>
          <a:xfrm>
            <a:off x="838200" y="1825624"/>
            <a:ext cx="10515600" cy="5032375"/>
          </a:xfrm>
        </p:spPr>
        <p:txBody>
          <a:bodyPr>
            <a:normAutofit/>
          </a:bodyPr>
          <a:lstStyle/>
          <a:p>
            <a:r>
              <a:rPr lang="en-US" dirty="0"/>
              <a:t>compiler (middle &amp; back end) implementation for a small c-like language</a:t>
            </a:r>
          </a:p>
          <a:p>
            <a:pPr lvl="3"/>
            <a:endParaRPr lang="en-US" dirty="0"/>
          </a:p>
          <a:p>
            <a:r>
              <a:rPr lang="en-US" dirty="0"/>
              <a:t>target a tiny86 VM, which is a simplified model of a PC architecture based on x86 </a:t>
            </a:r>
          </a:p>
          <a:p>
            <a:pPr lvl="3"/>
            <a:endParaRPr lang="en-US" dirty="0"/>
          </a:p>
          <a:p>
            <a:r>
              <a:rPr lang="en-US" dirty="0"/>
              <a:t>code generation for higher level language constructs (condition, functions, etc.)</a:t>
            </a:r>
          </a:p>
          <a:p>
            <a:pPr lvl="3"/>
            <a:endParaRPr lang="en-US" dirty="0"/>
          </a:p>
          <a:p>
            <a:r>
              <a:rPr lang="en-US" dirty="0"/>
              <a:t>optimizations (</a:t>
            </a:r>
            <a:r>
              <a:rPr lang="en-US" dirty="0" err="1"/>
              <a:t>inlining</a:t>
            </a:r>
            <a:r>
              <a:rPr lang="en-US" dirty="0"/>
              <a:t>, constant propagation, </a:t>
            </a:r>
            <a:r>
              <a:rPr lang="en-US" dirty="0" err="1"/>
              <a:t>peepholer</a:t>
            </a:r>
            <a:r>
              <a:rPr lang="en-US" dirty="0"/>
              <a:t>, etc.)</a:t>
            </a:r>
          </a:p>
          <a:p>
            <a:pPr lvl="3"/>
            <a:endParaRPr lang="en-US" dirty="0"/>
          </a:p>
          <a:p>
            <a:r>
              <a:rPr lang="en-US" dirty="0"/>
              <a:t>register allocation</a:t>
            </a:r>
          </a:p>
          <a:p>
            <a:endParaRPr lang="en-US" dirty="0"/>
          </a:p>
        </p:txBody>
      </p:sp>
    </p:spTree>
    <p:extLst>
      <p:ext uri="{BB962C8B-B14F-4D97-AF65-F5344CB8AC3E}">
        <p14:creationId xmlns:p14="http://schemas.microsoft.com/office/powerpoint/2010/main" val="575359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DEBDE-BD22-4B2A-B2CE-E5D9314E3D8B}"/>
              </a:ext>
            </a:extLst>
          </p:cNvPr>
          <p:cNvSpPr>
            <a:spLocks noGrp="1"/>
          </p:cNvSpPr>
          <p:nvPr>
            <p:ph idx="1"/>
          </p:nvPr>
        </p:nvSpPr>
        <p:spPr>
          <a:xfrm>
            <a:off x="838200" y="0"/>
            <a:ext cx="10515600" cy="6858000"/>
          </a:xfrm>
        </p:spPr>
        <p:txBody>
          <a:bodyPr>
            <a:normAutofit fontScale="70000" lnSpcReduction="20000"/>
          </a:bodyPr>
          <a:lstStyle/>
          <a:p>
            <a:pPr marL="0" indent="0">
              <a:lnSpc>
                <a:spcPct val="120000"/>
              </a:lnSpc>
              <a:spcBef>
                <a:spcPts val="0"/>
              </a:spcBef>
              <a:buNone/>
            </a:pP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main()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allocate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numbers[100];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initialize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for</a:t>
            </a: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&lt; 100;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+ 2;</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iterate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for</a:t>
            </a: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&lt; 100;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if</a:t>
            </a:r>
            <a:r>
              <a:rPr lang="en-GB" dirty="0">
                <a:latin typeface="Iosevka NF" panose="02000509000000000000" pitchFamily="49" charset="0"/>
                <a:ea typeface="Iosevka NF" panose="02000509000000000000" pitchFamily="49" charset="0"/>
              </a:rPr>
              <a:t> (numbers[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continue</a:t>
            </a:r>
            <a:r>
              <a:rPr lang="en-GB" dirty="0">
                <a:latin typeface="Iosevka NF" panose="02000509000000000000" pitchFamily="49" charset="0"/>
                <a:ea typeface="Iosevka NF" panose="02000509000000000000" pitchFamily="49" charset="0"/>
              </a:rPr>
              <a:t>;</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we have a prime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print(numbers[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remove all that are divisible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for</a:t>
            </a: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j =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+ 1; j &lt; 100; ++j)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if</a:t>
            </a:r>
            <a:r>
              <a:rPr lang="en-GB" dirty="0">
                <a:latin typeface="Iosevka NF" panose="02000509000000000000" pitchFamily="49" charset="0"/>
                <a:ea typeface="Iosevka NF" panose="02000509000000000000" pitchFamily="49" charset="0"/>
              </a:rPr>
              <a:t> (numbers[j]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continue</a:t>
            </a:r>
            <a:r>
              <a:rPr lang="en-GB" dirty="0">
                <a:latin typeface="Iosevka NF" panose="02000509000000000000" pitchFamily="49" charset="0"/>
                <a:ea typeface="Iosevka NF" panose="02000509000000000000" pitchFamily="49" charset="0"/>
              </a:rPr>
              <a:t>;</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if</a:t>
            </a:r>
            <a:r>
              <a:rPr lang="en-GB" dirty="0">
                <a:latin typeface="Iosevka NF" panose="02000509000000000000" pitchFamily="49" charset="0"/>
                <a:ea typeface="Iosevka NF" panose="02000509000000000000" pitchFamily="49" charset="0"/>
              </a:rPr>
              <a:t> (numbers[j] % 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numbers[j]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a:t>
            </a: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3777737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1513</TotalTime>
  <Words>3165</Words>
  <Application>Microsoft Office PowerPoint</Application>
  <PresentationFormat>Widescreen</PresentationFormat>
  <Paragraphs>1209</Paragraphs>
  <Slides>78</Slides>
  <Notes>57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78</vt:i4>
      </vt:variant>
    </vt:vector>
  </HeadingPairs>
  <TitlesOfParts>
    <vt:vector size="85" baseType="lpstr">
      <vt:lpstr>Arial</vt:lpstr>
      <vt:lpstr>Bradley Hand ITC</vt:lpstr>
      <vt:lpstr>Calibri</vt:lpstr>
      <vt:lpstr>Calibri Light</vt:lpstr>
      <vt:lpstr>Iosevka NF</vt:lpstr>
      <vt:lpstr>Programme</vt:lpstr>
      <vt:lpstr>Office Theme</vt:lpstr>
      <vt:lpstr>Code Generation</vt:lpstr>
      <vt:lpstr>Trivia</vt:lpstr>
      <vt:lpstr>PowerPoint Presentation</vt:lpstr>
      <vt:lpstr>What to expect?</vt:lpstr>
      <vt:lpstr>What to expect?</vt:lpstr>
      <vt:lpstr>What to expect?</vt:lpstr>
      <vt:lpstr>Grades</vt:lpstr>
      <vt:lpstr>Course Project</vt:lpstr>
      <vt:lpstr>PowerPoint Presentation</vt:lpstr>
      <vt:lpstr>PowerPoint Presentation</vt:lpstr>
      <vt:lpstr>PowerPoint Presentation</vt:lpstr>
      <vt:lpstr>The Anatomy of a Compiler</vt:lpstr>
      <vt:lpstr>In the beginning…</vt:lpstr>
      <vt:lpstr>PowerPoint Presentation</vt:lpstr>
      <vt:lpstr>PowerPoint Presentation</vt:lpstr>
      <vt:lpstr>PowerPoint Presentation</vt:lpstr>
      <vt:lpstr>IBM, We Have a Problem</vt:lpstr>
      <vt:lpstr>Bigger Computers Run Bigger Software</vt:lpstr>
      <vt:lpstr>Speedcoding</vt:lpstr>
      <vt:lpstr>PowerPoint Presentation</vt:lpstr>
      <vt:lpstr>High Level Languages Are Great!</vt:lpstr>
      <vt:lpstr>Efficiency Matters</vt:lpstr>
      <vt:lpstr>Efficiency Matters</vt:lpstr>
      <vt:lpstr>FORTRAN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is a lot of work</vt:lpstr>
      <vt:lpstr>PowerPoint Presentation</vt:lpstr>
      <vt:lpstr>PowerPoint Presentation</vt:lpstr>
      <vt:lpstr>PowerPoint Presentation</vt:lpstr>
      <vt:lpstr>This is a lot of work</vt:lpstr>
      <vt:lpstr>Compiler Efficiency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Peta M</dc:creator>
  <cp:lastModifiedBy>Peta M</cp:lastModifiedBy>
  <cp:revision>59</cp:revision>
  <dcterms:created xsi:type="dcterms:W3CDTF">2019-11-27T10:15:31Z</dcterms:created>
  <dcterms:modified xsi:type="dcterms:W3CDTF">2021-02-16T10:26:33Z</dcterms:modified>
</cp:coreProperties>
</file>