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59" r:id="rId4"/>
    <p:sldId id="260"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60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5EC26BE2-04C3-48BF-AE2D-F8B5D478B257}" type="datetimeFigureOut">
              <a:rPr lang="en-US" smtClean="0"/>
              <a:t>5/20/2016</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5EA6F3E6-63A5-426A-B0B3-C0708FEA7E7B}" type="slidenum">
              <a:rPr lang="en-US" smtClean="0"/>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EC26BE2-04C3-48BF-AE2D-F8B5D478B257}" type="datetimeFigureOut">
              <a:rPr lang="en-US" smtClean="0"/>
              <a:t>5/20/2016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EA6F3E6-63A5-426A-B0B3-C0708FEA7E7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EC26BE2-04C3-48BF-AE2D-F8B5D478B257}" type="datetimeFigureOut">
              <a:rPr lang="en-US" smtClean="0"/>
              <a:t>5/20/2016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EA6F3E6-63A5-426A-B0B3-C0708FEA7E7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EC26BE2-04C3-48BF-AE2D-F8B5D478B257}" type="datetimeFigureOut">
              <a:rPr lang="en-US" smtClean="0"/>
              <a:t>5/20/2016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EA6F3E6-63A5-426A-B0B3-C0708FEA7E7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5EC26BE2-04C3-48BF-AE2D-F8B5D478B257}" type="datetimeFigureOut">
              <a:rPr lang="en-US" smtClean="0"/>
              <a:t>5/20/2016</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5EA6F3E6-63A5-426A-B0B3-C0708FEA7E7B}" type="slidenum">
              <a:rPr lang="en-US" smtClean="0"/>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EC26BE2-04C3-48BF-AE2D-F8B5D478B257}" type="datetimeFigureOut">
              <a:rPr lang="en-US" smtClean="0"/>
              <a:t>5/20/2016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5EA6F3E6-63A5-426A-B0B3-C0708FEA7E7B}" type="slidenum">
              <a:rPr lang="en-US" smtClean="0"/>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EC26BE2-04C3-48BF-AE2D-F8B5D478B257}" type="datetimeFigureOut">
              <a:rPr lang="en-US" smtClean="0"/>
              <a:t>5/20/2016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5EA6F3E6-63A5-426A-B0B3-C0708FEA7E7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EC26BE2-04C3-48BF-AE2D-F8B5D478B257}" type="datetimeFigureOut">
              <a:rPr lang="en-US" smtClean="0"/>
              <a:t>5/20/2016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EA6F3E6-63A5-426A-B0B3-C0708FEA7E7B}" type="slidenum">
              <a:rPr lang="en-US" smtClean="0"/>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EC26BE2-04C3-48BF-AE2D-F8B5D478B257}" type="datetimeFigureOut">
              <a:rPr lang="en-US" smtClean="0"/>
              <a:t>5/20/2016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EA6F3E6-63A5-426A-B0B3-C0708FEA7E7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5EC26BE2-04C3-48BF-AE2D-F8B5D478B257}" type="datetimeFigureOut">
              <a:rPr lang="en-US" smtClean="0"/>
              <a:t>5/20/2016</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5EA6F3E6-63A5-426A-B0B3-C0708FEA7E7B}" type="slidenum">
              <a:rPr lang="en-US" smtClean="0"/>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5EC26BE2-04C3-48BF-AE2D-F8B5D478B257}" type="datetimeFigureOut">
              <a:rPr lang="en-US" smtClean="0"/>
              <a:t>5/20/2016</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5EA6F3E6-63A5-426A-B0B3-C0708FEA7E7B}" type="slidenum">
              <a:rPr lang="en-US" smtClean="0"/>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5EC26BE2-04C3-48BF-AE2D-F8B5D478B257}" type="datetimeFigureOut">
              <a:rPr lang="en-US" smtClean="0"/>
              <a:t>5/20/2016</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5EA6F3E6-63A5-426A-B0B3-C0708FEA7E7B}" type="slidenum">
              <a:rPr lang="en-US" smtClean="0"/>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a:t/>
            </a:r>
            <a:br>
              <a:rPr lang="en-US" dirty="0"/>
            </a:br>
            <a:r>
              <a:rPr lang="en-US" dirty="0" smtClean="0"/>
              <a:t>MY DREAMS</a:t>
            </a:r>
            <a:br>
              <a:rPr lang="en-US" dirty="0" smtClean="0"/>
            </a:br>
            <a:r>
              <a:rPr lang="en-US" dirty="0" smtClean="0"/>
              <a:t/>
            </a:r>
            <a:br>
              <a:rPr lang="en-US" dirty="0" smtClean="0"/>
            </a:br>
            <a:r>
              <a:rPr lang="en-US" dirty="0"/>
              <a:t/>
            </a:r>
            <a:br>
              <a:rPr lang="en-US" dirty="0"/>
            </a:br>
            <a:endParaRPr lang="en-US" dirty="0"/>
          </a:p>
        </p:txBody>
      </p:sp>
      <p:sp>
        <p:nvSpPr>
          <p:cNvPr id="4" name="Subtitle 3"/>
          <p:cNvSpPr>
            <a:spLocks noGrp="1"/>
          </p:cNvSpPr>
          <p:nvPr>
            <p:ph type="subTitle" idx="1"/>
          </p:nvPr>
        </p:nvSpPr>
        <p:spPr/>
        <p:txBody>
          <a:bodyPr>
            <a:normAutofit fontScale="70000" lnSpcReduction="20000"/>
          </a:bodyPr>
          <a:lstStyle/>
          <a:p>
            <a:pPr algn="l"/>
            <a:r>
              <a:rPr lang="en-US" i="1" dirty="0" smtClean="0">
                <a:solidFill>
                  <a:srgbClr val="FF0000"/>
                </a:solidFill>
              </a:rPr>
              <a:t>Today’s my topic is my dream. I have many dreams and now I want to share it with you so please listen it properly  and  then you can give your suggestions or feedback on it because your views are very important for me</a:t>
            </a:r>
            <a:br>
              <a:rPr lang="en-US" i="1" dirty="0" smtClean="0">
                <a:solidFill>
                  <a:srgbClr val="FF0000"/>
                </a:solidFill>
              </a:rPr>
            </a:br>
            <a:r>
              <a:rPr lang="en-US" i="1" dirty="0" smtClean="0">
                <a:solidFill>
                  <a:srgbClr val="FF0000"/>
                </a:solidFill>
              </a:rPr>
              <a:t> </a:t>
            </a:r>
            <a:endParaRPr lang="en-US" i="1" dirty="0">
              <a:solidFill>
                <a:srgbClr val="FF0000"/>
              </a:solidFill>
            </a:endParaRPr>
          </a:p>
        </p:txBody>
      </p:sp>
    </p:spTree>
  </p:cSld>
  <p:clrMapOvr>
    <a:masterClrMapping/>
  </p:clrMapOvr>
  <p:transition advTm="7753"/>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76200"/>
        </p:spPr>
        <p:style>
          <a:lnRef idx="2">
            <a:schemeClr val="dk1"/>
          </a:lnRef>
          <a:fillRef idx="1">
            <a:schemeClr val="lt1"/>
          </a:fillRef>
          <a:effectRef idx="0">
            <a:schemeClr val="dk1"/>
          </a:effectRef>
          <a:fontRef idx="minor">
            <a:schemeClr val="dk1"/>
          </a:fontRef>
        </p:style>
        <p:txBody>
          <a:bodyPr/>
          <a:lstStyle/>
          <a:p>
            <a:r>
              <a:rPr lang="en-US" dirty="0" smtClean="0"/>
              <a:t>Dream of my ideal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rgbClr val="00B0F0"/>
                </a:solidFill>
              </a:rPr>
              <a:t>When I’m so small I lost my father. Peoples who are colleagues or customer of him tell me that your father was  good person. He had many dreams. He wanted to fulfill them but life is to small for him. I can’t fulfill his all dream but I can fulfill one dream which can give happiness where he is. So I want to tell you about that dream which I can fulfill . So I think it give my father relieves for my side papa I try my best. if I make mistake please forgive me for it by that thought till I’m child.      </a:t>
            </a:r>
          </a:p>
        </p:txBody>
      </p:sp>
    </p:spTree>
  </p:cSld>
  <p:clrMapOvr>
    <a:masterClrMapping/>
  </p:clrMapOvr>
  <p:transition advTm="405"/>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the way </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So now my dream is no far. I want to be business woman or CEO of company I have  one hobby to attend conference and give speech in conference with my father’s formal and tie and suit so I can see all the relatives I’m on the way to catch my dream and reach on the </a:t>
            </a:r>
            <a:r>
              <a:rPr lang="en-US" dirty="0" err="1" smtClean="0"/>
              <a:t>toppest</a:t>
            </a:r>
            <a:r>
              <a:rPr lang="en-US" dirty="0" smtClean="0"/>
              <a:t> level when my father wanted to reach me. Second dream is that I want to invest one company or charity trust on my father’s name. third dream is that I want to do something new for my country or something different that I can prove all those who thought that I’m a girl . I desire that all knows me but identify by my father’s name that I’m a girl of </a:t>
            </a:r>
            <a:r>
              <a:rPr lang="en-US" dirty="0" err="1" smtClean="0"/>
              <a:t>Amit</a:t>
            </a:r>
            <a:r>
              <a:rPr lang="en-US" dirty="0" smtClean="0"/>
              <a:t> </a:t>
            </a:r>
            <a:r>
              <a:rPr lang="en-US" dirty="0" err="1" smtClean="0"/>
              <a:t>patel</a:t>
            </a:r>
            <a:r>
              <a:rPr lang="en-US" dirty="0" smtClean="0"/>
              <a:t> . Last dream is that I always smile in every situation and I keep whole family happy because it’s my father’s thought and I like to go for journey</a:t>
            </a:r>
            <a:endParaRPr lang="en-US" dirty="0"/>
          </a:p>
        </p:txBody>
      </p:sp>
    </p:spTree>
  </p:cSld>
  <p:clrMapOvr>
    <a:masterClrMapping/>
  </p:clrMapOvr>
  <p:transition advTm="593"/>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Need education for getting degree</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I want to learn on </a:t>
            </a:r>
            <a:r>
              <a:rPr lang="en-US" dirty="0" err="1"/>
              <a:t>s</a:t>
            </a:r>
            <a:r>
              <a:rPr lang="en-US" dirty="0" err="1" smtClean="0"/>
              <a:t>eft</a:t>
            </a:r>
            <a:r>
              <a:rPr lang="en-US" dirty="0" smtClean="0"/>
              <a:t> system . It’s use in high profile companies to handle whole work . It is international system like java but it is no in market yet so it will important after some times so it’s trainer value is being big in market. All companies are wanted to communicate and handle work by this system so I want to get  highest sit of this. Now I’m doing </a:t>
            </a:r>
            <a:r>
              <a:rPr lang="en-US" dirty="0" err="1" smtClean="0"/>
              <a:t>hardwork</a:t>
            </a:r>
            <a:r>
              <a:rPr lang="en-US" dirty="0" smtClean="0"/>
              <a:t> to fulfill my dreams and I’m studying hard to prepare my self for it I hope my dreams will fulfill because it’s my fathers desire  </a:t>
            </a:r>
            <a:endParaRPr lang="en-US" dirty="0"/>
          </a:p>
        </p:txBody>
      </p:sp>
    </p:spTree>
  </p:cSld>
  <p:clrMapOvr>
    <a:masterClrMapping/>
  </p:clrMapOvr>
  <p:transition advTm="16"/>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happy ending of my thoughts</a:t>
            </a:r>
            <a:endParaRPr lang="en-US" dirty="0">
              <a:solidFill>
                <a:srgbClr val="00B0F0"/>
              </a:solidFill>
            </a:endParaRPr>
          </a:p>
        </p:txBody>
      </p:sp>
      <p:sp>
        <p:nvSpPr>
          <p:cNvPr id="3" name="Content Placeholder 2"/>
          <p:cNvSpPr>
            <a:spLocks noGrp="1"/>
          </p:cNvSpPr>
          <p:nvPr>
            <p:ph idx="1"/>
          </p:nvPr>
        </p:nvSpPr>
        <p:spPr/>
        <p:txBody>
          <a:bodyPr>
            <a:normAutofit lnSpcReduction="10000"/>
          </a:bodyPr>
          <a:lstStyle/>
          <a:p>
            <a:r>
              <a:rPr lang="en-US" dirty="0" smtClean="0"/>
              <a:t>I don’t want to like </a:t>
            </a:r>
            <a:r>
              <a:rPr lang="en-US" dirty="0" err="1" smtClean="0"/>
              <a:t>highprofile</a:t>
            </a:r>
            <a:r>
              <a:rPr lang="en-US" dirty="0"/>
              <a:t> </a:t>
            </a:r>
            <a:r>
              <a:rPr lang="en-US" dirty="0" smtClean="0"/>
              <a:t>lifestyle but </a:t>
            </a:r>
            <a:r>
              <a:rPr lang="en-US" dirty="0" err="1" smtClean="0"/>
              <a:t>highprofilness</a:t>
            </a:r>
            <a:r>
              <a:rPr lang="en-US" dirty="0" smtClean="0"/>
              <a:t> in thoughts . I hope my dream can also help others because I believe that there is nothing for mine but there is everything for us. So I want to share my success all needy person because it’s also one believe of my ideal. In last I want to say that one star is nothing for moon but it is everything for one who has bridle and higher dream.  </a:t>
            </a:r>
            <a:endParaRPr lang="en-US" dirty="0"/>
          </a:p>
        </p:txBody>
      </p:sp>
    </p:spTree>
  </p:cSld>
  <p:clrMapOvr>
    <a:masterClrMapping/>
  </p:clrMapOvr>
  <p:transition advTm="16"/>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94</TotalTime>
  <Words>515</Words>
  <Application>Microsoft Office PowerPoint</Application>
  <PresentationFormat>On-screen Show (4:3)</PresentationFormat>
  <Paragraphs>10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Foundry</vt:lpstr>
      <vt:lpstr>  MY DREAMS   </vt:lpstr>
      <vt:lpstr>Dream of my ideal</vt:lpstr>
      <vt:lpstr>On the way </vt:lpstr>
      <vt:lpstr>Need education for getting degree</vt:lpstr>
      <vt:lpstr>happy ending of my thoughts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DREAMS</dc:title>
  <dc:creator>JEEL</dc:creator>
  <cp:lastModifiedBy>JEEL</cp:lastModifiedBy>
  <cp:revision>10</cp:revision>
  <dcterms:created xsi:type="dcterms:W3CDTF">2016-05-20T09:55:58Z</dcterms:created>
  <dcterms:modified xsi:type="dcterms:W3CDTF">2016-05-20T11:30:07Z</dcterms:modified>
</cp:coreProperties>
</file>