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25" name="PlaceHolder 2"/>
          <p:cNvSpPr>
            <a:spLocks noGrp="1"/>
          </p:cNvSpPr>
          <p:nvPr>
            <p:ph/>
          </p:nvPr>
        </p:nvSpPr>
        <p:spPr>
          <a:xfrm>
            <a:off x="504000" y="6629400"/>
            <a:ext cx="9071640" cy="2379960"/>
          </a:xfrm>
          <a:prstGeom prst="rect">
            <a:avLst/>
          </a:prstGeom>
          <a:noFill/>
          <a:ln w="0">
            <a:noFill/>
          </a:ln>
        </p:spPr>
        <p:txBody>
          <a:bodyPr lIns="0" rIns="0" tIns="0" bIns="0" anchor="t">
            <a:noAutofit/>
          </a:bodyPr>
          <a:p>
            <a:endParaRPr b="0" lang="en-US" sz="3200" spc="-1" strike="noStrike">
              <a:latin typeface="Arial"/>
            </a:endParaRPr>
          </a:p>
        </p:txBody>
      </p:sp>
      <p:sp>
        <p:nvSpPr>
          <p:cNvPr id="26" name="PlaceHolder 3"/>
          <p:cNvSpPr>
            <a:spLocks noGrp="1"/>
          </p:cNvSpPr>
          <p:nvPr>
            <p:ph/>
          </p:nvPr>
        </p:nvSpPr>
        <p:spPr>
          <a:xfrm>
            <a:off x="504000" y="9235800"/>
            <a:ext cx="907164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28"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29"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30" name="PlaceHolder 4"/>
          <p:cNvSpPr>
            <a:spLocks noGrp="1"/>
          </p:cNvSpPr>
          <p:nvPr>
            <p:ph/>
          </p:nvPr>
        </p:nvSpPr>
        <p:spPr>
          <a:xfrm>
            <a:off x="50400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31" name="PlaceHolder 5"/>
          <p:cNvSpPr>
            <a:spLocks noGrp="1"/>
          </p:cNvSpPr>
          <p:nvPr>
            <p:ph/>
          </p:nvPr>
        </p:nvSpPr>
        <p:spPr>
          <a:xfrm>
            <a:off x="515268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33" name="PlaceHolder 2"/>
          <p:cNvSpPr>
            <a:spLocks noGrp="1"/>
          </p:cNvSpPr>
          <p:nvPr>
            <p:ph/>
          </p:nvPr>
        </p:nvSpPr>
        <p:spPr>
          <a:xfrm>
            <a:off x="50400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34" name="PlaceHolder 3"/>
          <p:cNvSpPr>
            <a:spLocks noGrp="1"/>
          </p:cNvSpPr>
          <p:nvPr>
            <p:ph/>
          </p:nvPr>
        </p:nvSpPr>
        <p:spPr>
          <a:xfrm>
            <a:off x="357120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35" name="PlaceHolder 4"/>
          <p:cNvSpPr>
            <a:spLocks noGrp="1"/>
          </p:cNvSpPr>
          <p:nvPr>
            <p:ph/>
          </p:nvPr>
        </p:nvSpPr>
        <p:spPr>
          <a:xfrm>
            <a:off x="663804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36" name="PlaceHolder 5"/>
          <p:cNvSpPr>
            <a:spLocks noGrp="1"/>
          </p:cNvSpPr>
          <p:nvPr>
            <p:ph/>
          </p:nvPr>
        </p:nvSpPr>
        <p:spPr>
          <a:xfrm>
            <a:off x="50400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37" name="PlaceHolder 6"/>
          <p:cNvSpPr>
            <a:spLocks noGrp="1"/>
          </p:cNvSpPr>
          <p:nvPr>
            <p:ph/>
          </p:nvPr>
        </p:nvSpPr>
        <p:spPr>
          <a:xfrm>
            <a:off x="357120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38" name="PlaceHolder 7"/>
          <p:cNvSpPr>
            <a:spLocks noGrp="1"/>
          </p:cNvSpPr>
          <p:nvPr>
            <p:ph/>
          </p:nvPr>
        </p:nvSpPr>
        <p:spPr>
          <a:xfrm>
            <a:off x="663804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45" name="PlaceHolder 2"/>
          <p:cNvSpPr>
            <a:spLocks noGrp="1"/>
          </p:cNvSpPr>
          <p:nvPr>
            <p:ph type="subTitle"/>
          </p:nvPr>
        </p:nvSpPr>
        <p:spPr>
          <a:xfrm>
            <a:off x="504000" y="6629400"/>
            <a:ext cx="9071640" cy="4989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47" name="PlaceHolder 2"/>
          <p:cNvSpPr>
            <a:spLocks noGrp="1"/>
          </p:cNvSpPr>
          <p:nvPr>
            <p:ph/>
          </p:nvPr>
        </p:nvSpPr>
        <p:spPr>
          <a:xfrm>
            <a:off x="504000" y="6629400"/>
            <a:ext cx="9071640" cy="498960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49" name="PlaceHolder 2"/>
          <p:cNvSpPr>
            <a:spLocks noGrp="1"/>
          </p:cNvSpPr>
          <p:nvPr>
            <p:ph/>
          </p:nvPr>
        </p:nvSpPr>
        <p:spPr>
          <a:xfrm>
            <a:off x="50400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50" name="PlaceHolder 3"/>
          <p:cNvSpPr>
            <a:spLocks noGrp="1"/>
          </p:cNvSpPr>
          <p:nvPr>
            <p:ph/>
          </p:nvPr>
        </p:nvSpPr>
        <p:spPr>
          <a:xfrm>
            <a:off x="515268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3200400"/>
            <a:ext cx="9071640" cy="5299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54"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55" name="PlaceHolder 3"/>
          <p:cNvSpPr>
            <a:spLocks noGrp="1"/>
          </p:cNvSpPr>
          <p:nvPr>
            <p:ph/>
          </p:nvPr>
        </p:nvSpPr>
        <p:spPr>
          <a:xfrm>
            <a:off x="515268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56" name="PlaceHolder 4"/>
          <p:cNvSpPr>
            <a:spLocks noGrp="1"/>
          </p:cNvSpPr>
          <p:nvPr>
            <p:ph/>
          </p:nvPr>
        </p:nvSpPr>
        <p:spPr>
          <a:xfrm>
            <a:off x="50400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4" name="PlaceHolder 2"/>
          <p:cNvSpPr>
            <a:spLocks noGrp="1"/>
          </p:cNvSpPr>
          <p:nvPr>
            <p:ph type="subTitle"/>
          </p:nvPr>
        </p:nvSpPr>
        <p:spPr>
          <a:xfrm>
            <a:off x="504000" y="6629400"/>
            <a:ext cx="9071640" cy="4989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58" name="PlaceHolder 2"/>
          <p:cNvSpPr>
            <a:spLocks noGrp="1"/>
          </p:cNvSpPr>
          <p:nvPr>
            <p:ph/>
          </p:nvPr>
        </p:nvSpPr>
        <p:spPr>
          <a:xfrm>
            <a:off x="50400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59"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60" name="PlaceHolder 4"/>
          <p:cNvSpPr>
            <a:spLocks noGrp="1"/>
          </p:cNvSpPr>
          <p:nvPr>
            <p:ph/>
          </p:nvPr>
        </p:nvSpPr>
        <p:spPr>
          <a:xfrm>
            <a:off x="515268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62"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63"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64" name="PlaceHolder 4"/>
          <p:cNvSpPr>
            <a:spLocks noGrp="1"/>
          </p:cNvSpPr>
          <p:nvPr>
            <p:ph/>
          </p:nvPr>
        </p:nvSpPr>
        <p:spPr>
          <a:xfrm>
            <a:off x="504000" y="9235800"/>
            <a:ext cx="907164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66" name="PlaceHolder 2"/>
          <p:cNvSpPr>
            <a:spLocks noGrp="1"/>
          </p:cNvSpPr>
          <p:nvPr>
            <p:ph/>
          </p:nvPr>
        </p:nvSpPr>
        <p:spPr>
          <a:xfrm>
            <a:off x="504000" y="6629400"/>
            <a:ext cx="9071640" cy="2379960"/>
          </a:xfrm>
          <a:prstGeom prst="rect">
            <a:avLst/>
          </a:prstGeom>
          <a:noFill/>
          <a:ln w="0">
            <a:noFill/>
          </a:ln>
        </p:spPr>
        <p:txBody>
          <a:bodyPr lIns="0" rIns="0" tIns="0" bIns="0" anchor="t">
            <a:noAutofit/>
          </a:bodyPr>
          <a:p>
            <a:endParaRPr b="0" lang="en-US" sz="3200" spc="-1" strike="noStrike">
              <a:latin typeface="Arial"/>
            </a:endParaRPr>
          </a:p>
        </p:txBody>
      </p:sp>
      <p:sp>
        <p:nvSpPr>
          <p:cNvPr id="67" name="PlaceHolder 3"/>
          <p:cNvSpPr>
            <a:spLocks noGrp="1"/>
          </p:cNvSpPr>
          <p:nvPr>
            <p:ph/>
          </p:nvPr>
        </p:nvSpPr>
        <p:spPr>
          <a:xfrm>
            <a:off x="504000" y="9235800"/>
            <a:ext cx="907164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69"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70"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71" name="PlaceHolder 4"/>
          <p:cNvSpPr>
            <a:spLocks noGrp="1"/>
          </p:cNvSpPr>
          <p:nvPr>
            <p:ph/>
          </p:nvPr>
        </p:nvSpPr>
        <p:spPr>
          <a:xfrm>
            <a:off x="50400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72" name="PlaceHolder 5"/>
          <p:cNvSpPr>
            <a:spLocks noGrp="1"/>
          </p:cNvSpPr>
          <p:nvPr>
            <p:ph/>
          </p:nvPr>
        </p:nvSpPr>
        <p:spPr>
          <a:xfrm>
            <a:off x="515268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74" name="PlaceHolder 2"/>
          <p:cNvSpPr>
            <a:spLocks noGrp="1"/>
          </p:cNvSpPr>
          <p:nvPr>
            <p:ph/>
          </p:nvPr>
        </p:nvSpPr>
        <p:spPr>
          <a:xfrm>
            <a:off x="50400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75" name="PlaceHolder 3"/>
          <p:cNvSpPr>
            <a:spLocks noGrp="1"/>
          </p:cNvSpPr>
          <p:nvPr>
            <p:ph/>
          </p:nvPr>
        </p:nvSpPr>
        <p:spPr>
          <a:xfrm>
            <a:off x="357120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76" name="PlaceHolder 4"/>
          <p:cNvSpPr>
            <a:spLocks noGrp="1"/>
          </p:cNvSpPr>
          <p:nvPr>
            <p:ph/>
          </p:nvPr>
        </p:nvSpPr>
        <p:spPr>
          <a:xfrm>
            <a:off x="6638040" y="66294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77" name="PlaceHolder 5"/>
          <p:cNvSpPr>
            <a:spLocks noGrp="1"/>
          </p:cNvSpPr>
          <p:nvPr>
            <p:ph/>
          </p:nvPr>
        </p:nvSpPr>
        <p:spPr>
          <a:xfrm>
            <a:off x="50400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78" name="PlaceHolder 6"/>
          <p:cNvSpPr>
            <a:spLocks noGrp="1"/>
          </p:cNvSpPr>
          <p:nvPr>
            <p:ph/>
          </p:nvPr>
        </p:nvSpPr>
        <p:spPr>
          <a:xfrm>
            <a:off x="357120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
        <p:nvSpPr>
          <p:cNvPr id="79" name="PlaceHolder 7"/>
          <p:cNvSpPr>
            <a:spLocks noGrp="1"/>
          </p:cNvSpPr>
          <p:nvPr>
            <p:ph/>
          </p:nvPr>
        </p:nvSpPr>
        <p:spPr>
          <a:xfrm>
            <a:off x="6638040" y="9235800"/>
            <a:ext cx="292068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6" name="PlaceHolder 2"/>
          <p:cNvSpPr>
            <a:spLocks noGrp="1"/>
          </p:cNvSpPr>
          <p:nvPr>
            <p:ph/>
          </p:nvPr>
        </p:nvSpPr>
        <p:spPr>
          <a:xfrm>
            <a:off x="504000" y="6629400"/>
            <a:ext cx="9071640" cy="498960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8" name="PlaceHolder 2"/>
          <p:cNvSpPr>
            <a:spLocks noGrp="1"/>
          </p:cNvSpPr>
          <p:nvPr>
            <p:ph/>
          </p:nvPr>
        </p:nvSpPr>
        <p:spPr>
          <a:xfrm>
            <a:off x="50400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9" name="PlaceHolder 3"/>
          <p:cNvSpPr>
            <a:spLocks noGrp="1"/>
          </p:cNvSpPr>
          <p:nvPr>
            <p:ph/>
          </p:nvPr>
        </p:nvSpPr>
        <p:spPr>
          <a:xfrm>
            <a:off x="515268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3200400"/>
            <a:ext cx="9071640" cy="5299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13"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14" name="PlaceHolder 3"/>
          <p:cNvSpPr>
            <a:spLocks noGrp="1"/>
          </p:cNvSpPr>
          <p:nvPr>
            <p:ph/>
          </p:nvPr>
        </p:nvSpPr>
        <p:spPr>
          <a:xfrm>
            <a:off x="515268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15" name="PlaceHolder 4"/>
          <p:cNvSpPr>
            <a:spLocks noGrp="1"/>
          </p:cNvSpPr>
          <p:nvPr>
            <p:ph/>
          </p:nvPr>
        </p:nvSpPr>
        <p:spPr>
          <a:xfrm>
            <a:off x="50400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17" name="PlaceHolder 2"/>
          <p:cNvSpPr>
            <a:spLocks noGrp="1"/>
          </p:cNvSpPr>
          <p:nvPr>
            <p:ph/>
          </p:nvPr>
        </p:nvSpPr>
        <p:spPr>
          <a:xfrm>
            <a:off x="504000" y="6629400"/>
            <a:ext cx="4426920" cy="4989600"/>
          </a:xfrm>
          <a:prstGeom prst="rect">
            <a:avLst/>
          </a:prstGeom>
          <a:noFill/>
          <a:ln w="0">
            <a:noFill/>
          </a:ln>
        </p:spPr>
        <p:txBody>
          <a:bodyPr lIns="0" rIns="0" tIns="0" bIns="0" anchor="t">
            <a:noAutofit/>
          </a:bodyPr>
          <a:p>
            <a:endParaRPr b="0" lang="en-US" sz="3200" spc="-1" strike="noStrike">
              <a:latin typeface="Arial"/>
            </a:endParaRPr>
          </a:p>
        </p:txBody>
      </p:sp>
      <p:sp>
        <p:nvSpPr>
          <p:cNvPr id="18"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19" name="PlaceHolder 4"/>
          <p:cNvSpPr>
            <a:spLocks noGrp="1"/>
          </p:cNvSpPr>
          <p:nvPr>
            <p:ph/>
          </p:nvPr>
        </p:nvSpPr>
        <p:spPr>
          <a:xfrm>
            <a:off x="5152680" y="9235800"/>
            <a:ext cx="442692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endParaRPr b="0" lang="en-US" sz="7200" spc="-1" strike="noStrike">
              <a:solidFill>
                <a:srgbClr val="ffffff"/>
              </a:solidFill>
              <a:latin typeface="Comfortaa"/>
            </a:endParaRPr>
          </a:p>
        </p:txBody>
      </p:sp>
      <p:sp>
        <p:nvSpPr>
          <p:cNvPr id="21" name="PlaceHolder 2"/>
          <p:cNvSpPr>
            <a:spLocks noGrp="1"/>
          </p:cNvSpPr>
          <p:nvPr>
            <p:ph/>
          </p:nvPr>
        </p:nvSpPr>
        <p:spPr>
          <a:xfrm>
            <a:off x="50400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22" name="PlaceHolder 3"/>
          <p:cNvSpPr>
            <a:spLocks noGrp="1"/>
          </p:cNvSpPr>
          <p:nvPr>
            <p:ph/>
          </p:nvPr>
        </p:nvSpPr>
        <p:spPr>
          <a:xfrm>
            <a:off x="5152680" y="6629400"/>
            <a:ext cx="4426920" cy="2379960"/>
          </a:xfrm>
          <a:prstGeom prst="rect">
            <a:avLst/>
          </a:prstGeom>
          <a:noFill/>
          <a:ln w="0">
            <a:noFill/>
          </a:ln>
        </p:spPr>
        <p:txBody>
          <a:bodyPr lIns="0" rIns="0" tIns="0" bIns="0" anchor="t">
            <a:noAutofit/>
          </a:bodyPr>
          <a:p>
            <a:endParaRPr b="0" lang="en-US" sz="3200" spc="-1" strike="noStrike">
              <a:latin typeface="Arial"/>
            </a:endParaRPr>
          </a:p>
        </p:txBody>
      </p:sp>
      <p:sp>
        <p:nvSpPr>
          <p:cNvPr id="23" name="PlaceHolder 4"/>
          <p:cNvSpPr>
            <a:spLocks noGrp="1"/>
          </p:cNvSpPr>
          <p:nvPr>
            <p:ph/>
          </p:nvPr>
        </p:nvSpPr>
        <p:spPr>
          <a:xfrm>
            <a:off x="504000" y="9235800"/>
            <a:ext cx="9071640" cy="2379960"/>
          </a:xfrm>
          <a:prstGeom prst="rect">
            <a:avLst/>
          </a:prstGeom>
          <a:noFill/>
          <a:ln w="0">
            <a:noFill/>
          </a:ln>
        </p:spPr>
        <p:txBody>
          <a:bodyPr lIns="0" rIns="0" tIns="0" bIns="0" anchor="t">
            <a:no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29560" y="685800"/>
            <a:ext cx="9071640" cy="829800"/>
          </a:xfrm>
          <a:prstGeom prst="rect">
            <a:avLst/>
          </a:prstGeom>
          <a:noFill/>
          <a:ln w="0">
            <a:noFill/>
          </a:ln>
        </p:spPr>
        <p:txBody>
          <a:bodyPr lIns="0" rIns="0" tIns="0" bIns="0" anchor="ctr">
            <a:noAutofit/>
          </a:bodyPr>
          <a:p>
            <a:r>
              <a:rPr b="0" lang="en-US" sz="5400" spc="-1" strike="noStrike">
                <a:solidFill>
                  <a:srgbClr val="ffffff"/>
                </a:solidFill>
                <a:latin typeface="Comfortaa"/>
              </a:rPr>
              <a:t>Click to edit the title text format</a:t>
            </a:r>
            <a:endParaRPr b="0" lang="en-US" sz="5400" spc="-1" strike="noStrike">
              <a:solidFill>
                <a:srgbClr val="ffffff"/>
              </a:solidFill>
              <a:latin typeface="Comfortaa"/>
            </a:endParaRPr>
          </a:p>
        </p:txBody>
      </p:sp>
      <p:sp>
        <p:nvSpPr>
          <p:cNvPr id="1" name="PlaceHolder 2"/>
          <p:cNvSpPr>
            <a:spLocks noGrp="1"/>
          </p:cNvSpPr>
          <p:nvPr>
            <p:ph type="body"/>
          </p:nvPr>
        </p:nvSpPr>
        <p:spPr>
          <a:xfrm>
            <a:off x="504000" y="1769040"/>
            <a:ext cx="9071640" cy="4384800"/>
          </a:xfrm>
          <a:prstGeom prst="rect">
            <a:avLst/>
          </a:prstGeom>
          <a:noFill/>
          <a:ln w="0">
            <a:noFill/>
          </a:ln>
        </p:spPr>
        <p:txBody>
          <a:bodyPr lIns="0" rIns="0" tIns="0" bIns="0" anchor="t">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Click to edit the outline text format</a:t>
            </a:r>
            <a:endParaRPr b="0" lang="en-US" sz="3200" spc="-1" strike="noStrike">
              <a:solidFill>
                <a:srgbClr val="eeeff0"/>
              </a:solidFill>
              <a:latin typeface="Droid Sans"/>
            </a:endParaRPr>
          </a:p>
          <a:p>
            <a:pPr lvl="1" marL="864000" indent="-324000">
              <a:spcAft>
                <a:spcPts val="1134"/>
              </a:spcAft>
              <a:buClr>
                <a:srgbClr val="83caff"/>
              </a:buClr>
              <a:buSzPct val="125000"/>
              <a:buFont typeface="Comfortaa"/>
              <a:buChar char="•"/>
            </a:pPr>
            <a:r>
              <a:rPr b="0" lang="en-US" sz="2800" spc="-1" strike="noStrike">
                <a:solidFill>
                  <a:srgbClr val="eeeff0"/>
                </a:solidFill>
                <a:latin typeface="Droid Sans"/>
              </a:rPr>
              <a:t>Second Outline Level</a:t>
            </a:r>
            <a:endParaRPr b="0" lang="en-US" sz="2800" spc="-1" strike="noStrike">
              <a:solidFill>
                <a:srgbClr val="eeeff0"/>
              </a:solidFill>
              <a:latin typeface="Droid Sans"/>
            </a:endParaRPr>
          </a:p>
          <a:p>
            <a:pPr lvl="2" marL="1296000" indent="-288000">
              <a:spcAft>
                <a:spcPts val="850"/>
              </a:spcAft>
              <a:buClr>
                <a:srgbClr val="83caff"/>
              </a:buClr>
              <a:buSzPct val="110000"/>
              <a:buFont typeface="Comfortaa"/>
              <a:buChar char="•"/>
            </a:pPr>
            <a:r>
              <a:rPr b="0" lang="en-US" sz="2400" spc="-1" strike="noStrike">
                <a:solidFill>
                  <a:srgbClr val="eeeff0"/>
                </a:solidFill>
                <a:latin typeface="Droid Sans"/>
              </a:rPr>
              <a:t>Third Outline Level</a:t>
            </a:r>
            <a:endParaRPr b="0" lang="en-US" sz="2400" spc="-1" strike="noStrike">
              <a:solidFill>
                <a:srgbClr val="eeeff0"/>
              </a:solidFill>
              <a:latin typeface="Droid Sans"/>
            </a:endParaRPr>
          </a:p>
          <a:p>
            <a:pPr lvl="3" marL="1728000" indent="-216000">
              <a:spcAft>
                <a:spcPts val="567"/>
              </a:spcAft>
              <a:buClr>
                <a:srgbClr val="83caff"/>
              </a:buClr>
              <a:buFont typeface="Comfortaa"/>
              <a:buChar char="•"/>
            </a:pPr>
            <a:r>
              <a:rPr b="0" lang="en-US" sz="2000" spc="-1" strike="noStrike">
                <a:solidFill>
                  <a:srgbClr val="eeeff0"/>
                </a:solidFill>
                <a:latin typeface="Droid Sans"/>
              </a:rPr>
              <a:t>Fourth Outline Level</a:t>
            </a:r>
            <a:endParaRPr b="0" lang="en-US" sz="2000" spc="-1" strike="noStrike">
              <a:solidFill>
                <a:srgbClr val="eeeff0"/>
              </a:solidFill>
              <a:latin typeface="Droid Sans"/>
            </a:endParaRPr>
          </a:p>
          <a:p>
            <a:pPr lvl="4" marL="2160000" indent="-216000">
              <a:spcAft>
                <a:spcPts val="283"/>
              </a:spcAft>
              <a:buClr>
                <a:srgbClr val="83caff"/>
              </a:buClr>
              <a:buFont typeface="Comfortaa"/>
              <a:buChar char="•"/>
            </a:pPr>
            <a:r>
              <a:rPr b="0" lang="en-US" sz="2000" spc="-1" strike="noStrike">
                <a:solidFill>
                  <a:srgbClr val="eeeff0"/>
                </a:solidFill>
                <a:latin typeface="Droid Sans"/>
              </a:rPr>
              <a:t>Fifth Outline Level</a:t>
            </a:r>
            <a:endParaRPr b="0" lang="en-US" sz="2000" spc="-1" strike="noStrike">
              <a:solidFill>
                <a:srgbClr val="eeeff0"/>
              </a:solidFill>
              <a:latin typeface="Droid Sans"/>
            </a:endParaRPr>
          </a:p>
          <a:p>
            <a:pPr lvl="5" marL="2592000" indent="-216000">
              <a:spcAft>
                <a:spcPts val="283"/>
              </a:spcAft>
              <a:buClr>
                <a:srgbClr val="83caff"/>
              </a:buClr>
              <a:buFont typeface="Comfortaa"/>
              <a:buChar char="•"/>
            </a:pPr>
            <a:r>
              <a:rPr b="0" lang="en-US" sz="2000" spc="-1" strike="noStrike">
                <a:solidFill>
                  <a:srgbClr val="eeeff0"/>
                </a:solidFill>
                <a:latin typeface="Droid Sans"/>
              </a:rPr>
              <a:t>Sixth Outline Level</a:t>
            </a:r>
            <a:endParaRPr b="0" lang="en-US" sz="2000" spc="-1" strike="noStrike">
              <a:solidFill>
                <a:srgbClr val="eeeff0"/>
              </a:solidFill>
              <a:latin typeface="Droid Sans"/>
            </a:endParaRPr>
          </a:p>
          <a:p>
            <a:pPr lvl="6" marL="3024000" indent="-216000">
              <a:spcAft>
                <a:spcPts val="283"/>
              </a:spcAft>
              <a:buClr>
                <a:srgbClr val="83caff"/>
              </a:buClr>
              <a:buFont typeface="Comfortaa"/>
              <a:buChar char="•"/>
            </a:pPr>
            <a:r>
              <a:rPr b="0" lang="en-US" sz="2000" spc="-1" strike="noStrike">
                <a:solidFill>
                  <a:srgbClr val="eeeff0"/>
                </a:solidFill>
                <a:latin typeface="Droid Sans"/>
              </a:rPr>
              <a:t>Seventh Outline Level</a:t>
            </a:r>
            <a:endParaRPr b="0" lang="en-US" sz="2000" spc="-1" strike="noStrike">
              <a:solidFill>
                <a:srgbClr val="eeeff0"/>
              </a:solidFill>
              <a:latin typeface="Droid Sans"/>
            </a:endParaRPr>
          </a:p>
        </p:txBody>
      </p:sp>
      <p:sp>
        <p:nvSpPr>
          <p:cNvPr id="2" name=""/>
          <p:cNvSpPr/>
          <p:nvPr/>
        </p:nvSpPr>
        <p:spPr>
          <a:xfrm>
            <a:off x="560880" y="1407600"/>
            <a:ext cx="9033840" cy="0"/>
          </a:xfrm>
          <a:prstGeom prst="line">
            <a:avLst/>
          </a:prstGeom>
          <a:ln w="27360">
            <a:solidFill>
              <a:srgbClr val="99999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3200400"/>
            <a:ext cx="9071640" cy="1143000"/>
          </a:xfrm>
          <a:prstGeom prst="rect">
            <a:avLst/>
          </a:prstGeom>
          <a:noFill/>
          <a:ln w="0">
            <a:noFill/>
          </a:ln>
        </p:spPr>
        <p:txBody>
          <a:bodyPr lIns="0" rIns="0" tIns="0" bIns="0" anchor="ctr">
            <a:noAutofit/>
          </a:bodyPr>
          <a:p>
            <a:pPr algn="ctr">
              <a:buNone/>
            </a:pPr>
            <a:r>
              <a:rPr b="0" lang="en-US" sz="7200" spc="-1" strike="noStrike">
                <a:solidFill>
                  <a:srgbClr val="ffffff"/>
                </a:solidFill>
                <a:latin typeface="Comfortaa"/>
              </a:rPr>
              <a:t>Click to edit the title text format</a:t>
            </a:r>
            <a:endParaRPr b="0" lang="en-US" sz="7200" spc="-1" strike="noStrike">
              <a:solidFill>
                <a:srgbClr val="ffffff"/>
              </a:solidFill>
              <a:latin typeface="Comfortaa"/>
            </a:endParaRPr>
          </a:p>
        </p:txBody>
      </p:sp>
      <p:sp>
        <p:nvSpPr>
          <p:cNvPr id="40" name="PlaceHolder 2"/>
          <p:cNvSpPr>
            <a:spLocks noGrp="1"/>
          </p:cNvSpPr>
          <p:nvPr>
            <p:ph type="body"/>
          </p:nvPr>
        </p:nvSpPr>
        <p:spPr>
          <a:xfrm>
            <a:off x="504000" y="6629400"/>
            <a:ext cx="9071640" cy="4989600"/>
          </a:xfrm>
          <a:prstGeom prst="rect">
            <a:avLst/>
          </a:prstGeom>
          <a:noFill/>
          <a:ln w="0">
            <a:noFill/>
          </a:ln>
        </p:spPr>
        <p:txBody>
          <a:bodyPr lIns="0" rIns="0" tIns="0" bIns="0" anchor="t">
            <a:noAutofit/>
          </a:bodyPr>
          <a:p>
            <a:pPr marL="432000" indent="-324000">
              <a:spcAft>
                <a:spcPts val="1417"/>
              </a:spcAft>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ffffff"/>
              </a:buClr>
              <a:buSzPct val="45000"/>
              <a:buFont typeface="Wingdings"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ffffff"/>
              </a:buClr>
              <a:buSzPct val="75000"/>
              <a:buFont typeface="Symbol"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ffffff"/>
              </a:buClr>
              <a:buSzPct val="45000"/>
              <a:buFont typeface="Wingdings"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ffffff"/>
              </a:buClr>
              <a:buSzPct val="75000"/>
              <a:buFont typeface="Symbol"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1" name="PlaceHolder 3"/>
          <p:cNvSpPr>
            <a:spLocks noGrp="1"/>
          </p:cNvSpPr>
          <p:nvPr>
            <p:ph type="dt"/>
          </p:nvPr>
        </p:nvSpPr>
        <p:spPr>
          <a:xfrm>
            <a:off x="504000" y="6887160"/>
            <a:ext cx="2348280" cy="521280"/>
          </a:xfrm>
          <a:prstGeom prst="rect">
            <a:avLst/>
          </a:prstGeom>
          <a:noFill/>
          <a:ln w="0">
            <a:noFill/>
          </a:ln>
        </p:spPr>
        <p:txBody>
          <a:bodyPr lIns="0" rIns="0" tIns="0" bIns="0" anchor="t">
            <a:noAutofit/>
          </a:bodyPr>
          <a:p>
            <a:r>
              <a:rPr b="0" lang="en-US" sz="1400" spc="-1" strike="noStrike">
                <a:latin typeface="Times New Roman"/>
              </a:rPr>
              <a:t>&lt;date/time&gt;</a:t>
            </a:r>
            <a:endParaRPr b="0" lang="en-US" sz="1400" spc="-1" strike="noStrike">
              <a:latin typeface="Times New Roman"/>
            </a:endParaRPr>
          </a:p>
        </p:txBody>
      </p:sp>
      <p:sp>
        <p:nvSpPr>
          <p:cNvPr id="42" name="PlaceHolder 4"/>
          <p:cNvSpPr>
            <a:spLocks noGrp="1"/>
          </p:cNvSpPr>
          <p:nvPr>
            <p:ph type="ftr"/>
          </p:nvPr>
        </p:nvSpPr>
        <p:spPr>
          <a:xfrm>
            <a:off x="3447360" y="6887160"/>
            <a:ext cx="3195000" cy="521280"/>
          </a:xfrm>
          <a:prstGeom prst="rect">
            <a:avLst/>
          </a:prstGeom>
          <a:noFill/>
          <a:ln w="0">
            <a:noFill/>
          </a:ln>
        </p:spPr>
        <p:txBody>
          <a:bodyPr lIns="0" rIns="0" tIns="0" bIns="0" anchor="t">
            <a:noAutofit/>
          </a:bodyPr>
          <a:p>
            <a:pPr algn="ctr">
              <a:buNone/>
            </a:pPr>
            <a:r>
              <a:rPr b="0" lang="en-US" sz="1400" spc="-1" strike="noStrike">
                <a:latin typeface="Times New Roman"/>
              </a:rPr>
              <a:t>&lt;footer&gt;</a:t>
            </a:r>
            <a:endParaRPr b="0" lang="en-US" sz="1400" spc="-1" strike="noStrike">
              <a:latin typeface="Times New Roman"/>
            </a:endParaRPr>
          </a:p>
        </p:txBody>
      </p:sp>
      <p:sp>
        <p:nvSpPr>
          <p:cNvPr id="43" name="PlaceHolder 5"/>
          <p:cNvSpPr>
            <a:spLocks noGrp="1"/>
          </p:cNvSpPr>
          <p:nvPr>
            <p:ph type="sldNum"/>
          </p:nvPr>
        </p:nvSpPr>
        <p:spPr>
          <a:xfrm>
            <a:off x="7227360" y="6887160"/>
            <a:ext cx="2348280" cy="521280"/>
          </a:xfrm>
          <a:prstGeom prst="rect">
            <a:avLst/>
          </a:prstGeom>
          <a:noFill/>
          <a:ln w="0">
            <a:noFill/>
          </a:ln>
        </p:spPr>
        <p:txBody>
          <a:bodyPr lIns="0" rIns="0" tIns="0" bIns="0" anchor="t">
            <a:noAutofit/>
          </a:bodyPr>
          <a:p>
            <a:pPr algn="r">
              <a:buNone/>
            </a:pPr>
            <a:fld id="{1F1C24B8-F292-41C7-89CF-66DF9B19ED3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649080" y="3619080"/>
            <a:ext cx="8204040" cy="692280"/>
          </a:xfrm>
          <a:prstGeom prst="rect">
            <a:avLst/>
          </a:prstGeom>
          <a:noFill/>
          <a:ln w="0">
            <a:noFill/>
          </a:ln>
        </p:spPr>
        <p:txBody>
          <a:bodyPr lIns="0" rIns="0" tIns="0" bIns="0" anchor="ctr">
            <a:noAutofit/>
          </a:bodyPr>
          <a:p>
            <a:pPr algn="r">
              <a:buNone/>
            </a:pPr>
            <a:r>
              <a:rPr b="0" lang="en-US" sz="4000" spc="-1" strike="noStrike">
                <a:solidFill>
                  <a:srgbClr val="83caff"/>
                </a:solidFill>
                <a:latin typeface="Comfortaa"/>
              </a:rPr>
              <a:t>My ESFP Project</a:t>
            </a:r>
            <a:endParaRPr b="0" lang="en-US" sz="4000" spc="-1" strike="noStrike">
              <a:solidFill>
                <a:srgbClr val="83caff"/>
              </a:solidFill>
              <a:latin typeface="Comfortaa"/>
            </a:endParaRPr>
          </a:p>
        </p:txBody>
      </p:sp>
      <p:sp>
        <p:nvSpPr>
          <p:cNvPr id="81" name=""/>
          <p:cNvSpPr txBox="1"/>
          <p:nvPr/>
        </p:nvSpPr>
        <p:spPr>
          <a:xfrm>
            <a:off x="1916640" y="5545080"/>
            <a:ext cx="4578480" cy="1476360"/>
          </a:xfrm>
          <a:prstGeom prst="rect">
            <a:avLst/>
          </a:prstGeom>
          <a:noFill/>
          <a:ln w="0">
            <a:noFill/>
          </a:ln>
        </p:spPr>
        <p:txBody>
          <a:bodyPr lIns="90000" rIns="90000" tIns="45000" bIns="45000" anchor="t">
            <a:noAutofit/>
          </a:bodyPr>
          <a:p>
            <a:r>
              <a:rPr b="0" lang="en-US" sz="3600" spc="-1" strike="noStrike">
                <a:solidFill>
                  <a:srgbClr val="eeeff0"/>
                </a:solidFill>
                <a:latin typeface="Comfortaa"/>
              </a:rPr>
              <a:t>Srijit Das</a:t>
            </a:r>
            <a:endParaRPr b="0" lang="en-US" sz="3600" spc="-1" strike="noStrike">
              <a:solidFill>
                <a:srgbClr val="eeeff0"/>
              </a:solidFill>
              <a:latin typeface="Comfortaa"/>
            </a:endParaRPr>
          </a:p>
          <a:p>
            <a:r>
              <a:rPr b="0" lang="en-US" sz="2200" spc="-1" strike="noStrike">
                <a:solidFill>
                  <a:srgbClr val="eeeff0"/>
                </a:solidFill>
                <a:latin typeface="Comfortaa"/>
              </a:rPr>
              <a:t>21162171010</a:t>
            </a:r>
            <a:endParaRPr b="0" lang="en-US" sz="2200" spc="-1" strike="noStrike">
              <a:solidFill>
                <a:srgbClr val="eeeff0"/>
              </a:solidFill>
              <a:latin typeface="Comfortaa"/>
            </a:endParaRPr>
          </a:p>
          <a:p>
            <a:r>
              <a:rPr b="0" lang="en-US" sz="2200" spc="-1" strike="noStrike">
                <a:solidFill>
                  <a:srgbClr val="eeeff0"/>
                </a:solidFill>
                <a:latin typeface="Comfortaa"/>
              </a:rPr>
              <a:t>CS - 24</a:t>
            </a:r>
            <a:endParaRPr b="0" lang="en-US" sz="2200" spc="-1" strike="noStrike">
              <a:solidFill>
                <a:srgbClr val="eeeff0"/>
              </a:solidFill>
              <a:latin typeface="Comfortaa"/>
            </a:endParaRPr>
          </a:p>
        </p:txBody>
      </p:sp>
      <p:sp>
        <p:nvSpPr>
          <p:cNvPr id="82" name=""/>
          <p:cNvSpPr txBox="1"/>
          <p:nvPr/>
        </p:nvSpPr>
        <p:spPr>
          <a:xfrm>
            <a:off x="1901880" y="5178240"/>
            <a:ext cx="2288520" cy="573480"/>
          </a:xfrm>
          <a:prstGeom prst="rect">
            <a:avLst/>
          </a:prstGeom>
          <a:noFill/>
          <a:ln w="0">
            <a:noFill/>
          </a:ln>
        </p:spPr>
        <p:txBody>
          <a:bodyPr lIns="90000" rIns="90000" tIns="45000" bIns="45000" anchor="t">
            <a:noAutofit/>
          </a:bodyPr>
          <a:p>
            <a:r>
              <a:rPr b="0" lang="en-US" sz="2800" spc="-1" strike="noStrike">
                <a:solidFill>
                  <a:srgbClr val="83caff"/>
                </a:solidFill>
                <a:latin typeface="Comfortaa"/>
              </a:rPr>
              <a:t>Presented by</a:t>
            </a:r>
            <a:endParaRPr b="0" lang="en-US" sz="2800" spc="-1" strike="noStrike">
              <a:solidFill>
                <a:srgbClr val="83caff"/>
              </a:solidFill>
              <a:latin typeface="Comfortaa"/>
            </a:endParaRPr>
          </a:p>
        </p:txBody>
      </p:sp>
      <p:sp>
        <p:nvSpPr>
          <p:cNvPr id="83" name=""/>
          <p:cNvSpPr txBox="1"/>
          <p:nvPr/>
        </p:nvSpPr>
        <p:spPr>
          <a:xfrm>
            <a:off x="7378560" y="6978600"/>
            <a:ext cx="2515320" cy="574920"/>
          </a:xfrm>
          <a:prstGeom prst="rect">
            <a:avLst/>
          </a:prstGeom>
          <a:noFill/>
          <a:ln w="0">
            <a:noFill/>
          </a:ln>
        </p:spPr>
        <p:txBody>
          <a:bodyPr lIns="90000" rIns="90000" tIns="45000" bIns="45000" anchor="t">
            <a:noAutofit/>
          </a:bodyPr>
          <a:p>
            <a:pPr algn="r">
              <a:buNone/>
            </a:pPr>
            <a:endParaRPr b="0" lang="en-US" sz="1400" spc="-1" strike="noStrike">
              <a:solidFill>
                <a:srgbClr val="ffffff"/>
              </a:solidFill>
              <a:latin typeface="Droid Sans"/>
            </a:endParaRPr>
          </a:p>
          <a:p>
            <a:pPr algn="r">
              <a:buNone/>
            </a:pPr>
            <a:endParaRPr b="0" lang="en-US" sz="1400" spc="-1" strike="noStrike">
              <a:solidFill>
                <a:srgbClr val="ffffff"/>
              </a:solidFill>
              <a:latin typeface="Droid Sans"/>
            </a:endParaRPr>
          </a:p>
        </p:txBody>
      </p:sp>
      <p:sp>
        <p:nvSpPr>
          <p:cNvPr id="84" name=""/>
          <p:cNvSpPr txBox="1"/>
          <p:nvPr/>
        </p:nvSpPr>
        <p:spPr>
          <a:xfrm>
            <a:off x="228600" y="2545920"/>
            <a:ext cx="8758800" cy="1475640"/>
          </a:xfrm>
          <a:prstGeom prst="rect">
            <a:avLst/>
          </a:prstGeom>
          <a:noFill/>
          <a:ln w="0">
            <a:noFill/>
          </a:ln>
        </p:spPr>
        <p:txBody>
          <a:bodyPr lIns="90000" rIns="90000" tIns="45000" bIns="45000" anchor="t">
            <a:noAutofit/>
          </a:bodyPr>
          <a:p>
            <a:pPr algn="r">
              <a:buNone/>
            </a:pPr>
            <a:r>
              <a:rPr b="0" lang="en-US" sz="9600" spc="-1" strike="noStrike">
                <a:solidFill>
                  <a:srgbClr val="ffffff"/>
                </a:solidFill>
                <a:latin typeface="Georgia"/>
              </a:rPr>
              <a:t>E</a:t>
            </a:r>
            <a:r>
              <a:rPr b="0" lang="en-US" sz="7200" spc="-1" strike="noStrike">
                <a:solidFill>
                  <a:srgbClr val="ffffff"/>
                </a:solidFill>
                <a:latin typeface="Georgia"/>
              </a:rPr>
              <a:t>LDEN RIN</a:t>
            </a:r>
            <a:r>
              <a:rPr b="0" lang="en-US" sz="9600" spc="-1" strike="noStrike">
                <a:solidFill>
                  <a:srgbClr val="ffffff"/>
                </a:solidFill>
                <a:latin typeface="Georgia"/>
              </a:rPr>
              <a:t>G</a:t>
            </a:r>
            <a:endParaRPr b="0" lang="en-US" sz="96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88640" y="2872080"/>
            <a:ext cx="9601200" cy="1522800"/>
          </a:xfrm>
          <a:prstGeom prst="rect">
            <a:avLst/>
          </a:prstGeom>
          <a:noFill/>
          <a:ln w="0">
            <a:noFill/>
          </a:ln>
        </p:spPr>
        <p:txBody>
          <a:bodyPr lIns="0" rIns="0" tIns="0" bIns="0" anchor="ctr">
            <a:noAutofit/>
          </a:bodyPr>
          <a:p>
            <a:pPr algn="ctr">
              <a:buNone/>
            </a:pPr>
            <a:r>
              <a:rPr b="0" lang="en-US" sz="9600" spc="-1" strike="noStrike">
                <a:solidFill>
                  <a:srgbClr val="ffffff"/>
                </a:solidFill>
                <a:latin typeface="Times New Roman"/>
              </a:rPr>
              <a:t>Thank You</a:t>
            </a:r>
            <a:endParaRPr b="0" lang="en-US" sz="9600" spc="-1" strike="noStrike">
              <a:solidFill>
                <a:srgbClr val="ffffff"/>
              </a:solidFill>
              <a:latin typeface="Comfortaa"/>
            </a:endParaRPr>
          </a:p>
        </p:txBody>
      </p:sp>
      <p:sp>
        <p:nvSpPr>
          <p:cNvPr id="99" name=""/>
          <p:cNvSpPr txBox="1"/>
          <p:nvPr/>
        </p:nvSpPr>
        <p:spPr>
          <a:xfrm>
            <a:off x="320040" y="6921000"/>
            <a:ext cx="9500400" cy="574920"/>
          </a:xfrm>
          <a:prstGeom prst="rect">
            <a:avLst/>
          </a:prstGeom>
          <a:noFill/>
          <a:ln w="0">
            <a:noFill/>
          </a:ln>
        </p:spPr>
        <p:txBody>
          <a:bodyPr lIns="90000" rIns="90000" tIns="45000" bIns="45000" anchor="t">
            <a:noAutofit/>
          </a:bodyPr>
          <a:p>
            <a:pPr algn="r">
              <a:buNone/>
            </a:pPr>
            <a:endParaRPr b="0" lang="en-US" sz="1400" spc="-1" strike="noStrike">
              <a:solidFill>
                <a:srgbClr val="ffffff"/>
              </a:solidFill>
              <a:latin typeface="Droid Sans"/>
            </a:endParaRPr>
          </a:p>
          <a:p>
            <a:pPr algn="r">
              <a:buNone/>
            </a:pPr>
            <a:endParaRPr b="0" lang="en-US" sz="1400" spc="-1" strike="noStrike">
              <a:solidFill>
                <a:srgbClr val="ffffff"/>
              </a:solidFill>
              <a:latin typeface="Droid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77800" y="603720"/>
            <a:ext cx="8109000" cy="934560"/>
          </a:xfrm>
          <a:prstGeom prst="rect">
            <a:avLst/>
          </a:prstGeom>
          <a:noFill/>
          <a:ln w="0">
            <a:noFill/>
          </a:ln>
        </p:spPr>
        <p:txBody>
          <a:bodyPr lIns="0" rIns="0" tIns="0" bIns="0" anchor="ctr">
            <a:noAutofit/>
          </a:bodyPr>
          <a:p>
            <a:r>
              <a:rPr b="0" lang="en-US" sz="5400" spc="-1" strike="noStrike">
                <a:solidFill>
                  <a:srgbClr val="ffffff"/>
                </a:solidFill>
                <a:latin typeface="Comfortaa"/>
              </a:rPr>
              <a:t>Major Concepts Used</a:t>
            </a:r>
            <a:endParaRPr b="0" lang="en-US" sz="5400" spc="-1" strike="noStrike">
              <a:solidFill>
                <a:srgbClr val="ffffff"/>
              </a:solidFill>
              <a:latin typeface="Comfortaa"/>
            </a:endParaRPr>
          </a:p>
        </p:txBody>
      </p:sp>
      <p:sp>
        <p:nvSpPr>
          <p:cNvPr id="86" name="PlaceHolder 2"/>
          <p:cNvSpPr>
            <a:spLocks noGrp="1"/>
          </p:cNvSpPr>
          <p:nvPr>
            <p:ph/>
          </p:nvPr>
        </p:nvSpPr>
        <p:spPr>
          <a:xfrm>
            <a:off x="685800" y="1385280"/>
            <a:ext cx="8458200" cy="5701320"/>
          </a:xfrm>
          <a:prstGeom prst="rect">
            <a:avLst/>
          </a:prstGeom>
          <a:noFill/>
          <a:ln w="0">
            <a:noFill/>
          </a:ln>
        </p:spPr>
        <p:txBody>
          <a:bodyPr lIns="0" rIns="0" tIns="0" bIns="0" anchor="t">
            <a:noAutofit/>
          </a:bodyPr>
          <a:p>
            <a:pPr marL="432000" indent="-324000">
              <a:spcAft>
                <a:spcPts val="1417"/>
              </a:spcAft>
              <a:buClr>
                <a:srgbClr val="eeeff0"/>
              </a:buClr>
              <a:buFont typeface="StarSymbol"/>
              <a:buAutoNum type="arabicPeriod"/>
            </a:pPr>
            <a:endParaRPr b="0" lang="en-US" sz="3200" spc="-1" strike="noStrike">
              <a:solidFill>
                <a:srgbClr val="eeeff0"/>
              </a:solidFill>
              <a:latin typeface="Droid Sans"/>
            </a:endParaRPr>
          </a:p>
          <a:p>
            <a:pPr marL="432000" indent="-324000">
              <a:spcAft>
                <a:spcPts val="1417"/>
              </a:spcAft>
              <a:buClr>
                <a:srgbClr val="eeeff0"/>
              </a:buClr>
              <a:buFont typeface="StarSymbol"/>
              <a:buAutoNum type="arabicPeriod"/>
            </a:pPr>
            <a:r>
              <a:rPr b="0" lang="en-US" sz="3200" spc="-1" strike="noStrike">
                <a:solidFill>
                  <a:srgbClr val="eeeff0"/>
                </a:solidFill>
                <a:latin typeface="Droid Sans"/>
              </a:rPr>
              <a:t> </a:t>
            </a:r>
            <a:r>
              <a:rPr b="0" lang="en-US" sz="3200" spc="-1" strike="noStrike">
                <a:solidFill>
                  <a:srgbClr val="eeeff0"/>
                </a:solidFill>
                <a:latin typeface="Droid Sans"/>
              </a:rPr>
              <a:t>Header Files</a:t>
            </a:r>
            <a:endParaRPr b="0" lang="en-US" sz="3200" spc="-1" strike="noStrike">
              <a:solidFill>
                <a:srgbClr val="eeeff0"/>
              </a:solidFill>
              <a:latin typeface="Droid Sans"/>
            </a:endParaRPr>
          </a:p>
          <a:p>
            <a:pPr marL="432000" indent="-324000">
              <a:spcAft>
                <a:spcPts val="1417"/>
              </a:spcAft>
              <a:buClr>
                <a:srgbClr val="eeeff0"/>
              </a:buClr>
              <a:buFont typeface="StarSymbol"/>
              <a:buAutoNum type="arabicPeriod"/>
            </a:pPr>
            <a:r>
              <a:rPr b="0" lang="en-US" sz="3200" spc="-1" strike="noStrike">
                <a:solidFill>
                  <a:srgbClr val="eeeff0"/>
                </a:solidFill>
                <a:latin typeface="Droid Sans"/>
              </a:rPr>
              <a:t> </a:t>
            </a:r>
            <a:r>
              <a:rPr b="0" lang="en-US" sz="3200" spc="-1" strike="noStrike">
                <a:solidFill>
                  <a:srgbClr val="eeeff0"/>
                </a:solidFill>
                <a:latin typeface="Droid Sans"/>
              </a:rPr>
              <a:t>Class and Object</a:t>
            </a:r>
            <a:endParaRPr b="0" lang="en-US" sz="3200" spc="-1" strike="noStrike">
              <a:solidFill>
                <a:srgbClr val="eeeff0"/>
              </a:solidFill>
              <a:latin typeface="Droid Sans"/>
            </a:endParaRPr>
          </a:p>
          <a:p>
            <a:pPr marL="432000" indent="-324000">
              <a:spcAft>
                <a:spcPts val="1417"/>
              </a:spcAft>
              <a:buClr>
                <a:srgbClr val="eeeff0"/>
              </a:buClr>
              <a:buFont typeface="StarSymbol"/>
              <a:buAutoNum type="arabicPeriod"/>
            </a:pPr>
            <a:r>
              <a:rPr b="0" lang="en-US" sz="3200" spc="-1" strike="noStrike">
                <a:solidFill>
                  <a:srgbClr val="eeeff0"/>
                </a:solidFill>
                <a:latin typeface="Droid Sans"/>
              </a:rPr>
              <a:t> </a:t>
            </a:r>
            <a:r>
              <a:rPr b="0" lang="en-US" sz="3200" spc="-1" strike="noStrike">
                <a:solidFill>
                  <a:srgbClr val="eeeff0"/>
                </a:solidFill>
                <a:latin typeface="Droid Sans"/>
              </a:rPr>
              <a:t>Choice Based Statements</a:t>
            </a:r>
            <a:endParaRPr b="0" lang="en-US" sz="3200" spc="-1" strike="noStrike">
              <a:solidFill>
                <a:srgbClr val="eeeff0"/>
              </a:solidFill>
              <a:latin typeface="Droid Sans"/>
            </a:endParaRPr>
          </a:p>
          <a:p>
            <a:pPr lvl="1" marL="864000" indent="-324000">
              <a:spcAft>
                <a:spcPts val="1134"/>
              </a:spcAft>
              <a:buClr>
                <a:srgbClr val="eeeff0"/>
              </a:buClr>
              <a:buFont typeface="StarSymbol"/>
              <a:buAutoNum type="alphaLcPeriod"/>
            </a:pPr>
            <a:r>
              <a:rPr b="0" lang="en-US" sz="2800" spc="-1" strike="noStrike">
                <a:solidFill>
                  <a:srgbClr val="eeeff0"/>
                </a:solidFill>
                <a:latin typeface="Droid Sans"/>
              </a:rPr>
              <a:t> </a:t>
            </a:r>
            <a:r>
              <a:rPr b="0" lang="en-US" sz="2800" spc="-1" strike="noStrike">
                <a:solidFill>
                  <a:srgbClr val="eeeff0"/>
                </a:solidFill>
                <a:latin typeface="Droid Sans"/>
              </a:rPr>
              <a:t>If-Else Statements</a:t>
            </a:r>
            <a:endParaRPr b="0" lang="en-US" sz="2800" spc="-1" strike="noStrike">
              <a:solidFill>
                <a:srgbClr val="eeeff0"/>
              </a:solidFill>
              <a:latin typeface="Droid Sans"/>
            </a:endParaRPr>
          </a:p>
          <a:p>
            <a:pPr lvl="1" marL="864000" indent="-324000">
              <a:spcAft>
                <a:spcPts val="1134"/>
              </a:spcAft>
              <a:buClr>
                <a:srgbClr val="eeeff0"/>
              </a:buClr>
              <a:buFont typeface="StarSymbol"/>
              <a:buAutoNum type="alphaLcPeriod"/>
            </a:pPr>
            <a:r>
              <a:rPr b="0" lang="en-US" sz="2800" spc="-1" strike="noStrike">
                <a:solidFill>
                  <a:srgbClr val="eeeff0"/>
                </a:solidFill>
                <a:latin typeface="Droid Sans"/>
              </a:rPr>
              <a:t> </a:t>
            </a:r>
            <a:r>
              <a:rPr b="0" lang="en-US" sz="2800" spc="-1" strike="noStrike">
                <a:solidFill>
                  <a:srgbClr val="eeeff0"/>
                </a:solidFill>
                <a:latin typeface="Droid Sans"/>
              </a:rPr>
              <a:t>Switch Case Statements</a:t>
            </a:r>
            <a:endParaRPr b="0" lang="en-US" sz="28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r>
              <a:rPr b="0" lang="en-US" sz="7200" spc="-1" strike="noStrike">
                <a:solidFill>
                  <a:srgbClr val="ffffff"/>
                </a:solidFill>
                <a:latin typeface="Comfortaa"/>
              </a:rPr>
              <a:t>Header Files</a:t>
            </a:r>
            <a:endParaRPr b="0" lang="en-US" sz="72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9560" y="633600"/>
            <a:ext cx="9071640" cy="934560"/>
          </a:xfrm>
          <a:prstGeom prst="rect">
            <a:avLst/>
          </a:prstGeom>
          <a:noFill/>
          <a:ln w="0">
            <a:noFill/>
          </a:ln>
        </p:spPr>
        <p:txBody>
          <a:bodyPr lIns="0" rIns="0" tIns="0" bIns="0" anchor="ctr">
            <a:noAutofit/>
          </a:bodyPr>
          <a:p>
            <a:r>
              <a:rPr b="0" lang="en-US" sz="5400" spc="-1" strike="noStrike">
                <a:solidFill>
                  <a:srgbClr val="ffffff"/>
                </a:solidFill>
                <a:latin typeface="Comfortaa"/>
              </a:rPr>
              <a:t>Details</a:t>
            </a:r>
            <a:endParaRPr b="0" lang="en-US" sz="5400" spc="-1" strike="noStrike">
              <a:solidFill>
                <a:srgbClr val="ffffff"/>
              </a:solidFill>
              <a:latin typeface="Comfortaa"/>
            </a:endParaRPr>
          </a:p>
        </p:txBody>
      </p:sp>
      <p:sp>
        <p:nvSpPr>
          <p:cNvPr id="89" name="PlaceHolder 2"/>
          <p:cNvSpPr>
            <a:spLocks noGrp="1"/>
          </p:cNvSpPr>
          <p:nvPr>
            <p:ph/>
          </p:nvPr>
        </p:nvSpPr>
        <p:spPr>
          <a:xfrm>
            <a:off x="504000" y="1769040"/>
            <a:ext cx="9071640" cy="4989600"/>
          </a:xfrm>
          <a:prstGeom prst="rect">
            <a:avLst/>
          </a:prstGeom>
          <a:noFill/>
          <a:ln w="0">
            <a:noFill/>
          </a:ln>
        </p:spPr>
        <p:txBody>
          <a:bodyPr lIns="0" rIns="0" tIns="0" bIns="0" anchor="t">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The extra header files used here are:</a:t>
            </a:r>
            <a:endParaRPr b="0" lang="en-US" sz="3200" spc="-1" strike="noStrike">
              <a:solidFill>
                <a:srgbClr val="eeeff0"/>
              </a:solidFill>
              <a:latin typeface="Droid Sans"/>
            </a:endParaRPr>
          </a:p>
          <a:p>
            <a:pPr lvl="1" marL="864000" indent="-324000">
              <a:spcAft>
                <a:spcPts val="1134"/>
              </a:spcAft>
              <a:buClr>
                <a:srgbClr val="83caff"/>
              </a:buClr>
              <a:buSzPct val="125000"/>
              <a:buFont typeface="Comfortaa"/>
              <a:buChar char="•"/>
            </a:pPr>
            <a:r>
              <a:rPr b="1" lang="en-US" sz="2800" spc="-1" strike="noStrike">
                <a:solidFill>
                  <a:srgbClr val="eeeff0"/>
                </a:solidFill>
                <a:latin typeface="Droid Sans"/>
              </a:rPr>
              <a:t>&lt;time.h&gt;</a:t>
            </a:r>
            <a:r>
              <a:rPr b="0" lang="en-US" sz="2800" spc="-1" strike="noStrike">
                <a:solidFill>
                  <a:srgbClr val="eeeff0"/>
                </a:solidFill>
                <a:latin typeface="Droid Sans"/>
              </a:rPr>
              <a:t> : Required for a “random function” to generate random numbers.</a:t>
            </a:r>
            <a:endParaRPr b="0" lang="en-US" sz="2800" spc="-1" strike="noStrike">
              <a:solidFill>
                <a:srgbClr val="eeeff0"/>
              </a:solidFill>
              <a:latin typeface="Droid Sans"/>
            </a:endParaRPr>
          </a:p>
          <a:p>
            <a:pPr lvl="1" marL="864000" indent="-324000">
              <a:spcAft>
                <a:spcPts val="1134"/>
              </a:spcAft>
              <a:buClr>
                <a:srgbClr val="83caff"/>
              </a:buClr>
              <a:buSzPct val="125000"/>
              <a:buFont typeface="Comfortaa"/>
              <a:buChar char="•"/>
            </a:pPr>
            <a:r>
              <a:rPr b="1" lang="en-US" sz="2800" spc="-1" strike="noStrike">
                <a:solidFill>
                  <a:srgbClr val="eeeff0"/>
                </a:solidFill>
                <a:latin typeface="Droid Sans"/>
              </a:rPr>
              <a:t>&lt;stdlib.h&gt; </a:t>
            </a:r>
            <a:r>
              <a:rPr b="0" lang="en-US" sz="2800" spc="-1" strike="noStrike">
                <a:solidFill>
                  <a:srgbClr val="eeeff0"/>
                </a:solidFill>
                <a:latin typeface="Droid Sans"/>
              </a:rPr>
              <a:t>: Standard Library Header file.</a:t>
            </a:r>
            <a:endParaRPr b="0" lang="en-US" sz="2800" spc="-1" strike="noStrike">
              <a:solidFill>
                <a:srgbClr val="eeeff0"/>
              </a:solidFill>
              <a:latin typeface="Droid Sans"/>
            </a:endParaRPr>
          </a:p>
          <a:p>
            <a:pPr lvl="1" marL="864000" indent="-324000">
              <a:spcAft>
                <a:spcPts val="1134"/>
              </a:spcAft>
              <a:buClr>
                <a:srgbClr val="83caff"/>
              </a:buClr>
              <a:buSzPct val="125000"/>
              <a:buFont typeface="Comfortaa"/>
              <a:buChar char="•"/>
            </a:pPr>
            <a:r>
              <a:rPr b="1" lang="en-US" sz="2800" spc="-1" strike="noStrike">
                <a:solidFill>
                  <a:srgbClr val="eeeff0"/>
                </a:solidFill>
                <a:latin typeface="Droid Sans"/>
              </a:rPr>
              <a:t>&lt;cstdlib&gt; </a:t>
            </a:r>
            <a:r>
              <a:rPr b="0" lang="en-US" sz="2800" spc="-1" strike="noStrike">
                <a:solidFill>
                  <a:srgbClr val="eeeff0"/>
                </a:solidFill>
                <a:latin typeface="Droid Sans"/>
              </a:rPr>
              <a:t>: Standard Library but with ‘C Language’ stuff too. </a:t>
            </a:r>
            <a:endParaRPr b="0" lang="en-US" sz="2800" spc="-1" strike="noStrike">
              <a:solidFill>
                <a:srgbClr val="eeeff0"/>
              </a:solidFill>
              <a:latin typeface="Droid Sans"/>
            </a:endParaRPr>
          </a:p>
          <a:p>
            <a:pPr lvl="1" marL="864000" indent="-324000">
              <a:spcAft>
                <a:spcPts val="1134"/>
              </a:spcAft>
              <a:buClr>
                <a:srgbClr val="83caff"/>
              </a:buClr>
              <a:buSzPct val="125000"/>
              <a:buFont typeface="Comfortaa"/>
              <a:buChar char="•"/>
            </a:pPr>
            <a:r>
              <a:rPr b="1" lang="en-US" sz="2800" spc="-1" strike="noStrike">
                <a:solidFill>
                  <a:srgbClr val="eeeff0"/>
                </a:solidFill>
                <a:latin typeface="Droid Sans"/>
              </a:rPr>
              <a:t>&lt;unistd.h&gt;</a:t>
            </a:r>
            <a:r>
              <a:rPr b="0" lang="en-US" sz="2800" spc="-1" strike="noStrike">
                <a:solidFill>
                  <a:srgbClr val="eeeff0"/>
                </a:solidFill>
                <a:latin typeface="Droid Sans"/>
              </a:rPr>
              <a:t> : Provides access to the POSIX operating system API.</a:t>
            </a:r>
            <a:endParaRPr b="0" lang="en-US" sz="28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3149280"/>
            <a:ext cx="9071640" cy="1245600"/>
          </a:xfrm>
          <a:prstGeom prst="rect">
            <a:avLst/>
          </a:prstGeom>
          <a:noFill/>
          <a:ln w="0">
            <a:noFill/>
          </a:ln>
        </p:spPr>
        <p:txBody>
          <a:bodyPr lIns="0" rIns="0" tIns="0" bIns="0" anchor="ctr">
            <a:noAutofit/>
          </a:bodyPr>
          <a:p>
            <a:pPr algn="ctr">
              <a:buNone/>
            </a:pPr>
            <a:r>
              <a:rPr b="0" lang="en-US" sz="7200" spc="-1" strike="noStrike">
                <a:solidFill>
                  <a:srgbClr val="ffffff"/>
                </a:solidFill>
                <a:latin typeface="Comfortaa"/>
              </a:rPr>
              <a:t>Class and Object</a:t>
            </a:r>
            <a:endParaRPr b="0" lang="en-US" sz="72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29560" y="633600"/>
            <a:ext cx="9071640" cy="934560"/>
          </a:xfrm>
          <a:prstGeom prst="rect">
            <a:avLst/>
          </a:prstGeom>
          <a:noFill/>
          <a:ln w="0">
            <a:noFill/>
          </a:ln>
        </p:spPr>
        <p:txBody>
          <a:bodyPr lIns="0" rIns="0" tIns="0" bIns="0" anchor="ctr">
            <a:noAutofit/>
          </a:bodyPr>
          <a:p>
            <a:r>
              <a:rPr b="0" lang="en-US" sz="5400" spc="-1" strike="noStrike">
                <a:solidFill>
                  <a:srgbClr val="ffffff"/>
                </a:solidFill>
                <a:latin typeface="Comfortaa"/>
              </a:rPr>
              <a:t>Details</a:t>
            </a:r>
            <a:endParaRPr b="0" lang="en-US" sz="5400" spc="-1" strike="noStrike">
              <a:solidFill>
                <a:srgbClr val="ffffff"/>
              </a:solidFill>
              <a:latin typeface="Comfortaa"/>
            </a:endParaRPr>
          </a:p>
        </p:txBody>
      </p:sp>
      <p:sp>
        <p:nvSpPr>
          <p:cNvPr id="92" name="PlaceHolder 2"/>
          <p:cNvSpPr>
            <a:spLocks noGrp="1"/>
          </p:cNvSpPr>
          <p:nvPr>
            <p:ph/>
          </p:nvPr>
        </p:nvSpPr>
        <p:spPr>
          <a:xfrm>
            <a:off x="504000" y="1769040"/>
            <a:ext cx="9071640" cy="4989600"/>
          </a:xfrm>
          <a:prstGeom prst="rect">
            <a:avLst/>
          </a:prstGeom>
          <a:noFill/>
          <a:ln w="0">
            <a:noFill/>
          </a:ln>
        </p:spPr>
        <p:txBody>
          <a:bodyPr lIns="0" rIns="0" tIns="0" bIns="0" anchor="t">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Multiple objects for one classes are used.</a:t>
            </a:r>
            <a:endParaRPr b="0" lang="en-US" sz="3200" spc="-1" strike="noStrike">
              <a:solidFill>
                <a:srgbClr val="eeeff0"/>
              </a:solidFill>
              <a:latin typeface="Droid Sans"/>
            </a:endParaRPr>
          </a:p>
          <a:p>
            <a:pPr marL="432000" indent="-324000">
              <a:spcAft>
                <a:spcPts val="1417"/>
              </a:spcAft>
              <a:buClr>
                <a:srgbClr val="83caff"/>
              </a:buClr>
              <a:buSzPct val="150000"/>
              <a:buFont typeface="Comfortaa"/>
              <a:buChar char="•"/>
            </a:pPr>
            <a:endParaRPr b="0" lang="en-US" sz="3200" spc="-1" strike="noStrike">
              <a:solidFill>
                <a:srgbClr val="eeeff0"/>
              </a:solidFill>
              <a:latin typeface="Droid Sans"/>
            </a:endParaRPr>
          </a:p>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Access specifier of classes are used to differentiate data members and the member functions.</a:t>
            </a:r>
            <a:endParaRPr b="0" lang="en-US" sz="3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526840"/>
            <a:ext cx="9071640" cy="2490840"/>
          </a:xfrm>
          <a:prstGeom prst="rect">
            <a:avLst/>
          </a:prstGeom>
          <a:noFill/>
          <a:ln w="0">
            <a:noFill/>
          </a:ln>
        </p:spPr>
        <p:txBody>
          <a:bodyPr lIns="0" rIns="0" tIns="0" bIns="0" anchor="ctr">
            <a:noAutofit/>
          </a:bodyPr>
          <a:p>
            <a:pPr algn="ctr">
              <a:buNone/>
            </a:pPr>
            <a:r>
              <a:rPr b="0" lang="en-US" sz="7200" spc="-1" strike="noStrike">
                <a:solidFill>
                  <a:srgbClr val="ffffff"/>
                </a:solidFill>
                <a:latin typeface="Comfortaa"/>
              </a:rPr>
              <a:t>Choice Based Statements</a:t>
            </a:r>
            <a:endParaRPr b="0" lang="en-US" sz="72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9560" y="633600"/>
            <a:ext cx="9071640" cy="934560"/>
          </a:xfrm>
          <a:prstGeom prst="rect">
            <a:avLst/>
          </a:prstGeom>
          <a:noFill/>
          <a:ln w="0">
            <a:noFill/>
          </a:ln>
        </p:spPr>
        <p:txBody>
          <a:bodyPr lIns="0" rIns="0" tIns="0" bIns="0" anchor="ctr">
            <a:noAutofit/>
          </a:bodyPr>
          <a:p>
            <a:r>
              <a:rPr b="0" lang="en-US" sz="5400" spc="-1" strike="noStrike">
                <a:solidFill>
                  <a:srgbClr val="ffffff"/>
                </a:solidFill>
                <a:latin typeface="Comfortaa"/>
              </a:rPr>
              <a:t>Details</a:t>
            </a:r>
            <a:endParaRPr b="0" lang="en-US" sz="5400" spc="-1" strike="noStrike">
              <a:solidFill>
                <a:srgbClr val="ffffff"/>
              </a:solidFill>
              <a:latin typeface="Comfortaa"/>
            </a:endParaRPr>
          </a:p>
        </p:txBody>
      </p:sp>
      <p:sp>
        <p:nvSpPr>
          <p:cNvPr id="95" name="PlaceHolder 2"/>
          <p:cNvSpPr>
            <a:spLocks noGrp="1"/>
          </p:cNvSpPr>
          <p:nvPr>
            <p:ph/>
          </p:nvPr>
        </p:nvSpPr>
        <p:spPr>
          <a:xfrm>
            <a:off x="504000" y="1769040"/>
            <a:ext cx="9071640" cy="4989600"/>
          </a:xfrm>
          <a:prstGeom prst="rect">
            <a:avLst/>
          </a:prstGeom>
          <a:noFill/>
          <a:ln w="0">
            <a:noFill/>
          </a:ln>
        </p:spPr>
        <p:txBody>
          <a:bodyPr lIns="0" rIns="0" tIns="0" bIns="0" anchor="t">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Many If-Else statements are used for every possible scenario for every bosses.</a:t>
            </a:r>
            <a:endParaRPr b="0" lang="en-US" sz="3200" spc="-1" strike="noStrike">
              <a:solidFill>
                <a:srgbClr val="eeeff0"/>
              </a:solidFill>
              <a:latin typeface="Droid Sans"/>
            </a:endParaRPr>
          </a:p>
          <a:p>
            <a:pPr lvl="1" marL="864000" indent="-324000">
              <a:spcAft>
                <a:spcPts val="1134"/>
              </a:spcAft>
              <a:buClr>
                <a:srgbClr val="83caff"/>
              </a:buClr>
              <a:buSzPct val="125000"/>
              <a:buFont typeface="Comfortaa"/>
              <a:buChar char="•"/>
            </a:pPr>
            <a:r>
              <a:rPr b="0" lang="en-US" sz="2800" spc="-1" strike="noStrike">
                <a:solidFill>
                  <a:srgbClr val="eeeff0"/>
                </a:solidFill>
                <a:latin typeface="Droid Sans"/>
              </a:rPr>
              <a:t>If-Elif-Else and Nested Ifs are used for the conditions in a boss scenario.</a:t>
            </a:r>
            <a:endParaRPr b="0" lang="en-US" sz="2800" spc="-1" strike="noStrike">
              <a:solidFill>
                <a:srgbClr val="eeeff0"/>
              </a:solidFill>
              <a:latin typeface="Droid Sans"/>
            </a:endParaRPr>
          </a:p>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Switch Case is used to store the data regarding the player which is used to calculate one of the probablitical aspect of the game called ‘Luck’.</a:t>
            </a:r>
            <a:r>
              <a:rPr b="0" lang="en-US" sz="3200" spc="-1" strike="noStrike">
                <a:solidFill>
                  <a:srgbClr val="eeeff0"/>
                </a:solidFill>
                <a:latin typeface="Droid Sans"/>
              </a:rPr>
              <a:t>	</a:t>
            </a:r>
            <a:endParaRPr b="0" lang="en-US" sz="3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9560" y="514800"/>
            <a:ext cx="9071640" cy="1172160"/>
          </a:xfrm>
          <a:prstGeom prst="rect">
            <a:avLst/>
          </a:prstGeom>
          <a:noFill/>
          <a:ln w="0">
            <a:noFill/>
          </a:ln>
        </p:spPr>
        <p:txBody>
          <a:bodyPr lIns="0" rIns="0" tIns="0" bIns="0" anchor="ctr">
            <a:noAutofit/>
          </a:bodyPr>
          <a:p>
            <a:r>
              <a:rPr b="0" lang="en-US" sz="5400" spc="-1" strike="noStrike">
                <a:solidFill>
                  <a:srgbClr val="ffffff"/>
                </a:solidFill>
                <a:latin typeface="Comfortaa"/>
              </a:rPr>
              <a:t>Game Itself</a:t>
            </a:r>
            <a:endParaRPr b="0" lang="en-US" sz="5400" spc="-1" strike="noStrike">
              <a:solidFill>
                <a:srgbClr val="ffffff"/>
              </a:solidFill>
              <a:latin typeface="Comfortaa"/>
            </a:endParaRPr>
          </a:p>
        </p:txBody>
      </p:sp>
      <p:sp>
        <p:nvSpPr>
          <p:cNvPr id="97" name="PlaceHolder 2"/>
          <p:cNvSpPr>
            <a:spLocks noGrp="1"/>
          </p:cNvSpPr>
          <p:nvPr>
            <p:ph/>
          </p:nvPr>
        </p:nvSpPr>
        <p:spPr>
          <a:xfrm>
            <a:off x="504000" y="1769040"/>
            <a:ext cx="9071640" cy="4899600"/>
          </a:xfrm>
          <a:prstGeom prst="rect">
            <a:avLst/>
          </a:prstGeom>
          <a:noFill/>
          <a:ln w="0">
            <a:noFill/>
          </a:ln>
        </p:spPr>
        <p:txBody>
          <a:bodyPr lIns="0" rIns="0" tIns="0" bIns="0" anchor="t">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The user inputs numbers from the choice provided and gets chances to beat up bosses in this bizarre world of “The Lands Between”.</a:t>
            </a:r>
            <a:endParaRPr b="0" lang="en-US" sz="3200" spc="-1" strike="noStrike">
              <a:solidFill>
                <a:srgbClr val="eeeff0"/>
              </a:solidFill>
              <a:latin typeface="Droid Sans"/>
            </a:endParaRPr>
          </a:p>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The Programme then randomizes the chance of actually hitting the bosses or straight up killing them in one blow depending on the user’s class or how many tries it took for previous bosses.</a:t>
            </a:r>
            <a:endParaRPr b="0" lang="en-US" sz="3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LibreOffice/7.2.7.2$Linux_X86_64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2022-06-26T19:50:17Z</dcterms:created>
  <dc:creator/>
  <dc:description>Based on "Standard Fedora template" by Emily Dirsh (https://fedoraproject.org/wiki/Templates_for_Presentations). License: CC-BY</dc:description>
  <dc:language>en-IN</dc:language>
  <cp:lastModifiedBy/>
  <dcterms:modified xsi:type="dcterms:W3CDTF">2022-06-27T20:48:07Z</dcterms:modified>
  <cp:revision>10</cp:revision>
  <dc:subject/>
  <dc:title/>
</cp:coreProperties>
</file>